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76" r:id="rId3"/>
    <p:sldId id="275" r:id="rId4"/>
    <p:sldId id="274" r:id="rId5"/>
    <p:sldId id="257" r:id="rId6"/>
    <p:sldId id="273" r:id="rId7"/>
    <p:sldId id="277" r:id="rId8"/>
    <p:sldId id="278" r:id="rId9"/>
    <p:sldId id="279" r:id="rId10"/>
    <p:sldId id="280" r:id="rId11"/>
    <p:sldId id="258" r:id="rId12"/>
    <p:sldId id="259" r:id="rId13"/>
    <p:sldId id="260" r:id="rId14"/>
    <p:sldId id="261" r:id="rId15"/>
    <p:sldId id="262" r:id="rId16"/>
    <p:sldId id="263" r:id="rId17"/>
    <p:sldId id="264" r:id="rId18"/>
    <p:sldId id="265" r:id="rId19"/>
    <p:sldId id="266" r:id="rId20"/>
    <p:sldId id="267" r:id="rId21"/>
    <p:sldId id="268" r:id="rId22"/>
    <p:sldId id="269" r:id="rId23"/>
    <p:sldId id="270" r:id="rId24"/>
    <p:sldId id="271" r:id="rId25"/>
    <p:sldId id="272" r:id="rId26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044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Başlık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9" name="Alt Başlık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28" name="Veri Yer Tutucusu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24C8E5DA-E1B4-49BF-8CD5-4A8513F3BA88}" type="datetimeFigureOut">
              <a:rPr lang="tr-TR" smtClean="0"/>
              <a:pPr/>
              <a:t>30.01.2014</a:t>
            </a:fld>
            <a:endParaRPr lang="tr-TR"/>
          </a:p>
        </p:txBody>
      </p:sp>
      <p:sp>
        <p:nvSpPr>
          <p:cNvPr id="17" name="Altbilgi Yer Tutucusu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tr-TR"/>
          </a:p>
        </p:txBody>
      </p:sp>
      <p:sp>
        <p:nvSpPr>
          <p:cNvPr id="10" name="Dikdörtgen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Dikdörtgen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Dikdörtgen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Dikdörtgen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Düz Bağlayıcı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Düz Bağlayıcı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Düz Bağlayıcı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Düz Bağlayıcı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Düz Bağlayıcı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Düz Bağlayıcı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Dikdörtgen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Oval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Oval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Oval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Oval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Oval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Slayt Numarası Yer Tutucusu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C027B1CF-1510-45BA-8796-C551F44C9F0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C8E5DA-E1B4-49BF-8CD5-4A8513F3BA88}" type="datetimeFigureOut">
              <a:rPr lang="tr-TR" smtClean="0"/>
              <a:pPr/>
              <a:t>30.01.2014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27B1CF-1510-45BA-8796-C551F44C9F0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C8E5DA-E1B4-49BF-8CD5-4A8513F3BA88}" type="datetimeFigureOut">
              <a:rPr lang="tr-TR" smtClean="0"/>
              <a:pPr/>
              <a:t>30.01.2014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27B1CF-1510-45BA-8796-C551F44C9F0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8" name="İçerik Yer Tutucusu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24C8E5DA-E1B4-49BF-8CD5-4A8513F3BA88}" type="datetimeFigureOut">
              <a:rPr lang="tr-TR" smtClean="0"/>
              <a:pPr/>
              <a:t>30.01.2014</a:t>
            </a:fld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C027B1CF-1510-45BA-8796-C551F44C9F0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0" name="Altbilgi Yer Tutucusu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ölüm Üstbilgisi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24C8E5DA-E1B4-49BF-8CD5-4A8513F3BA88}" type="datetimeFigureOut">
              <a:rPr lang="tr-TR" smtClean="0"/>
              <a:pPr/>
              <a:t>30.01.2014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tr-TR"/>
          </a:p>
        </p:txBody>
      </p:sp>
      <p:sp>
        <p:nvSpPr>
          <p:cNvPr id="9" name="Dikdörtgen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Dikdörtgen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Dikdörtgen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Dikdörtgen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Düz Bağlayıcı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Düz Bağlayıcı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Düz Bağlayıcı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Düz Bağlayıcı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Düz Bağlayıcı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Dikdörtgen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Oval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Oval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Oval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Oval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Oval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Düz Bağlayıcı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C027B1CF-1510-45BA-8796-C551F44C9F0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C8E5DA-E1B4-49BF-8CD5-4A8513F3BA88}" type="datetimeFigureOut">
              <a:rPr lang="tr-TR" smtClean="0"/>
              <a:pPr/>
              <a:t>30.01.2014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27B1CF-1510-45BA-8796-C551F44C9F0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9" name="İçerik Yer Tutucusu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11" name="İçerik Yer Tutucusu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C8E5DA-E1B4-49BF-8CD5-4A8513F3BA88}" type="datetimeFigureOut">
              <a:rPr lang="tr-TR" smtClean="0"/>
              <a:pPr/>
              <a:t>30.01.2014</a:t>
            </a:fld>
            <a:endParaRPr 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27B1CF-1510-45BA-8796-C551F44C9F0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1" name="İçerik Yer Tutucusu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13" name="İçerik Yer Tutucusu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12" name="Metin Yer Tutucusu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14" name="Metin Yer Tutucusu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6" name="Veri Yer Tutucusu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24C8E5DA-E1B4-49BF-8CD5-4A8513F3BA88}" type="datetimeFigureOut">
              <a:rPr lang="tr-TR" smtClean="0"/>
              <a:pPr/>
              <a:t>30.01.2014</a:t>
            </a:fld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C027B1CF-1510-45BA-8796-C551F44C9F0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C8E5DA-E1B4-49BF-8CD5-4A8513F3BA88}" type="datetimeFigureOut">
              <a:rPr lang="tr-TR" smtClean="0"/>
              <a:pPr/>
              <a:t>30.01.2014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27B1CF-1510-45BA-8796-C551F44C9F0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Başlıklı İçeri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Düz Bağlayıcı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Metin Yer Tutucusu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8" name="Düz Bağlayıcı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Düz Bağlayıcı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Düz Bağlayıcı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Dikdörtgen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Düz Bağlayıcı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Oval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İçerik Yer Tutucusu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21" name="Veri Yer Tutucusu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24C8E5DA-E1B4-49BF-8CD5-4A8513F3BA88}" type="datetimeFigureOut">
              <a:rPr lang="tr-TR" smtClean="0"/>
              <a:pPr/>
              <a:t>30.01.2014</a:t>
            </a:fld>
            <a:endParaRPr lang="tr-TR"/>
          </a:p>
        </p:txBody>
      </p:sp>
      <p:sp>
        <p:nvSpPr>
          <p:cNvPr id="22" name="Slayt Numarası Yer Tutucusu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C027B1CF-1510-45BA-8796-C551F44C9F0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23" name="Altbilgi Yer Tutucusu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tr-T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Düz Bağlayıcı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Oval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tr-TR" smtClean="0"/>
              <a:t>Resim eklemek için simgeyi tıklatın</a:t>
            </a:r>
            <a:endParaRPr kumimoji="0" lang="en-US" dirty="0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10" name="Düz Bağlayıcı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Dikdörtgen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Düz Bağlayıcı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Düz Bağlayıcı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Düz Bağlayıcı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Veri Yer Tutucusu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24C8E5DA-E1B4-49BF-8CD5-4A8513F3BA88}" type="datetimeFigureOut">
              <a:rPr lang="tr-TR" smtClean="0"/>
              <a:pPr/>
              <a:t>30.01.2014</a:t>
            </a:fld>
            <a:endParaRPr lang="tr-TR"/>
          </a:p>
        </p:txBody>
      </p:sp>
      <p:sp>
        <p:nvSpPr>
          <p:cNvPr id="18" name="Slayt Numarası Yer Tutucusu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C027B1CF-1510-45BA-8796-C551F44C9F0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21" name="Altbilgi Yer Tutucusu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Düz Bağlayıcı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Başlık Yer Tutucusu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3" name="Metin Yer Tutucusu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14" name="Veri Yer Tutucusu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24C8E5DA-E1B4-49BF-8CD5-4A8513F3BA88}" type="datetimeFigureOut">
              <a:rPr lang="tr-TR" smtClean="0"/>
              <a:pPr/>
              <a:t>30.01.2014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tr-TR"/>
          </a:p>
        </p:txBody>
      </p:sp>
      <p:sp>
        <p:nvSpPr>
          <p:cNvPr id="7" name="Düz Bağlayıcı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Düz Bağlayıcı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Dikdörtgen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Düz Bağlayıcı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Oval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Slayt Numarası Yer Tutucusu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C027B1CF-1510-45BA-8796-C551F44C9F0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hyperlink" Target="http://www.sorubak.com/" TargetMode="Externa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331640" y="1268760"/>
            <a:ext cx="1328192" cy="1198984"/>
          </a:xfrm>
        </p:spPr>
        <p:txBody>
          <a:bodyPr>
            <a:noAutofit/>
          </a:bodyPr>
          <a:lstStyle/>
          <a:p>
            <a:r>
              <a:rPr lang="tr-TR" sz="8800" dirty="0" smtClean="0">
                <a:solidFill>
                  <a:schemeClr val="tx1"/>
                </a:solidFill>
                <a:latin typeface="Hand writing Mutlu" pitchFamily="2" charset="0"/>
              </a:rPr>
              <a:t>ü</a:t>
            </a:r>
            <a:endParaRPr lang="tr-TR" sz="88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4" name="Alt Başlık 2"/>
          <p:cNvSpPr txBox="1">
            <a:spLocks/>
          </p:cNvSpPr>
          <p:nvPr/>
        </p:nvSpPr>
        <p:spPr>
          <a:xfrm>
            <a:off x="5868144" y="1196752"/>
            <a:ext cx="1328192" cy="119898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indent="0" algn="ctr">
              <a:spcBef>
                <a:spcPct val="20000"/>
              </a:spcBef>
              <a:buFont typeface="Arial" pitchFamily="34" charset="0"/>
              <a:buNone/>
              <a:defRPr sz="8800">
                <a:solidFill>
                  <a:schemeClr val="tx1">
                    <a:tint val="75000"/>
                  </a:schemeClr>
                </a:solidFill>
                <a:latin typeface="Hand writing Mutlu" pitchFamily="2" charset="0"/>
              </a:defRPr>
            </a:lvl1pPr>
            <a:lvl2pPr indent="0" algn="ctr">
              <a:spcBef>
                <a:spcPct val="20000"/>
              </a:spcBef>
              <a:buFont typeface="Arial" pitchFamily="34" charset="0"/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2pPr>
            <a:lvl3pPr indent="0" algn="ctr">
              <a:spcBef>
                <a:spcPct val="20000"/>
              </a:spcBef>
              <a:buFont typeface="Arial" pitchFamily="34" charset="0"/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3pPr>
            <a:lvl4pPr indent="0" algn="ctr">
              <a:spcBef>
                <a:spcPct val="20000"/>
              </a:spcBef>
              <a:buFont typeface="Arial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4pPr>
            <a:lvl5pPr indent="0" algn="ctr">
              <a:spcBef>
                <a:spcPct val="20000"/>
              </a:spcBef>
              <a:buFont typeface="Arial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5pPr>
            <a:lvl6pPr indent="0" algn="ctr">
              <a:spcBef>
                <a:spcPct val="20000"/>
              </a:spcBef>
              <a:buFont typeface="Arial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6pPr>
            <a:lvl7pPr indent="0" algn="ctr">
              <a:spcBef>
                <a:spcPct val="20000"/>
              </a:spcBef>
              <a:buFont typeface="Arial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7pPr>
            <a:lvl8pPr indent="0" algn="ctr">
              <a:spcBef>
                <a:spcPct val="20000"/>
              </a:spcBef>
              <a:buFont typeface="Arial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8pPr>
            <a:lvl9pPr indent="0" algn="ctr">
              <a:spcBef>
                <a:spcPct val="20000"/>
              </a:spcBef>
              <a:buFont typeface="Arial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dirty="0" smtClean="0">
                <a:solidFill>
                  <a:schemeClr val="tx1"/>
                </a:solidFill>
              </a:rPr>
              <a:t>t</a:t>
            </a:r>
            <a:endParaRPr lang="tr-TR" dirty="0">
              <a:solidFill>
                <a:schemeClr val="tx1"/>
              </a:solidFill>
            </a:endParaRPr>
          </a:p>
        </p:txBody>
      </p:sp>
      <p:cxnSp>
        <p:nvCxnSpPr>
          <p:cNvPr id="6" name="Düz Ok Bağlayıcısı 5"/>
          <p:cNvCxnSpPr/>
          <p:nvPr/>
        </p:nvCxnSpPr>
        <p:spPr>
          <a:xfrm>
            <a:off x="2267744" y="2564904"/>
            <a:ext cx="1080120" cy="136815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7" name="Düz Ok Bağlayıcısı 6"/>
          <p:cNvCxnSpPr/>
          <p:nvPr/>
        </p:nvCxnSpPr>
        <p:spPr>
          <a:xfrm flipH="1">
            <a:off x="4723865" y="2564904"/>
            <a:ext cx="1152128" cy="136815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9" name="Alt Başlık 2"/>
          <p:cNvSpPr txBox="1">
            <a:spLocks/>
          </p:cNvSpPr>
          <p:nvPr/>
        </p:nvSpPr>
        <p:spPr>
          <a:xfrm>
            <a:off x="2807804" y="4293096"/>
            <a:ext cx="2844315" cy="18002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indent="0" algn="ctr">
              <a:spcBef>
                <a:spcPct val="20000"/>
              </a:spcBef>
              <a:buFont typeface="Arial" pitchFamily="34" charset="0"/>
              <a:buNone/>
              <a:defRPr sz="8800">
                <a:solidFill>
                  <a:schemeClr val="tx1">
                    <a:tint val="75000"/>
                  </a:schemeClr>
                </a:solidFill>
                <a:latin typeface="Hand writing Mutlu" pitchFamily="2" charset="0"/>
              </a:defRPr>
            </a:lvl1pPr>
            <a:lvl2pPr indent="0" algn="ctr">
              <a:spcBef>
                <a:spcPct val="20000"/>
              </a:spcBef>
              <a:buFont typeface="Arial" pitchFamily="34" charset="0"/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2pPr>
            <a:lvl3pPr indent="0" algn="ctr">
              <a:spcBef>
                <a:spcPct val="20000"/>
              </a:spcBef>
              <a:buFont typeface="Arial" pitchFamily="34" charset="0"/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3pPr>
            <a:lvl4pPr indent="0" algn="ctr">
              <a:spcBef>
                <a:spcPct val="20000"/>
              </a:spcBef>
              <a:buFont typeface="Arial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4pPr>
            <a:lvl5pPr indent="0" algn="ctr">
              <a:spcBef>
                <a:spcPct val="20000"/>
              </a:spcBef>
              <a:buFont typeface="Arial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5pPr>
            <a:lvl6pPr indent="0" algn="ctr">
              <a:spcBef>
                <a:spcPct val="20000"/>
              </a:spcBef>
              <a:buFont typeface="Arial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6pPr>
            <a:lvl7pPr indent="0" algn="ctr">
              <a:spcBef>
                <a:spcPct val="20000"/>
              </a:spcBef>
              <a:buFont typeface="Arial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7pPr>
            <a:lvl8pPr indent="0" algn="ctr">
              <a:spcBef>
                <a:spcPct val="20000"/>
              </a:spcBef>
              <a:buFont typeface="Arial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8pPr>
            <a:lvl9pPr indent="0" algn="ctr">
              <a:spcBef>
                <a:spcPct val="20000"/>
              </a:spcBef>
              <a:buFont typeface="Arial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dirty="0" smtClean="0">
                <a:solidFill>
                  <a:schemeClr val="tx1"/>
                </a:solidFill>
              </a:rPr>
              <a:t>üt</a:t>
            </a:r>
            <a:endParaRPr lang="tr-TR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795895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  <p:bldP spid="9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331640" y="1268760"/>
            <a:ext cx="2304256" cy="1198984"/>
          </a:xfrm>
        </p:spPr>
        <p:txBody>
          <a:bodyPr>
            <a:noAutofit/>
          </a:bodyPr>
          <a:lstStyle/>
          <a:p>
            <a:r>
              <a:rPr lang="tr-TR" sz="8800" dirty="0" err="1" smtClean="0">
                <a:solidFill>
                  <a:schemeClr val="tx1"/>
                </a:solidFill>
                <a:latin typeface="Hand writing Mutlu" pitchFamily="2" charset="0"/>
              </a:rPr>
              <a:t>lü</a:t>
            </a:r>
            <a:endParaRPr lang="tr-TR" sz="88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4" name="Alt Başlık 2"/>
          <p:cNvSpPr txBox="1">
            <a:spLocks/>
          </p:cNvSpPr>
          <p:nvPr/>
        </p:nvSpPr>
        <p:spPr>
          <a:xfrm>
            <a:off x="5868144" y="1196752"/>
            <a:ext cx="1328192" cy="119898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indent="0" algn="ctr">
              <a:spcBef>
                <a:spcPct val="20000"/>
              </a:spcBef>
              <a:buFont typeface="Arial" pitchFamily="34" charset="0"/>
              <a:buNone/>
              <a:defRPr sz="8800">
                <a:solidFill>
                  <a:schemeClr val="tx1">
                    <a:tint val="75000"/>
                  </a:schemeClr>
                </a:solidFill>
                <a:latin typeface="Hand writing Mutlu" pitchFamily="2" charset="0"/>
              </a:defRPr>
            </a:lvl1pPr>
            <a:lvl2pPr indent="0" algn="ctr">
              <a:spcBef>
                <a:spcPct val="20000"/>
              </a:spcBef>
              <a:buFont typeface="Arial" pitchFamily="34" charset="0"/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2pPr>
            <a:lvl3pPr indent="0" algn="ctr">
              <a:spcBef>
                <a:spcPct val="20000"/>
              </a:spcBef>
              <a:buFont typeface="Arial" pitchFamily="34" charset="0"/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3pPr>
            <a:lvl4pPr indent="0" algn="ctr">
              <a:spcBef>
                <a:spcPct val="20000"/>
              </a:spcBef>
              <a:buFont typeface="Arial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4pPr>
            <a:lvl5pPr indent="0" algn="ctr">
              <a:spcBef>
                <a:spcPct val="20000"/>
              </a:spcBef>
              <a:buFont typeface="Arial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5pPr>
            <a:lvl6pPr indent="0" algn="ctr">
              <a:spcBef>
                <a:spcPct val="20000"/>
              </a:spcBef>
              <a:buFont typeface="Arial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6pPr>
            <a:lvl7pPr indent="0" algn="ctr">
              <a:spcBef>
                <a:spcPct val="20000"/>
              </a:spcBef>
              <a:buFont typeface="Arial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7pPr>
            <a:lvl8pPr indent="0" algn="ctr">
              <a:spcBef>
                <a:spcPct val="20000"/>
              </a:spcBef>
              <a:buFont typeface="Arial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8pPr>
            <a:lvl9pPr indent="0" algn="ctr">
              <a:spcBef>
                <a:spcPct val="20000"/>
              </a:spcBef>
              <a:buFont typeface="Arial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dirty="0" smtClean="0">
                <a:solidFill>
                  <a:schemeClr val="tx1"/>
                </a:solidFill>
              </a:rPr>
              <a:t>le</a:t>
            </a:r>
            <a:endParaRPr lang="tr-TR" dirty="0">
              <a:solidFill>
                <a:schemeClr val="tx1"/>
              </a:solidFill>
            </a:endParaRPr>
          </a:p>
        </p:txBody>
      </p:sp>
      <p:cxnSp>
        <p:nvCxnSpPr>
          <p:cNvPr id="6" name="Düz Ok Bağlayıcısı 5"/>
          <p:cNvCxnSpPr/>
          <p:nvPr/>
        </p:nvCxnSpPr>
        <p:spPr>
          <a:xfrm>
            <a:off x="2267744" y="2564904"/>
            <a:ext cx="1080120" cy="136815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7" name="Düz Ok Bağlayıcısı 6"/>
          <p:cNvCxnSpPr/>
          <p:nvPr/>
        </p:nvCxnSpPr>
        <p:spPr>
          <a:xfrm flipH="1">
            <a:off x="4723865" y="2564904"/>
            <a:ext cx="1152128" cy="136815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9" name="Alt Başlık 2"/>
          <p:cNvSpPr txBox="1">
            <a:spLocks/>
          </p:cNvSpPr>
          <p:nvPr/>
        </p:nvSpPr>
        <p:spPr>
          <a:xfrm>
            <a:off x="2807804" y="4293096"/>
            <a:ext cx="2844315" cy="18002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indent="0" algn="ctr">
              <a:spcBef>
                <a:spcPct val="20000"/>
              </a:spcBef>
              <a:buFont typeface="Arial" pitchFamily="34" charset="0"/>
              <a:buNone/>
              <a:defRPr sz="8800">
                <a:solidFill>
                  <a:schemeClr val="tx1">
                    <a:tint val="75000"/>
                  </a:schemeClr>
                </a:solidFill>
                <a:latin typeface="Hand writing Mutlu" pitchFamily="2" charset="0"/>
              </a:defRPr>
            </a:lvl1pPr>
            <a:lvl2pPr indent="0" algn="ctr">
              <a:spcBef>
                <a:spcPct val="20000"/>
              </a:spcBef>
              <a:buFont typeface="Arial" pitchFamily="34" charset="0"/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2pPr>
            <a:lvl3pPr indent="0" algn="ctr">
              <a:spcBef>
                <a:spcPct val="20000"/>
              </a:spcBef>
              <a:buFont typeface="Arial" pitchFamily="34" charset="0"/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3pPr>
            <a:lvl4pPr indent="0" algn="ctr">
              <a:spcBef>
                <a:spcPct val="20000"/>
              </a:spcBef>
              <a:buFont typeface="Arial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4pPr>
            <a:lvl5pPr indent="0" algn="ctr">
              <a:spcBef>
                <a:spcPct val="20000"/>
              </a:spcBef>
              <a:buFont typeface="Arial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5pPr>
            <a:lvl6pPr indent="0" algn="ctr">
              <a:spcBef>
                <a:spcPct val="20000"/>
              </a:spcBef>
              <a:buFont typeface="Arial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6pPr>
            <a:lvl7pPr indent="0" algn="ctr">
              <a:spcBef>
                <a:spcPct val="20000"/>
              </a:spcBef>
              <a:buFont typeface="Arial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7pPr>
            <a:lvl8pPr indent="0" algn="ctr">
              <a:spcBef>
                <a:spcPct val="20000"/>
              </a:spcBef>
              <a:buFont typeface="Arial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8pPr>
            <a:lvl9pPr indent="0" algn="ctr">
              <a:spcBef>
                <a:spcPct val="20000"/>
              </a:spcBef>
              <a:buFont typeface="Arial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dirty="0" smtClean="0">
                <a:solidFill>
                  <a:schemeClr val="tx1"/>
                </a:solidFill>
              </a:rPr>
              <a:t>lüle</a:t>
            </a:r>
            <a:endParaRPr lang="tr-TR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523395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9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  <p:bldP spid="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331640" y="1268760"/>
            <a:ext cx="1328192" cy="1198984"/>
          </a:xfrm>
        </p:spPr>
        <p:txBody>
          <a:bodyPr>
            <a:noAutofit/>
          </a:bodyPr>
          <a:lstStyle/>
          <a:p>
            <a:r>
              <a:rPr lang="tr-TR" sz="8800" dirty="0" smtClean="0">
                <a:solidFill>
                  <a:schemeClr val="tx1"/>
                </a:solidFill>
                <a:latin typeface="Hand writing Mutlu" pitchFamily="2" charset="0"/>
              </a:rPr>
              <a:t>ü</a:t>
            </a:r>
            <a:endParaRPr lang="tr-TR" sz="88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4" name="Alt Başlık 2"/>
          <p:cNvSpPr txBox="1">
            <a:spLocks/>
          </p:cNvSpPr>
          <p:nvPr/>
        </p:nvSpPr>
        <p:spPr>
          <a:xfrm>
            <a:off x="5868144" y="1196752"/>
            <a:ext cx="1944216" cy="119898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indent="0" algn="ctr">
              <a:spcBef>
                <a:spcPct val="20000"/>
              </a:spcBef>
              <a:buFont typeface="Arial" pitchFamily="34" charset="0"/>
              <a:buNone/>
              <a:defRPr sz="8800">
                <a:solidFill>
                  <a:schemeClr val="tx1">
                    <a:tint val="75000"/>
                  </a:schemeClr>
                </a:solidFill>
                <a:latin typeface="Hand writing Mutlu" pitchFamily="2" charset="0"/>
              </a:defRPr>
            </a:lvl1pPr>
            <a:lvl2pPr indent="0" algn="ctr">
              <a:spcBef>
                <a:spcPct val="20000"/>
              </a:spcBef>
              <a:buFont typeface="Arial" pitchFamily="34" charset="0"/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2pPr>
            <a:lvl3pPr indent="0" algn="ctr">
              <a:spcBef>
                <a:spcPct val="20000"/>
              </a:spcBef>
              <a:buFont typeface="Arial" pitchFamily="34" charset="0"/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3pPr>
            <a:lvl4pPr indent="0" algn="ctr">
              <a:spcBef>
                <a:spcPct val="20000"/>
              </a:spcBef>
              <a:buFont typeface="Arial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4pPr>
            <a:lvl5pPr indent="0" algn="ctr">
              <a:spcBef>
                <a:spcPct val="20000"/>
              </a:spcBef>
              <a:buFont typeface="Arial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5pPr>
            <a:lvl6pPr indent="0" algn="ctr">
              <a:spcBef>
                <a:spcPct val="20000"/>
              </a:spcBef>
              <a:buFont typeface="Arial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6pPr>
            <a:lvl7pPr indent="0" algn="ctr">
              <a:spcBef>
                <a:spcPct val="20000"/>
              </a:spcBef>
              <a:buFont typeface="Arial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7pPr>
            <a:lvl8pPr indent="0" algn="ctr">
              <a:spcBef>
                <a:spcPct val="20000"/>
              </a:spcBef>
              <a:buFont typeface="Arial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8pPr>
            <a:lvl9pPr indent="0" algn="ctr">
              <a:spcBef>
                <a:spcPct val="20000"/>
              </a:spcBef>
              <a:buFont typeface="Arial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dirty="0" err="1" smtClean="0">
                <a:solidFill>
                  <a:schemeClr val="tx1"/>
                </a:solidFill>
              </a:rPr>
              <a:t>tü</a:t>
            </a:r>
            <a:endParaRPr lang="tr-TR" dirty="0">
              <a:solidFill>
                <a:schemeClr val="tx1"/>
              </a:solidFill>
            </a:endParaRPr>
          </a:p>
        </p:txBody>
      </p:sp>
      <p:cxnSp>
        <p:nvCxnSpPr>
          <p:cNvPr id="6" name="Düz Ok Bağlayıcısı 5"/>
          <p:cNvCxnSpPr/>
          <p:nvPr/>
        </p:nvCxnSpPr>
        <p:spPr>
          <a:xfrm>
            <a:off x="2267744" y="2564904"/>
            <a:ext cx="1080120" cy="136815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7" name="Düz Ok Bağlayıcısı 6"/>
          <p:cNvCxnSpPr/>
          <p:nvPr/>
        </p:nvCxnSpPr>
        <p:spPr>
          <a:xfrm flipH="1">
            <a:off x="4723865" y="2564904"/>
            <a:ext cx="1152128" cy="136815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9" name="Alt Başlık 2"/>
          <p:cNvSpPr txBox="1">
            <a:spLocks/>
          </p:cNvSpPr>
          <p:nvPr/>
        </p:nvSpPr>
        <p:spPr>
          <a:xfrm>
            <a:off x="2807804" y="4293096"/>
            <a:ext cx="3348372" cy="18002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indent="0" algn="ctr">
              <a:spcBef>
                <a:spcPct val="20000"/>
              </a:spcBef>
              <a:buFont typeface="Arial" pitchFamily="34" charset="0"/>
              <a:buNone/>
              <a:defRPr sz="8800">
                <a:solidFill>
                  <a:schemeClr val="tx1">
                    <a:tint val="75000"/>
                  </a:schemeClr>
                </a:solidFill>
                <a:latin typeface="Hand writing Mutlu" pitchFamily="2" charset="0"/>
              </a:defRPr>
            </a:lvl1pPr>
            <a:lvl2pPr indent="0" algn="ctr">
              <a:spcBef>
                <a:spcPct val="20000"/>
              </a:spcBef>
              <a:buFont typeface="Arial" pitchFamily="34" charset="0"/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2pPr>
            <a:lvl3pPr indent="0" algn="ctr">
              <a:spcBef>
                <a:spcPct val="20000"/>
              </a:spcBef>
              <a:buFont typeface="Arial" pitchFamily="34" charset="0"/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3pPr>
            <a:lvl4pPr indent="0" algn="ctr">
              <a:spcBef>
                <a:spcPct val="20000"/>
              </a:spcBef>
              <a:buFont typeface="Arial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4pPr>
            <a:lvl5pPr indent="0" algn="ctr">
              <a:spcBef>
                <a:spcPct val="20000"/>
              </a:spcBef>
              <a:buFont typeface="Arial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5pPr>
            <a:lvl6pPr indent="0" algn="ctr">
              <a:spcBef>
                <a:spcPct val="20000"/>
              </a:spcBef>
              <a:buFont typeface="Arial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6pPr>
            <a:lvl7pPr indent="0" algn="ctr">
              <a:spcBef>
                <a:spcPct val="20000"/>
              </a:spcBef>
              <a:buFont typeface="Arial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7pPr>
            <a:lvl8pPr indent="0" algn="ctr">
              <a:spcBef>
                <a:spcPct val="20000"/>
              </a:spcBef>
              <a:buFont typeface="Arial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8pPr>
            <a:lvl9pPr indent="0" algn="ctr">
              <a:spcBef>
                <a:spcPct val="20000"/>
              </a:spcBef>
              <a:buFont typeface="Arial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dirty="0" smtClean="0">
                <a:solidFill>
                  <a:schemeClr val="tx1"/>
                </a:solidFill>
              </a:rPr>
              <a:t>ütü</a:t>
            </a:r>
            <a:endParaRPr lang="tr-TR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279483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  <p:bldP spid="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331640" y="1268760"/>
            <a:ext cx="1328192" cy="1198984"/>
          </a:xfrm>
        </p:spPr>
        <p:txBody>
          <a:bodyPr>
            <a:noAutofit/>
          </a:bodyPr>
          <a:lstStyle/>
          <a:p>
            <a:r>
              <a:rPr lang="tr-TR" sz="8800" dirty="0" smtClean="0">
                <a:solidFill>
                  <a:schemeClr val="tx1"/>
                </a:solidFill>
                <a:latin typeface="Hand writing Mutlu" pitchFamily="2" charset="0"/>
              </a:rPr>
              <a:t>ü</a:t>
            </a:r>
            <a:endParaRPr lang="tr-TR" sz="88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4" name="Alt Başlık 2"/>
          <p:cNvSpPr txBox="1">
            <a:spLocks/>
          </p:cNvSpPr>
          <p:nvPr/>
        </p:nvSpPr>
        <p:spPr>
          <a:xfrm>
            <a:off x="5868144" y="1196752"/>
            <a:ext cx="2088232" cy="119898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indent="0" algn="ctr">
              <a:spcBef>
                <a:spcPct val="20000"/>
              </a:spcBef>
              <a:buFont typeface="Arial" pitchFamily="34" charset="0"/>
              <a:buNone/>
              <a:defRPr sz="8800">
                <a:solidFill>
                  <a:schemeClr val="tx1">
                    <a:tint val="75000"/>
                  </a:schemeClr>
                </a:solidFill>
                <a:latin typeface="Hand writing Mutlu" pitchFamily="2" charset="0"/>
              </a:defRPr>
            </a:lvl1pPr>
            <a:lvl2pPr indent="0" algn="ctr">
              <a:spcBef>
                <a:spcPct val="20000"/>
              </a:spcBef>
              <a:buFont typeface="Arial" pitchFamily="34" charset="0"/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2pPr>
            <a:lvl3pPr indent="0" algn="ctr">
              <a:spcBef>
                <a:spcPct val="20000"/>
              </a:spcBef>
              <a:buFont typeface="Arial" pitchFamily="34" charset="0"/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3pPr>
            <a:lvl4pPr indent="0" algn="ctr">
              <a:spcBef>
                <a:spcPct val="20000"/>
              </a:spcBef>
              <a:buFont typeface="Arial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4pPr>
            <a:lvl5pPr indent="0" algn="ctr">
              <a:spcBef>
                <a:spcPct val="20000"/>
              </a:spcBef>
              <a:buFont typeface="Arial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5pPr>
            <a:lvl6pPr indent="0" algn="ctr">
              <a:spcBef>
                <a:spcPct val="20000"/>
              </a:spcBef>
              <a:buFont typeface="Arial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6pPr>
            <a:lvl7pPr indent="0" algn="ctr">
              <a:spcBef>
                <a:spcPct val="20000"/>
              </a:spcBef>
              <a:buFont typeface="Arial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7pPr>
            <a:lvl8pPr indent="0" algn="ctr">
              <a:spcBef>
                <a:spcPct val="20000"/>
              </a:spcBef>
              <a:buFont typeface="Arial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8pPr>
            <a:lvl9pPr indent="0" algn="ctr">
              <a:spcBef>
                <a:spcPct val="20000"/>
              </a:spcBef>
              <a:buFont typeface="Arial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dirty="0" smtClean="0">
                <a:solidFill>
                  <a:schemeClr val="tx1"/>
                </a:solidFill>
              </a:rPr>
              <a:t>mit</a:t>
            </a:r>
            <a:endParaRPr lang="tr-TR" dirty="0">
              <a:solidFill>
                <a:schemeClr val="tx1"/>
              </a:solidFill>
            </a:endParaRPr>
          </a:p>
        </p:txBody>
      </p:sp>
      <p:cxnSp>
        <p:nvCxnSpPr>
          <p:cNvPr id="6" name="Düz Ok Bağlayıcısı 5"/>
          <p:cNvCxnSpPr/>
          <p:nvPr/>
        </p:nvCxnSpPr>
        <p:spPr>
          <a:xfrm>
            <a:off x="2267744" y="2564904"/>
            <a:ext cx="1080120" cy="136815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7" name="Düz Ok Bağlayıcısı 6"/>
          <p:cNvCxnSpPr/>
          <p:nvPr/>
        </p:nvCxnSpPr>
        <p:spPr>
          <a:xfrm flipH="1">
            <a:off x="4723865" y="2564904"/>
            <a:ext cx="1152128" cy="136815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9" name="Alt Başlık 2"/>
          <p:cNvSpPr txBox="1">
            <a:spLocks/>
          </p:cNvSpPr>
          <p:nvPr/>
        </p:nvSpPr>
        <p:spPr>
          <a:xfrm>
            <a:off x="2807804" y="4293096"/>
            <a:ext cx="2844315" cy="18002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indent="0" algn="ctr">
              <a:spcBef>
                <a:spcPct val="20000"/>
              </a:spcBef>
              <a:buFont typeface="Arial" pitchFamily="34" charset="0"/>
              <a:buNone/>
              <a:defRPr sz="8800">
                <a:solidFill>
                  <a:schemeClr val="tx1">
                    <a:tint val="75000"/>
                  </a:schemeClr>
                </a:solidFill>
                <a:latin typeface="Hand writing Mutlu" pitchFamily="2" charset="0"/>
              </a:defRPr>
            </a:lvl1pPr>
            <a:lvl2pPr indent="0" algn="ctr">
              <a:spcBef>
                <a:spcPct val="20000"/>
              </a:spcBef>
              <a:buFont typeface="Arial" pitchFamily="34" charset="0"/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2pPr>
            <a:lvl3pPr indent="0" algn="ctr">
              <a:spcBef>
                <a:spcPct val="20000"/>
              </a:spcBef>
              <a:buFont typeface="Arial" pitchFamily="34" charset="0"/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3pPr>
            <a:lvl4pPr indent="0" algn="ctr">
              <a:spcBef>
                <a:spcPct val="20000"/>
              </a:spcBef>
              <a:buFont typeface="Arial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4pPr>
            <a:lvl5pPr indent="0" algn="ctr">
              <a:spcBef>
                <a:spcPct val="20000"/>
              </a:spcBef>
              <a:buFont typeface="Arial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5pPr>
            <a:lvl6pPr indent="0" algn="ctr">
              <a:spcBef>
                <a:spcPct val="20000"/>
              </a:spcBef>
              <a:buFont typeface="Arial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6pPr>
            <a:lvl7pPr indent="0" algn="ctr">
              <a:spcBef>
                <a:spcPct val="20000"/>
              </a:spcBef>
              <a:buFont typeface="Arial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7pPr>
            <a:lvl8pPr indent="0" algn="ctr">
              <a:spcBef>
                <a:spcPct val="20000"/>
              </a:spcBef>
              <a:buFont typeface="Arial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8pPr>
            <a:lvl9pPr indent="0" algn="ctr">
              <a:spcBef>
                <a:spcPct val="20000"/>
              </a:spcBef>
              <a:buFont typeface="Arial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dirty="0" smtClean="0">
                <a:solidFill>
                  <a:schemeClr val="tx1"/>
                </a:solidFill>
              </a:rPr>
              <a:t>Ümit</a:t>
            </a:r>
            <a:endParaRPr lang="tr-TR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279483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  <p:bldP spid="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331640" y="1268760"/>
            <a:ext cx="2016224" cy="1198984"/>
          </a:xfrm>
        </p:spPr>
        <p:txBody>
          <a:bodyPr>
            <a:noAutofit/>
          </a:bodyPr>
          <a:lstStyle/>
          <a:p>
            <a:r>
              <a:rPr lang="tr-TR" sz="8800" dirty="0" err="1" smtClean="0">
                <a:solidFill>
                  <a:schemeClr val="tx1"/>
                </a:solidFill>
                <a:latin typeface="Hand writing Mutlu" pitchFamily="2" charset="0"/>
              </a:rPr>
              <a:t>kö</a:t>
            </a:r>
            <a:endParaRPr lang="tr-TR" sz="88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4" name="Alt Başlık 2"/>
          <p:cNvSpPr txBox="1">
            <a:spLocks/>
          </p:cNvSpPr>
          <p:nvPr/>
        </p:nvSpPr>
        <p:spPr>
          <a:xfrm>
            <a:off x="4932040" y="1196752"/>
            <a:ext cx="3240360" cy="119898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indent="0" algn="ctr">
              <a:spcBef>
                <a:spcPct val="20000"/>
              </a:spcBef>
              <a:buFont typeface="Arial" pitchFamily="34" charset="0"/>
              <a:buNone/>
              <a:defRPr sz="8800">
                <a:solidFill>
                  <a:schemeClr val="tx1">
                    <a:tint val="75000"/>
                  </a:schemeClr>
                </a:solidFill>
                <a:latin typeface="Hand writing Mutlu" pitchFamily="2" charset="0"/>
              </a:defRPr>
            </a:lvl1pPr>
            <a:lvl2pPr indent="0" algn="ctr">
              <a:spcBef>
                <a:spcPct val="20000"/>
              </a:spcBef>
              <a:buFont typeface="Arial" pitchFamily="34" charset="0"/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2pPr>
            <a:lvl3pPr indent="0" algn="ctr">
              <a:spcBef>
                <a:spcPct val="20000"/>
              </a:spcBef>
              <a:buFont typeface="Arial" pitchFamily="34" charset="0"/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3pPr>
            <a:lvl4pPr indent="0" algn="ctr">
              <a:spcBef>
                <a:spcPct val="20000"/>
              </a:spcBef>
              <a:buFont typeface="Arial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4pPr>
            <a:lvl5pPr indent="0" algn="ctr">
              <a:spcBef>
                <a:spcPct val="20000"/>
              </a:spcBef>
              <a:buFont typeface="Arial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5pPr>
            <a:lvl6pPr indent="0" algn="ctr">
              <a:spcBef>
                <a:spcPct val="20000"/>
              </a:spcBef>
              <a:buFont typeface="Arial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6pPr>
            <a:lvl7pPr indent="0" algn="ctr">
              <a:spcBef>
                <a:spcPct val="20000"/>
              </a:spcBef>
              <a:buFont typeface="Arial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7pPr>
            <a:lvl8pPr indent="0" algn="ctr">
              <a:spcBef>
                <a:spcPct val="20000"/>
              </a:spcBef>
              <a:buFont typeface="Arial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8pPr>
            <a:lvl9pPr indent="0" algn="ctr">
              <a:spcBef>
                <a:spcPct val="20000"/>
              </a:spcBef>
              <a:buFont typeface="Arial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dirty="0" err="1" smtClean="0">
                <a:solidFill>
                  <a:schemeClr val="tx1"/>
                </a:solidFill>
              </a:rPr>
              <a:t>mür</a:t>
            </a:r>
            <a:endParaRPr lang="tr-TR" dirty="0">
              <a:solidFill>
                <a:schemeClr val="tx1"/>
              </a:solidFill>
            </a:endParaRPr>
          </a:p>
        </p:txBody>
      </p:sp>
      <p:cxnSp>
        <p:nvCxnSpPr>
          <p:cNvPr id="6" name="Düz Ok Bağlayıcısı 5"/>
          <p:cNvCxnSpPr/>
          <p:nvPr/>
        </p:nvCxnSpPr>
        <p:spPr>
          <a:xfrm>
            <a:off x="2267744" y="2564904"/>
            <a:ext cx="1080120" cy="136815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7" name="Düz Ok Bağlayıcısı 6"/>
          <p:cNvCxnSpPr/>
          <p:nvPr/>
        </p:nvCxnSpPr>
        <p:spPr>
          <a:xfrm flipH="1">
            <a:off x="4723865" y="2564904"/>
            <a:ext cx="1152128" cy="136815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9" name="Alt Başlık 2"/>
          <p:cNvSpPr txBox="1">
            <a:spLocks/>
          </p:cNvSpPr>
          <p:nvPr/>
        </p:nvSpPr>
        <p:spPr>
          <a:xfrm>
            <a:off x="2807804" y="4293096"/>
            <a:ext cx="4068452" cy="18002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indent="0" algn="ctr">
              <a:spcBef>
                <a:spcPct val="20000"/>
              </a:spcBef>
              <a:buFont typeface="Arial" pitchFamily="34" charset="0"/>
              <a:buNone/>
              <a:defRPr sz="8800">
                <a:solidFill>
                  <a:schemeClr val="tx1">
                    <a:tint val="75000"/>
                  </a:schemeClr>
                </a:solidFill>
                <a:latin typeface="Hand writing Mutlu" pitchFamily="2" charset="0"/>
              </a:defRPr>
            </a:lvl1pPr>
            <a:lvl2pPr indent="0" algn="ctr">
              <a:spcBef>
                <a:spcPct val="20000"/>
              </a:spcBef>
              <a:buFont typeface="Arial" pitchFamily="34" charset="0"/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2pPr>
            <a:lvl3pPr indent="0" algn="ctr">
              <a:spcBef>
                <a:spcPct val="20000"/>
              </a:spcBef>
              <a:buFont typeface="Arial" pitchFamily="34" charset="0"/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3pPr>
            <a:lvl4pPr indent="0" algn="ctr">
              <a:spcBef>
                <a:spcPct val="20000"/>
              </a:spcBef>
              <a:buFont typeface="Arial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4pPr>
            <a:lvl5pPr indent="0" algn="ctr">
              <a:spcBef>
                <a:spcPct val="20000"/>
              </a:spcBef>
              <a:buFont typeface="Arial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5pPr>
            <a:lvl6pPr indent="0" algn="ctr">
              <a:spcBef>
                <a:spcPct val="20000"/>
              </a:spcBef>
              <a:buFont typeface="Arial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6pPr>
            <a:lvl7pPr indent="0" algn="ctr">
              <a:spcBef>
                <a:spcPct val="20000"/>
              </a:spcBef>
              <a:buFont typeface="Arial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7pPr>
            <a:lvl8pPr indent="0" algn="ctr">
              <a:spcBef>
                <a:spcPct val="20000"/>
              </a:spcBef>
              <a:buFont typeface="Arial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8pPr>
            <a:lvl9pPr indent="0" algn="ctr">
              <a:spcBef>
                <a:spcPct val="20000"/>
              </a:spcBef>
              <a:buFont typeface="Arial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dirty="0" smtClean="0">
                <a:solidFill>
                  <a:schemeClr val="tx1"/>
                </a:solidFill>
              </a:rPr>
              <a:t>kömür</a:t>
            </a:r>
            <a:endParaRPr lang="tr-TR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279483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  <p:bldP spid="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331640" y="1268760"/>
            <a:ext cx="2016224" cy="1198984"/>
          </a:xfrm>
        </p:spPr>
        <p:txBody>
          <a:bodyPr>
            <a:noAutofit/>
          </a:bodyPr>
          <a:lstStyle/>
          <a:p>
            <a:r>
              <a:rPr lang="tr-TR" sz="8800" dirty="0" err="1" smtClean="0">
                <a:solidFill>
                  <a:schemeClr val="tx1"/>
                </a:solidFill>
                <a:latin typeface="Hand writing Mutlu" pitchFamily="2" charset="0"/>
              </a:rPr>
              <a:t>sü</a:t>
            </a:r>
            <a:endParaRPr lang="tr-TR" sz="88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4" name="Alt Başlık 2"/>
          <p:cNvSpPr txBox="1">
            <a:spLocks/>
          </p:cNvSpPr>
          <p:nvPr/>
        </p:nvSpPr>
        <p:spPr>
          <a:xfrm>
            <a:off x="5868144" y="1196752"/>
            <a:ext cx="2304256" cy="119898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indent="0" algn="ctr">
              <a:spcBef>
                <a:spcPct val="20000"/>
              </a:spcBef>
              <a:buFont typeface="Arial" pitchFamily="34" charset="0"/>
              <a:buNone/>
              <a:defRPr sz="8800">
                <a:solidFill>
                  <a:schemeClr val="tx1">
                    <a:tint val="75000"/>
                  </a:schemeClr>
                </a:solidFill>
                <a:latin typeface="Hand writing Mutlu" pitchFamily="2" charset="0"/>
              </a:defRPr>
            </a:lvl1pPr>
            <a:lvl2pPr indent="0" algn="ctr">
              <a:spcBef>
                <a:spcPct val="20000"/>
              </a:spcBef>
              <a:buFont typeface="Arial" pitchFamily="34" charset="0"/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2pPr>
            <a:lvl3pPr indent="0" algn="ctr">
              <a:spcBef>
                <a:spcPct val="20000"/>
              </a:spcBef>
              <a:buFont typeface="Arial" pitchFamily="34" charset="0"/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3pPr>
            <a:lvl4pPr indent="0" algn="ctr">
              <a:spcBef>
                <a:spcPct val="20000"/>
              </a:spcBef>
              <a:buFont typeface="Arial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4pPr>
            <a:lvl5pPr indent="0" algn="ctr">
              <a:spcBef>
                <a:spcPct val="20000"/>
              </a:spcBef>
              <a:buFont typeface="Arial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5pPr>
            <a:lvl6pPr indent="0" algn="ctr">
              <a:spcBef>
                <a:spcPct val="20000"/>
              </a:spcBef>
              <a:buFont typeface="Arial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6pPr>
            <a:lvl7pPr indent="0" algn="ctr">
              <a:spcBef>
                <a:spcPct val="20000"/>
              </a:spcBef>
              <a:buFont typeface="Arial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7pPr>
            <a:lvl8pPr indent="0" algn="ctr">
              <a:spcBef>
                <a:spcPct val="20000"/>
              </a:spcBef>
              <a:buFont typeface="Arial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8pPr>
            <a:lvl9pPr indent="0" algn="ctr">
              <a:spcBef>
                <a:spcPct val="20000"/>
              </a:spcBef>
              <a:buFont typeface="Arial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dirty="0" smtClean="0">
                <a:solidFill>
                  <a:schemeClr val="tx1"/>
                </a:solidFill>
              </a:rPr>
              <a:t>re</a:t>
            </a:r>
            <a:endParaRPr lang="tr-TR" dirty="0">
              <a:solidFill>
                <a:schemeClr val="tx1"/>
              </a:solidFill>
            </a:endParaRPr>
          </a:p>
        </p:txBody>
      </p:sp>
      <p:cxnSp>
        <p:nvCxnSpPr>
          <p:cNvPr id="6" name="Düz Ok Bağlayıcısı 5"/>
          <p:cNvCxnSpPr/>
          <p:nvPr/>
        </p:nvCxnSpPr>
        <p:spPr>
          <a:xfrm>
            <a:off x="2267744" y="2564904"/>
            <a:ext cx="1080120" cy="136815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7" name="Düz Ok Bağlayıcısı 6"/>
          <p:cNvCxnSpPr/>
          <p:nvPr/>
        </p:nvCxnSpPr>
        <p:spPr>
          <a:xfrm flipH="1">
            <a:off x="4723865" y="2564904"/>
            <a:ext cx="1152128" cy="136815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9" name="Alt Başlık 2"/>
          <p:cNvSpPr txBox="1">
            <a:spLocks/>
          </p:cNvSpPr>
          <p:nvPr/>
        </p:nvSpPr>
        <p:spPr>
          <a:xfrm>
            <a:off x="2807804" y="4293096"/>
            <a:ext cx="3348372" cy="18002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indent="0" algn="ctr">
              <a:spcBef>
                <a:spcPct val="20000"/>
              </a:spcBef>
              <a:buFont typeface="Arial" pitchFamily="34" charset="0"/>
              <a:buNone/>
              <a:defRPr sz="8800">
                <a:solidFill>
                  <a:schemeClr val="tx1">
                    <a:tint val="75000"/>
                  </a:schemeClr>
                </a:solidFill>
                <a:latin typeface="Hand writing Mutlu" pitchFamily="2" charset="0"/>
              </a:defRPr>
            </a:lvl1pPr>
            <a:lvl2pPr indent="0" algn="ctr">
              <a:spcBef>
                <a:spcPct val="20000"/>
              </a:spcBef>
              <a:buFont typeface="Arial" pitchFamily="34" charset="0"/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2pPr>
            <a:lvl3pPr indent="0" algn="ctr">
              <a:spcBef>
                <a:spcPct val="20000"/>
              </a:spcBef>
              <a:buFont typeface="Arial" pitchFamily="34" charset="0"/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3pPr>
            <a:lvl4pPr indent="0" algn="ctr">
              <a:spcBef>
                <a:spcPct val="20000"/>
              </a:spcBef>
              <a:buFont typeface="Arial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4pPr>
            <a:lvl5pPr indent="0" algn="ctr">
              <a:spcBef>
                <a:spcPct val="20000"/>
              </a:spcBef>
              <a:buFont typeface="Arial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5pPr>
            <a:lvl6pPr indent="0" algn="ctr">
              <a:spcBef>
                <a:spcPct val="20000"/>
              </a:spcBef>
              <a:buFont typeface="Arial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6pPr>
            <a:lvl7pPr indent="0" algn="ctr">
              <a:spcBef>
                <a:spcPct val="20000"/>
              </a:spcBef>
              <a:buFont typeface="Arial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7pPr>
            <a:lvl8pPr indent="0" algn="ctr">
              <a:spcBef>
                <a:spcPct val="20000"/>
              </a:spcBef>
              <a:buFont typeface="Arial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8pPr>
            <a:lvl9pPr indent="0" algn="ctr">
              <a:spcBef>
                <a:spcPct val="20000"/>
              </a:spcBef>
              <a:buFont typeface="Arial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dirty="0" smtClean="0">
                <a:solidFill>
                  <a:schemeClr val="tx1"/>
                </a:solidFill>
              </a:rPr>
              <a:t>süre</a:t>
            </a:r>
            <a:endParaRPr lang="tr-TR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93223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  <p:bldP spid="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331640" y="1268760"/>
            <a:ext cx="2016224" cy="1198984"/>
          </a:xfrm>
        </p:spPr>
        <p:txBody>
          <a:bodyPr>
            <a:noAutofit/>
          </a:bodyPr>
          <a:lstStyle/>
          <a:p>
            <a:r>
              <a:rPr lang="tr-TR" sz="8800" dirty="0" err="1" smtClean="0">
                <a:solidFill>
                  <a:schemeClr val="tx1"/>
                </a:solidFill>
                <a:latin typeface="Hand writing Mutlu" pitchFamily="2" charset="0"/>
              </a:rPr>
              <a:t>kü</a:t>
            </a:r>
            <a:endParaRPr lang="tr-TR" sz="88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4" name="Alt Başlık 2"/>
          <p:cNvSpPr txBox="1">
            <a:spLocks/>
          </p:cNvSpPr>
          <p:nvPr/>
        </p:nvSpPr>
        <p:spPr>
          <a:xfrm>
            <a:off x="5299929" y="1196752"/>
            <a:ext cx="3088495" cy="119898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indent="0" algn="ctr">
              <a:spcBef>
                <a:spcPct val="20000"/>
              </a:spcBef>
              <a:buFont typeface="Arial" pitchFamily="34" charset="0"/>
              <a:buNone/>
              <a:defRPr sz="8800">
                <a:solidFill>
                  <a:schemeClr val="tx1">
                    <a:tint val="75000"/>
                  </a:schemeClr>
                </a:solidFill>
                <a:latin typeface="Hand writing Mutlu" pitchFamily="2" charset="0"/>
              </a:defRPr>
            </a:lvl1pPr>
            <a:lvl2pPr indent="0" algn="ctr">
              <a:spcBef>
                <a:spcPct val="20000"/>
              </a:spcBef>
              <a:buFont typeface="Arial" pitchFamily="34" charset="0"/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2pPr>
            <a:lvl3pPr indent="0" algn="ctr">
              <a:spcBef>
                <a:spcPct val="20000"/>
              </a:spcBef>
              <a:buFont typeface="Arial" pitchFamily="34" charset="0"/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3pPr>
            <a:lvl4pPr indent="0" algn="ctr">
              <a:spcBef>
                <a:spcPct val="20000"/>
              </a:spcBef>
              <a:buFont typeface="Arial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4pPr>
            <a:lvl5pPr indent="0" algn="ctr">
              <a:spcBef>
                <a:spcPct val="20000"/>
              </a:spcBef>
              <a:buFont typeface="Arial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5pPr>
            <a:lvl6pPr indent="0" algn="ctr">
              <a:spcBef>
                <a:spcPct val="20000"/>
              </a:spcBef>
              <a:buFont typeface="Arial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6pPr>
            <a:lvl7pPr indent="0" algn="ctr">
              <a:spcBef>
                <a:spcPct val="20000"/>
              </a:spcBef>
              <a:buFont typeface="Arial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7pPr>
            <a:lvl8pPr indent="0" algn="ctr">
              <a:spcBef>
                <a:spcPct val="20000"/>
              </a:spcBef>
              <a:buFont typeface="Arial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8pPr>
            <a:lvl9pPr indent="0" algn="ctr">
              <a:spcBef>
                <a:spcPct val="20000"/>
              </a:spcBef>
              <a:buFont typeface="Arial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dirty="0" err="1" smtClean="0">
                <a:solidFill>
                  <a:schemeClr val="tx1"/>
                </a:solidFill>
              </a:rPr>
              <a:t>rek</a:t>
            </a:r>
            <a:endParaRPr lang="tr-TR" dirty="0">
              <a:solidFill>
                <a:schemeClr val="tx1"/>
              </a:solidFill>
            </a:endParaRPr>
          </a:p>
        </p:txBody>
      </p:sp>
      <p:cxnSp>
        <p:nvCxnSpPr>
          <p:cNvPr id="6" name="Düz Ok Bağlayıcısı 5"/>
          <p:cNvCxnSpPr/>
          <p:nvPr/>
        </p:nvCxnSpPr>
        <p:spPr>
          <a:xfrm>
            <a:off x="2267744" y="2564904"/>
            <a:ext cx="1080120" cy="136815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7" name="Düz Ok Bağlayıcısı 6"/>
          <p:cNvCxnSpPr/>
          <p:nvPr/>
        </p:nvCxnSpPr>
        <p:spPr>
          <a:xfrm flipH="1">
            <a:off x="4723865" y="2564904"/>
            <a:ext cx="1152128" cy="136815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9" name="Alt Başlık 2"/>
          <p:cNvSpPr txBox="1">
            <a:spLocks/>
          </p:cNvSpPr>
          <p:nvPr/>
        </p:nvSpPr>
        <p:spPr>
          <a:xfrm>
            <a:off x="2807804" y="4293096"/>
            <a:ext cx="3348372" cy="18002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indent="0" algn="ctr">
              <a:spcBef>
                <a:spcPct val="20000"/>
              </a:spcBef>
              <a:buFont typeface="Arial" pitchFamily="34" charset="0"/>
              <a:buNone/>
              <a:defRPr sz="8800">
                <a:solidFill>
                  <a:schemeClr val="tx1">
                    <a:tint val="75000"/>
                  </a:schemeClr>
                </a:solidFill>
                <a:latin typeface="Hand writing Mutlu" pitchFamily="2" charset="0"/>
              </a:defRPr>
            </a:lvl1pPr>
            <a:lvl2pPr indent="0" algn="ctr">
              <a:spcBef>
                <a:spcPct val="20000"/>
              </a:spcBef>
              <a:buFont typeface="Arial" pitchFamily="34" charset="0"/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2pPr>
            <a:lvl3pPr indent="0" algn="ctr">
              <a:spcBef>
                <a:spcPct val="20000"/>
              </a:spcBef>
              <a:buFont typeface="Arial" pitchFamily="34" charset="0"/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3pPr>
            <a:lvl4pPr indent="0" algn="ctr">
              <a:spcBef>
                <a:spcPct val="20000"/>
              </a:spcBef>
              <a:buFont typeface="Arial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4pPr>
            <a:lvl5pPr indent="0" algn="ctr">
              <a:spcBef>
                <a:spcPct val="20000"/>
              </a:spcBef>
              <a:buFont typeface="Arial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5pPr>
            <a:lvl6pPr indent="0" algn="ctr">
              <a:spcBef>
                <a:spcPct val="20000"/>
              </a:spcBef>
              <a:buFont typeface="Arial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6pPr>
            <a:lvl7pPr indent="0" algn="ctr">
              <a:spcBef>
                <a:spcPct val="20000"/>
              </a:spcBef>
              <a:buFont typeface="Arial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7pPr>
            <a:lvl8pPr indent="0" algn="ctr">
              <a:spcBef>
                <a:spcPct val="20000"/>
              </a:spcBef>
              <a:buFont typeface="Arial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8pPr>
            <a:lvl9pPr indent="0" algn="ctr">
              <a:spcBef>
                <a:spcPct val="20000"/>
              </a:spcBef>
              <a:buFont typeface="Arial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dirty="0" smtClean="0">
                <a:solidFill>
                  <a:schemeClr val="tx1"/>
                </a:solidFill>
              </a:rPr>
              <a:t>kürek</a:t>
            </a:r>
            <a:endParaRPr lang="tr-TR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052250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1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  <p:bldP spid="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331640" y="1268760"/>
            <a:ext cx="2016224" cy="1198984"/>
          </a:xfrm>
        </p:spPr>
        <p:txBody>
          <a:bodyPr>
            <a:noAutofit/>
          </a:bodyPr>
          <a:lstStyle/>
          <a:p>
            <a:r>
              <a:rPr lang="tr-TR" sz="8800" dirty="0" smtClean="0">
                <a:solidFill>
                  <a:schemeClr val="tx1"/>
                </a:solidFill>
                <a:latin typeface="Hand writing Mutlu" pitchFamily="2" charset="0"/>
              </a:rPr>
              <a:t>ü</a:t>
            </a:r>
            <a:endParaRPr lang="tr-TR" sz="88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4" name="Alt Başlık 2"/>
          <p:cNvSpPr txBox="1">
            <a:spLocks/>
          </p:cNvSpPr>
          <p:nvPr/>
        </p:nvSpPr>
        <p:spPr>
          <a:xfrm>
            <a:off x="5148064" y="1196752"/>
            <a:ext cx="3024336" cy="119898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indent="0" algn="ctr">
              <a:spcBef>
                <a:spcPct val="20000"/>
              </a:spcBef>
              <a:buFont typeface="Arial" pitchFamily="34" charset="0"/>
              <a:buNone/>
              <a:defRPr sz="8800">
                <a:solidFill>
                  <a:schemeClr val="tx1">
                    <a:tint val="75000"/>
                  </a:schemeClr>
                </a:solidFill>
                <a:latin typeface="Hand writing Mutlu" pitchFamily="2" charset="0"/>
              </a:defRPr>
            </a:lvl1pPr>
            <a:lvl2pPr indent="0" algn="ctr">
              <a:spcBef>
                <a:spcPct val="20000"/>
              </a:spcBef>
              <a:buFont typeface="Arial" pitchFamily="34" charset="0"/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2pPr>
            <a:lvl3pPr indent="0" algn="ctr">
              <a:spcBef>
                <a:spcPct val="20000"/>
              </a:spcBef>
              <a:buFont typeface="Arial" pitchFamily="34" charset="0"/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3pPr>
            <a:lvl4pPr indent="0" algn="ctr">
              <a:spcBef>
                <a:spcPct val="20000"/>
              </a:spcBef>
              <a:buFont typeface="Arial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4pPr>
            <a:lvl5pPr indent="0" algn="ctr">
              <a:spcBef>
                <a:spcPct val="20000"/>
              </a:spcBef>
              <a:buFont typeface="Arial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5pPr>
            <a:lvl6pPr indent="0" algn="ctr">
              <a:spcBef>
                <a:spcPct val="20000"/>
              </a:spcBef>
              <a:buFont typeface="Arial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6pPr>
            <a:lvl7pPr indent="0" algn="ctr">
              <a:spcBef>
                <a:spcPct val="20000"/>
              </a:spcBef>
              <a:buFont typeface="Arial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7pPr>
            <a:lvl8pPr indent="0" algn="ctr">
              <a:spcBef>
                <a:spcPct val="20000"/>
              </a:spcBef>
              <a:buFont typeface="Arial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8pPr>
            <a:lvl9pPr indent="0" algn="ctr">
              <a:spcBef>
                <a:spcPct val="20000"/>
              </a:spcBef>
              <a:buFont typeface="Arial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dirty="0" err="1" smtClean="0">
                <a:solidFill>
                  <a:schemeClr val="tx1"/>
                </a:solidFill>
              </a:rPr>
              <a:t>züm</a:t>
            </a:r>
            <a:endParaRPr lang="tr-TR" dirty="0">
              <a:solidFill>
                <a:schemeClr val="tx1"/>
              </a:solidFill>
            </a:endParaRPr>
          </a:p>
        </p:txBody>
      </p:sp>
      <p:cxnSp>
        <p:nvCxnSpPr>
          <p:cNvPr id="6" name="Düz Ok Bağlayıcısı 5"/>
          <p:cNvCxnSpPr/>
          <p:nvPr/>
        </p:nvCxnSpPr>
        <p:spPr>
          <a:xfrm>
            <a:off x="2267744" y="2564904"/>
            <a:ext cx="1080120" cy="136815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7" name="Düz Ok Bağlayıcısı 6"/>
          <p:cNvCxnSpPr/>
          <p:nvPr/>
        </p:nvCxnSpPr>
        <p:spPr>
          <a:xfrm flipH="1">
            <a:off x="4723865" y="2564904"/>
            <a:ext cx="1152128" cy="136815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9" name="Alt Başlık 2"/>
          <p:cNvSpPr txBox="1">
            <a:spLocks/>
          </p:cNvSpPr>
          <p:nvPr/>
        </p:nvSpPr>
        <p:spPr>
          <a:xfrm>
            <a:off x="2807804" y="4293096"/>
            <a:ext cx="3348372" cy="18002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indent="0" algn="ctr">
              <a:spcBef>
                <a:spcPct val="20000"/>
              </a:spcBef>
              <a:buFont typeface="Arial" pitchFamily="34" charset="0"/>
              <a:buNone/>
              <a:defRPr sz="8800">
                <a:solidFill>
                  <a:schemeClr val="tx1">
                    <a:tint val="75000"/>
                  </a:schemeClr>
                </a:solidFill>
                <a:latin typeface="Hand writing Mutlu" pitchFamily="2" charset="0"/>
              </a:defRPr>
            </a:lvl1pPr>
            <a:lvl2pPr indent="0" algn="ctr">
              <a:spcBef>
                <a:spcPct val="20000"/>
              </a:spcBef>
              <a:buFont typeface="Arial" pitchFamily="34" charset="0"/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2pPr>
            <a:lvl3pPr indent="0" algn="ctr">
              <a:spcBef>
                <a:spcPct val="20000"/>
              </a:spcBef>
              <a:buFont typeface="Arial" pitchFamily="34" charset="0"/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3pPr>
            <a:lvl4pPr indent="0" algn="ctr">
              <a:spcBef>
                <a:spcPct val="20000"/>
              </a:spcBef>
              <a:buFont typeface="Arial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4pPr>
            <a:lvl5pPr indent="0" algn="ctr">
              <a:spcBef>
                <a:spcPct val="20000"/>
              </a:spcBef>
              <a:buFont typeface="Arial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5pPr>
            <a:lvl6pPr indent="0" algn="ctr">
              <a:spcBef>
                <a:spcPct val="20000"/>
              </a:spcBef>
              <a:buFont typeface="Arial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6pPr>
            <a:lvl7pPr indent="0" algn="ctr">
              <a:spcBef>
                <a:spcPct val="20000"/>
              </a:spcBef>
              <a:buFont typeface="Arial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7pPr>
            <a:lvl8pPr indent="0" algn="ctr">
              <a:spcBef>
                <a:spcPct val="20000"/>
              </a:spcBef>
              <a:buFont typeface="Arial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8pPr>
            <a:lvl9pPr indent="0" algn="ctr">
              <a:spcBef>
                <a:spcPct val="20000"/>
              </a:spcBef>
              <a:buFont typeface="Arial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dirty="0" smtClean="0">
                <a:solidFill>
                  <a:schemeClr val="tx1"/>
                </a:solidFill>
              </a:rPr>
              <a:t>üzüm</a:t>
            </a:r>
            <a:endParaRPr lang="tr-TR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052250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  <p:bldP spid="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331640" y="1268760"/>
            <a:ext cx="2016224" cy="1198984"/>
          </a:xfrm>
        </p:spPr>
        <p:txBody>
          <a:bodyPr>
            <a:noAutofit/>
          </a:bodyPr>
          <a:lstStyle/>
          <a:p>
            <a:r>
              <a:rPr lang="tr-TR" sz="8800" dirty="0" smtClean="0">
                <a:solidFill>
                  <a:schemeClr val="tx1"/>
                </a:solidFill>
                <a:latin typeface="Hand writing Mutlu" pitchFamily="2" charset="0"/>
              </a:rPr>
              <a:t>ör</a:t>
            </a:r>
            <a:endParaRPr lang="tr-TR" sz="88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4" name="Alt Başlık 2"/>
          <p:cNvSpPr txBox="1">
            <a:spLocks/>
          </p:cNvSpPr>
          <p:nvPr/>
        </p:nvSpPr>
        <p:spPr>
          <a:xfrm>
            <a:off x="5868144" y="1196752"/>
            <a:ext cx="2304256" cy="119898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indent="0" algn="ctr">
              <a:spcBef>
                <a:spcPct val="20000"/>
              </a:spcBef>
              <a:buFont typeface="Arial" pitchFamily="34" charset="0"/>
              <a:buNone/>
              <a:defRPr sz="8800">
                <a:solidFill>
                  <a:schemeClr val="tx1">
                    <a:tint val="75000"/>
                  </a:schemeClr>
                </a:solidFill>
                <a:latin typeface="Hand writing Mutlu" pitchFamily="2" charset="0"/>
              </a:defRPr>
            </a:lvl1pPr>
            <a:lvl2pPr indent="0" algn="ctr">
              <a:spcBef>
                <a:spcPct val="20000"/>
              </a:spcBef>
              <a:buFont typeface="Arial" pitchFamily="34" charset="0"/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2pPr>
            <a:lvl3pPr indent="0" algn="ctr">
              <a:spcBef>
                <a:spcPct val="20000"/>
              </a:spcBef>
              <a:buFont typeface="Arial" pitchFamily="34" charset="0"/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3pPr>
            <a:lvl4pPr indent="0" algn="ctr">
              <a:spcBef>
                <a:spcPct val="20000"/>
              </a:spcBef>
              <a:buFont typeface="Arial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4pPr>
            <a:lvl5pPr indent="0" algn="ctr">
              <a:spcBef>
                <a:spcPct val="20000"/>
              </a:spcBef>
              <a:buFont typeface="Arial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5pPr>
            <a:lvl6pPr indent="0" algn="ctr">
              <a:spcBef>
                <a:spcPct val="20000"/>
              </a:spcBef>
              <a:buFont typeface="Arial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6pPr>
            <a:lvl7pPr indent="0" algn="ctr">
              <a:spcBef>
                <a:spcPct val="20000"/>
              </a:spcBef>
              <a:buFont typeface="Arial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7pPr>
            <a:lvl8pPr indent="0" algn="ctr">
              <a:spcBef>
                <a:spcPct val="20000"/>
              </a:spcBef>
              <a:buFont typeface="Arial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8pPr>
            <a:lvl9pPr indent="0" algn="ctr">
              <a:spcBef>
                <a:spcPct val="20000"/>
              </a:spcBef>
              <a:buFont typeface="Arial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dirty="0" err="1" smtClean="0">
                <a:solidFill>
                  <a:schemeClr val="tx1"/>
                </a:solidFill>
              </a:rPr>
              <a:t>tü</a:t>
            </a:r>
            <a:endParaRPr lang="tr-TR" dirty="0">
              <a:solidFill>
                <a:schemeClr val="tx1"/>
              </a:solidFill>
            </a:endParaRPr>
          </a:p>
        </p:txBody>
      </p:sp>
      <p:cxnSp>
        <p:nvCxnSpPr>
          <p:cNvPr id="6" name="Düz Ok Bağlayıcısı 5"/>
          <p:cNvCxnSpPr/>
          <p:nvPr/>
        </p:nvCxnSpPr>
        <p:spPr>
          <a:xfrm>
            <a:off x="2267744" y="2564904"/>
            <a:ext cx="1080120" cy="136815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7" name="Düz Ok Bağlayıcısı 6"/>
          <p:cNvCxnSpPr/>
          <p:nvPr/>
        </p:nvCxnSpPr>
        <p:spPr>
          <a:xfrm flipH="1">
            <a:off x="4723865" y="2564904"/>
            <a:ext cx="1152128" cy="136815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9" name="Alt Başlık 2"/>
          <p:cNvSpPr txBox="1">
            <a:spLocks/>
          </p:cNvSpPr>
          <p:nvPr/>
        </p:nvSpPr>
        <p:spPr>
          <a:xfrm>
            <a:off x="2807804" y="4293096"/>
            <a:ext cx="3348372" cy="18002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indent="0" algn="ctr">
              <a:spcBef>
                <a:spcPct val="20000"/>
              </a:spcBef>
              <a:buFont typeface="Arial" pitchFamily="34" charset="0"/>
              <a:buNone/>
              <a:defRPr sz="8800">
                <a:solidFill>
                  <a:schemeClr val="tx1">
                    <a:tint val="75000"/>
                  </a:schemeClr>
                </a:solidFill>
                <a:latin typeface="Hand writing Mutlu" pitchFamily="2" charset="0"/>
              </a:defRPr>
            </a:lvl1pPr>
            <a:lvl2pPr indent="0" algn="ctr">
              <a:spcBef>
                <a:spcPct val="20000"/>
              </a:spcBef>
              <a:buFont typeface="Arial" pitchFamily="34" charset="0"/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2pPr>
            <a:lvl3pPr indent="0" algn="ctr">
              <a:spcBef>
                <a:spcPct val="20000"/>
              </a:spcBef>
              <a:buFont typeface="Arial" pitchFamily="34" charset="0"/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3pPr>
            <a:lvl4pPr indent="0" algn="ctr">
              <a:spcBef>
                <a:spcPct val="20000"/>
              </a:spcBef>
              <a:buFont typeface="Arial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4pPr>
            <a:lvl5pPr indent="0" algn="ctr">
              <a:spcBef>
                <a:spcPct val="20000"/>
              </a:spcBef>
              <a:buFont typeface="Arial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5pPr>
            <a:lvl6pPr indent="0" algn="ctr">
              <a:spcBef>
                <a:spcPct val="20000"/>
              </a:spcBef>
              <a:buFont typeface="Arial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6pPr>
            <a:lvl7pPr indent="0" algn="ctr">
              <a:spcBef>
                <a:spcPct val="20000"/>
              </a:spcBef>
              <a:buFont typeface="Arial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7pPr>
            <a:lvl8pPr indent="0" algn="ctr">
              <a:spcBef>
                <a:spcPct val="20000"/>
              </a:spcBef>
              <a:buFont typeface="Arial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8pPr>
            <a:lvl9pPr indent="0" algn="ctr">
              <a:spcBef>
                <a:spcPct val="20000"/>
              </a:spcBef>
              <a:buFont typeface="Arial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dirty="0" smtClean="0">
                <a:solidFill>
                  <a:schemeClr val="tx1"/>
                </a:solidFill>
              </a:rPr>
              <a:t>örtü</a:t>
            </a:r>
            <a:endParaRPr lang="tr-TR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9530329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  <p:bldP spid="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331640" y="1268760"/>
            <a:ext cx="2016224" cy="1198984"/>
          </a:xfrm>
        </p:spPr>
        <p:txBody>
          <a:bodyPr>
            <a:noAutofit/>
          </a:bodyPr>
          <a:lstStyle/>
          <a:p>
            <a:r>
              <a:rPr lang="tr-TR" sz="8800" dirty="0" err="1" smtClean="0">
                <a:solidFill>
                  <a:schemeClr val="tx1"/>
                </a:solidFill>
                <a:latin typeface="Hand writing Mutlu" pitchFamily="2" charset="0"/>
              </a:rPr>
              <a:t>kö</a:t>
            </a:r>
            <a:endParaRPr lang="tr-TR" sz="88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4" name="Alt Başlık 2"/>
          <p:cNvSpPr txBox="1">
            <a:spLocks/>
          </p:cNvSpPr>
          <p:nvPr/>
        </p:nvSpPr>
        <p:spPr>
          <a:xfrm>
            <a:off x="5868144" y="1196752"/>
            <a:ext cx="2304256" cy="119898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indent="0" algn="ctr">
              <a:spcBef>
                <a:spcPct val="20000"/>
              </a:spcBef>
              <a:buFont typeface="Arial" pitchFamily="34" charset="0"/>
              <a:buNone/>
              <a:defRPr sz="8800">
                <a:solidFill>
                  <a:schemeClr val="tx1">
                    <a:tint val="75000"/>
                  </a:schemeClr>
                </a:solidFill>
                <a:latin typeface="Hand writing Mutlu" pitchFamily="2" charset="0"/>
              </a:defRPr>
            </a:lvl1pPr>
            <a:lvl2pPr indent="0" algn="ctr">
              <a:spcBef>
                <a:spcPct val="20000"/>
              </a:spcBef>
              <a:buFont typeface="Arial" pitchFamily="34" charset="0"/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2pPr>
            <a:lvl3pPr indent="0" algn="ctr">
              <a:spcBef>
                <a:spcPct val="20000"/>
              </a:spcBef>
              <a:buFont typeface="Arial" pitchFamily="34" charset="0"/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3pPr>
            <a:lvl4pPr indent="0" algn="ctr">
              <a:spcBef>
                <a:spcPct val="20000"/>
              </a:spcBef>
              <a:buFont typeface="Arial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4pPr>
            <a:lvl5pPr indent="0" algn="ctr">
              <a:spcBef>
                <a:spcPct val="20000"/>
              </a:spcBef>
              <a:buFont typeface="Arial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5pPr>
            <a:lvl6pPr indent="0" algn="ctr">
              <a:spcBef>
                <a:spcPct val="20000"/>
              </a:spcBef>
              <a:buFont typeface="Arial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6pPr>
            <a:lvl7pPr indent="0" algn="ctr">
              <a:spcBef>
                <a:spcPct val="20000"/>
              </a:spcBef>
              <a:buFont typeface="Arial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7pPr>
            <a:lvl8pPr indent="0" algn="ctr">
              <a:spcBef>
                <a:spcPct val="20000"/>
              </a:spcBef>
              <a:buFont typeface="Arial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8pPr>
            <a:lvl9pPr indent="0" algn="ctr">
              <a:spcBef>
                <a:spcPct val="20000"/>
              </a:spcBef>
              <a:buFont typeface="Arial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dirty="0" err="1" smtClean="0">
                <a:solidFill>
                  <a:schemeClr val="tx1"/>
                </a:solidFill>
              </a:rPr>
              <a:t>tü</a:t>
            </a:r>
            <a:endParaRPr lang="tr-TR" dirty="0">
              <a:solidFill>
                <a:schemeClr val="tx1"/>
              </a:solidFill>
            </a:endParaRPr>
          </a:p>
        </p:txBody>
      </p:sp>
      <p:cxnSp>
        <p:nvCxnSpPr>
          <p:cNvPr id="6" name="Düz Ok Bağlayıcısı 5"/>
          <p:cNvCxnSpPr/>
          <p:nvPr/>
        </p:nvCxnSpPr>
        <p:spPr>
          <a:xfrm>
            <a:off x="2267744" y="2564904"/>
            <a:ext cx="1080120" cy="136815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7" name="Düz Ok Bağlayıcısı 6"/>
          <p:cNvCxnSpPr/>
          <p:nvPr/>
        </p:nvCxnSpPr>
        <p:spPr>
          <a:xfrm flipH="1">
            <a:off x="4723865" y="2564904"/>
            <a:ext cx="1152128" cy="136815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9" name="Alt Başlık 2"/>
          <p:cNvSpPr txBox="1">
            <a:spLocks/>
          </p:cNvSpPr>
          <p:nvPr/>
        </p:nvSpPr>
        <p:spPr>
          <a:xfrm>
            <a:off x="2807804" y="4293096"/>
            <a:ext cx="3348372" cy="18002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indent="0" algn="ctr">
              <a:spcBef>
                <a:spcPct val="20000"/>
              </a:spcBef>
              <a:buFont typeface="Arial" pitchFamily="34" charset="0"/>
              <a:buNone/>
              <a:defRPr sz="8800">
                <a:solidFill>
                  <a:schemeClr val="tx1">
                    <a:tint val="75000"/>
                  </a:schemeClr>
                </a:solidFill>
                <a:latin typeface="Hand writing Mutlu" pitchFamily="2" charset="0"/>
              </a:defRPr>
            </a:lvl1pPr>
            <a:lvl2pPr indent="0" algn="ctr">
              <a:spcBef>
                <a:spcPct val="20000"/>
              </a:spcBef>
              <a:buFont typeface="Arial" pitchFamily="34" charset="0"/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2pPr>
            <a:lvl3pPr indent="0" algn="ctr">
              <a:spcBef>
                <a:spcPct val="20000"/>
              </a:spcBef>
              <a:buFont typeface="Arial" pitchFamily="34" charset="0"/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3pPr>
            <a:lvl4pPr indent="0" algn="ctr">
              <a:spcBef>
                <a:spcPct val="20000"/>
              </a:spcBef>
              <a:buFont typeface="Arial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4pPr>
            <a:lvl5pPr indent="0" algn="ctr">
              <a:spcBef>
                <a:spcPct val="20000"/>
              </a:spcBef>
              <a:buFont typeface="Arial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5pPr>
            <a:lvl6pPr indent="0" algn="ctr">
              <a:spcBef>
                <a:spcPct val="20000"/>
              </a:spcBef>
              <a:buFont typeface="Arial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6pPr>
            <a:lvl7pPr indent="0" algn="ctr">
              <a:spcBef>
                <a:spcPct val="20000"/>
              </a:spcBef>
              <a:buFont typeface="Arial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7pPr>
            <a:lvl8pPr indent="0" algn="ctr">
              <a:spcBef>
                <a:spcPct val="20000"/>
              </a:spcBef>
              <a:buFont typeface="Arial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8pPr>
            <a:lvl9pPr indent="0" algn="ctr">
              <a:spcBef>
                <a:spcPct val="20000"/>
              </a:spcBef>
              <a:buFont typeface="Arial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dirty="0" smtClean="0">
                <a:solidFill>
                  <a:schemeClr val="tx1"/>
                </a:solidFill>
              </a:rPr>
              <a:t>kötü</a:t>
            </a:r>
            <a:endParaRPr lang="tr-TR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882644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  <p:bldP spid="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331640" y="1268760"/>
            <a:ext cx="2016224" cy="1198984"/>
          </a:xfrm>
        </p:spPr>
        <p:txBody>
          <a:bodyPr>
            <a:noAutofit/>
          </a:bodyPr>
          <a:lstStyle/>
          <a:p>
            <a:r>
              <a:rPr lang="tr-TR" sz="8800" dirty="0" err="1" smtClean="0">
                <a:solidFill>
                  <a:schemeClr val="tx1"/>
                </a:solidFill>
                <a:latin typeface="Hand writing Mutlu" pitchFamily="2" charset="0"/>
              </a:rPr>
              <a:t>tü</a:t>
            </a:r>
            <a:endParaRPr lang="tr-TR" sz="88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4" name="Alt Başlık 2"/>
          <p:cNvSpPr txBox="1">
            <a:spLocks/>
          </p:cNvSpPr>
          <p:nvPr/>
        </p:nvSpPr>
        <p:spPr>
          <a:xfrm>
            <a:off x="5868144" y="1196752"/>
            <a:ext cx="2304256" cy="119898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indent="0" algn="ctr">
              <a:spcBef>
                <a:spcPct val="20000"/>
              </a:spcBef>
              <a:buFont typeface="Arial" pitchFamily="34" charset="0"/>
              <a:buNone/>
              <a:defRPr sz="8800">
                <a:solidFill>
                  <a:schemeClr val="tx1">
                    <a:tint val="75000"/>
                  </a:schemeClr>
                </a:solidFill>
                <a:latin typeface="Hand writing Mutlu" pitchFamily="2" charset="0"/>
              </a:defRPr>
            </a:lvl1pPr>
            <a:lvl2pPr indent="0" algn="ctr">
              <a:spcBef>
                <a:spcPct val="20000"/>
              </a:spcBef>
              <a:buFont typeface="Arial" pitchFamily="34" charset="0"/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2pPr>
            <a:lvl3pPr indent="0" algn="ctr">
              <a:spcBef>
                <a:spcPct val="20000"/>
              </a:spcBef>
              <a:buFont typeface="Arial" pitchFamily="34" charset="0"/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3pPr>
            <a:lvl4pPr indent="0" algn="ctr">
              <a:spcBef>
                <a:spcPct val="20000"/>
              </a:spcBef>
              <a:buFont typeface="Arial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4pPr>
            <a:lvl5pPr indent="0" algn="ctr">
              <a:spcBef>
                <a:spcPct val="20000"/>
              </a:spcBef>
              <a:buFont typeface="Arial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5pPr>
            <a:lvl6pPr indent="0" algn="ctr">
              <a:spcBef>
                <a:spcPct val="20000"/>
              </a:spcBef>
              <a:buFont typeface="Arial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6pPr>
            <a:lvl7pPr indent="0" algn="ctr">
              <a:spcBef>
                <a:spcPct val="20000"/>
              </a:spcBef>
              <a:buFont typeface="Arial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7pPr>
            <a:lvl8pPr indent="0" algn="ctr">
              <a:spcBef>
                <a:spcPct val="20000"/>
              </a:spcBef>
              <a:buFont typeface="Arial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8pPr>
            <a:lvl9pPr indent="0" algn="ctr">
              <a:spcBef>
                <a:spcPct val="20000"/>
              </a:spcBef>
              <a:buFont typeface="Arial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dirty="0" err="1" smtClean="0">
                <a:solidFill>
                  <a:schemeClr val="tx1"/>
                </a:solidFill>
              </a:rPr>
              <a:t>lay</a:t>
            </a:r>
            <a:endParaRPr lang="tr-TR" dirty="0">
              <a:solidFill>
                <a:schemeClr val="tx1"/>
              </a:solidFill>
            </a:endParaRPr>
          </a:p>
        </p:txBody>
      </p:sp>
      <p:cxnSp>
        <p:nvCxnSpPr>
          <p:cNvPr id="6" name="Düz Ok Bağlayıcısı 5"/>
          <p:cNvCxnSpPr/>
          <p:nvPr/>
        </p:nvCxnSpPr>
        <p:spPr>
          <a:xfrm>
            <a:off x="2267744" y="2564904"/>
            <a:ext cx="1080120" cy="136815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7" name="Düz Ok Bağlayıcısı 6"/>
          <p:cNvCxnSpPr/>
          <p:nvPr/>
        </p:nvCxnSpPr>
        <p:spPr>
          <a:xfrm flipH="1">
            <a:off x="4723865" y="2564904"/>
            <a:ext cx="1152128" cy="136815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9" name="Alt Başlık 2"/>
          <p:cNvSpPr txBox="1">
            <a:spLocks/>
          </p:cNvSpPr>
          <p:nvPr/>
        </p:nvSpPr>
        <p:spPr>
          <a:xfrm>
            <a:off x="2267744" y="4293096"/>
            <a:ext cx="3888432" cy="18002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indent="0" algn="ctr">
              <a:spcBef>
                <a:spcPct val="20000"/>
              </a:spcBef>
              <a:buFont typeface="Arial" pitchFamily="34" charset="0"/>
              <a:buNone/>
              <a:defRPr sz="8800">
                <a:solidFill>
                  <a:schemeClr val="tx1">
                    <a:tint val="75000"/>
                  </a:schemeClr>
                </a:solidFill>
                <a:latin typeface="Hand writing Mutlu" pitchFamily="2" charset="0"/>
              </a:defRPr>
            </a:lvl1pPr>
            <a:lvl2pPr indent="0" algn="ctr">
              <a:spcBef>
                <a:spcPct val="20000"/>
              </a:spcBef>
              <a:buFont typeface="Arial" pitchFamily="34" charset="0"/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2pPr>
            <a:lvl3pPr indent="0" algn="ctr">
              <a:spcBef>
                <a:spcPct val="20000"/>
              </a:spcBef>
              <a:buFont typeface="Arial" pitchFamily="34" charset="0"/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3pPr>
            <a:lvl4pPr indent="0" algn="ctr">
              <a:spcBef>
                <a:spcPct val="20000"/>
              </a:spcBef>
              <a:buFont typeface="Arial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4pPr>
            <a:lvl5pPr indent="0" algn="ctr">
              <a:spcBef>
                <a:spcPct val="20000"/>
              </a:spcBef>
              <a:buFont typeface="Arial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5pPr>
            <a:lvl6pPr indent="0" algn="ctr">
              <a:spcBef>
                <a:spcPct val="20000"/>
              </a:spcBef>
              <a:buFont typeface="Arial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6pPr>
            <a:lvl7pPr indent="0" algn="ctr">
              <a:spcBef>
                <a:spcPct val="20000"/>
              </a:spcBef>
              <a:buFont typeface="Arial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7pPr>
            <a:lvl8pPr indent="0" algn="ctr">
              <a:spcBef>
                <a:spcPct val="20000"/>
              </a:spcBef>
              <a:buFont typeface="Arial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8pPr>
            <a:lvl9pPr indent="0" algn="ctr">
              <a:spcBef>
                <a:spcPct val="20000"/>
              </a:spcBef>
              <a:buFont typeface="Arial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dirty="0" smtClean="0">
                <a:solidFill>
                  <a:schemeClr val="tx1"/>
                </a:solidFill>
              </a:rPr>
              <a:t>Tülay</a:t>
            </a:r>
            <a:endParaRPr lang="tr-TR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882644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  <p:bldP spid="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331640" y="1268760"/>
            <a:ext cx="1328192" cy="1198984"/>
          </a:xfrm>
        </p:spPr>
        <p:txBody>
          <a:bodyPr>
            <a:noAutofit/>
          </a:bodyPr>
          <a:lstStyle/>
          <a:p>
            <a:r>
              <a:rPr lang="tr-TR" sz="8800" dirty="0" smtClean="0">
                <a:solidFill>
                  <a:schemeClr val="tx1"/>
                </a:solidFill>
                <a:latin typeface="Hand writing Mutlu" pitchFamily="2" charset="0"/>
              </a:rPr>
              <a:t>ü</a:t>
            </a:r>
            <a:endParaRPr lang="tr-TR" sz="88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4" name="Alt Başlık 2"/>
          <p:cNvSpPr txBox="1">
            <a:spLocks/>
          </p:cNvSpPr>
          <p:nvPr/>
        </p:nvSpPr>
        <p:spPr>
          <a:xfrm>
            <a:off x="5868144" y="1196752"/>
            <a:ext cx="1328192" cy="119898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indent="0" algn="ctr">
              <a:spcBef>
                <a:spcPct val="20000"/>
              </a:spcBef>
              <a:buFont typeface="Arial" pitchFamily="34" charset="0"/>
              <a:buNone/>
              <a:defRPr sz="8800">
                <a:solidFill>
                  <a:schemeClr val="tx1">
                    <a:tint val="75000"/>
                  </a:schemeClr>
                </a:solidFill>
                <a:latin typeface="Hand writing Mutlu" pitchFamily="2" charset="0"/>
              </a:defRPr>
            </a:lvl1pPr>
            <a:lvl2pPr indent="0" algn="ctr">
              <a:spcBef>
                <a:spcPct val="20000"/>
              </a:spcBef>
              <a:buFont typeface="Arial" pitchFamily="34" charset="0"/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2pPr>
            <a:lvl3pPr indent="0" algn="ctr">
              <a:spcBef>
                <a:spcPct val="20000"/>
              </a:spcBef>
              <a:buFont typeface="Arial" pitchFamily="34" charset="0"/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3pPr>
            <a:lvl4pPr indent="0" algn="ctr">
              <a:spcBef>
                <a:spcPct val="20000"/>
              </a:spcBef>
              <a:buFont typeface="Arial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4pPr>
            <a:lvl5pPr indent="0" algn="ctr">
              <a:spcBef>
                <a:spcPct val="20000"/>
              </a:spcBef>
              <a:buFont typeface="Arial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5pPr>
            <a:lvl6pPr indent="0" algn="ctr">
              <a:spcBef>
                <a:spcPct val="20000"/>
              </a:spcBef>
              <a:buFont typeface="Arial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6pPr>
            <a:lvl7pPr indent="0" algn="ctr">
              <a:spcBef>
                <a:spcPct val="20000"/>
              </a:spcBef>
              <a:buFont typeface="Arial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7pPr>
            <a:lvl8pPr indent="0" algn="ctr">
              <a:spcBef>
                <a:spcPct val="20000"/>
              </a:spcBef>
              <a:buFont typeface="Arial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8pPr>
            <a:lvl9pPr indent="0" algn="ctr">
              <a:spcBef>
                <a:spcPct val="20000"/>
              </a:spcBef>
              <a:buFont typeface="Arial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dirty="0" smtClean="0">
                <a:solidFill>
                  <a:schemeClr val="tx1"/>
                </a:solidFill>
              </a:rPr>
              <a:t>m</a:t>
            </a:r>
            <a:endParaRPr lang="tr-TR" dirty="0">
              <a:solidFill>
                <a:schemeClr val="tx1"/>
              </a:solidFill>
            </a:endParaRPr>
          </a:p>
        </p:txBody>
      </p:sp>
      <p:cxnSp>
        <p:nvCxnSpPr>
          <p:cNvPr id="6" name="Düz Ok Bağlayıcısı 5"/>
          <p:cNvCxnSpPr/>
          <p:nvPr/>
        </p:nvCxnSpPr>
        <p:spPr>
          <a:xfrm>
            <a:off x="2267744" y="2564904"/>
            <a:ext cx="1080120" cy="136815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7" name="Düz Ok Bağlayıcısı 6"/>
          <p:cNvCxnSpPr/>
          <p:nvPr/>
        </p:nvCxnSpPr>
        <p:spPr>
          <a:xfrm flipH="1">
            <a:off x="4723865" y="2564904"/>
            <a:ext cx="1152128" cy="136815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9" name="Alt Başlık 2"/>
          <p:cNvSpPr txBox="1">
            <a:spLocks/>
          </p:cNvSpPr>
          <p:nvPr/>
        </p:nvSpPr>
        <p:spPr>
          <a:xfrm>
            <a:off x="2807804" y="4293096"/>
            <a:ext cx="2844315" cy="18002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indent="0" algn="ctr">
              <a:spcBef>
                <a:spcPct val="20000"/>
              </a:spcBef>
              <a:buFont typeface="Arial" pitchFamily="34" charset="0"/>
              <a:buNone/>
              <a:defRPr sz="8800">
                <a:solidFill>
                  <a:schemeClr val="tx1">
                    <a:tint val="75000"/>
                  </a:schemeClr>
                </a:solidFill>
                <a:latin typeface="Hand writing Mutlu" pitchFamily="2" charset="0"/>
              </a:defRPr>
            </a:lvl1pPr>
            <a:lvl2pPr indent="0" algn="ctr">
              <a:spcBef>
                <a:spcPct val="20000"/>
              </a:spcBef>
              <a:buFont typeface="Arial" pitchFamily="34" charset="0"/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2pPr>
            <a:lvl3pPr indent="0" algn="ctr">
              <a:spcBef>
                <a:spcPct val="20000"/>
              </a:spcBef>
              <a:buFont typeface="Arial" pitchFamily="34" charset="0"/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3pPr>
            <a:lvl4pPr indent="0" algn="ctr">
              <a:spcBef>
                <a:spcPct val="20000"/>
              </a:spcBef>
              <a:buFont typeface="Arial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4pPr>
            <a:lvl5pPr indent="0" algn="ctr">
              <a:spcBef>
                <a:spcPct val="20000"/>
              </a:spcBef>
              <a:buFont typeface="Arial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5pPr>
            <a:lvl6pPr indent="0" algn="ctr">
              <a:spcBef>
                <a:spcPct val="20000"/>
              </a:spcBef>
              <a:buFont typeface="Arial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6pPr>
            <a:lvl7pPr indent="0" algn="ctr">
              <a:spcBef>
                <a:spcPct val="20000"/>
              </a:spcBef>
              <a:buFont typeface="Arial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7pPr>
            <a:lvl8pPr indent="0" algn="ctr">
              <a:spcBef>
                <a:spcPct val="20000"/>
              </a:spcBef>
              <a:buFont typeface="Arial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8pPr>
            <a:lvl9pPr indent="0" algn="ctr">
              <a:spcBef>
                <a:spcPct val="20000"/>
              </a:spcBef>
              <a:buFont typeface="Arial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dirty="0" err="1" smtClean="0">
                <a:solidFill>
                  <a:schemeClr val="tx1"/>
                </a:solidFill>
              </a:rPr>
              <a:t>üm</a:t>
            </a:r>
            <a:endParaRPr lang="tr-TR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173210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  <p:bldP spid="9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331640" y="1268760"/>
            <a:ext cx="2016224" cy="1198984"/>
          </a:xfrm>
        </p:spPr>
        <p:txBody>
          <a:bodyPr>
            <a:noAutofit/>
          </a:bodyPr>
          <a:lstStyle/>
          <a:p>
            <a:r>
              <a:rPr lang="tr-TR" sz="8800" dirty="0" err="1" smtClean="0">
                <a:solidFill>
                  <a:schemeClr val="tx1"/>
                </a:solidFill>
                <a:latin typeface="Hand writing Mutlu" pitchFamily="2" charset="0"/>
              </a:rPr>
              <a:t>sü</a:t>
            </a:r>
            <a:endParaRPr lang="tr-TR" sz="88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4" name="Alt Başlık 2"/>
          <p:cNvSpPr txBox="1">
            <a:spLocks/>
          </p:cNvSpPr>
          <p:nvPr/>
        </p:nvSpPr>
        <p:spPr>
          <a:xfrm>
            <a:off x="5868144" y="1196752"/>
            <a:ext cx="2304256" cy="119898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indent="0" algn="ctr">
              <a:spcBef>
                <a:spcPct val="20000"/>
              </a:spcBef>
              <a:buFont typeface="Arial" pitchFamily="34" charset="0"/>
              <a:buNone/>
              <a:defRPr sz="8800">
                <a:solidFill>
                  <a:schemeClr val="tx1">
                    <a:tint val="75000"/>
                  </a:schemeClr>
                </a:solidFill>
                <a:latin typeface="Hand writing Mutlu" pitchFamily="2" charset="0"/>
              </a:defRPr>
            </a:lvl1pPr>
            <a:lvl2pPr indent="0" algn="ctr">
              <a:spcBef>
                <a:spcPct val="20000"/>
              </a:spcBef>
              <a:buFont typeface="Arial" pitchFamily="34" charset="0"/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2pPr>
            <a:lvl3pPr indent="0" algn="ctr">
              <a:spcBef>
                <a:spcPct val="20000"/>
              </a:spcBef>
              <a:buFont typeface="Arial" pitchFamily="34" charset="0"/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3pPr>
            <a:lvl4pPr indent="0" algn="ctr">
              <a:spcBef>
                <a:spcPct val="20000"/>
              </a:spcBef>
              <a:buFont typeface="Arial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4pPr>
            <a:lvl5pPr indent="0" algn="ctr">
              <a:spcBef>
                <a:spcPct val="20000"/>
              </a:spcBef>
              <a:buFont typeface="Arial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5pPr>
            <a:lvl6pPr indent="0" algn="ctr">
              <a:spcBef>
                <a:spcPct val="20000"/>
              </a:spcBef>
              <a:buFont typeface="Arial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6pPr>
            <a:lvl7pPr indent="0" algn="ctr">
              <a:spcBef>
                <a:spcPct val="20000"/>
              </a:spcBef>
              <a:buFont typeface="Arial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7pPr>
            <a:lvl8pPr indent="0" algn="ctr">
              <a:spcBef>
                <a:spcPct val="20000"/>
              </a:spcBef>
              <a:buFont typeface="Arial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8pPr>
            <a:lvl9pPr indent="0" algn="ctr">
              <a:spcBef>
                <a:spcPct val="20000"/>
              </a:spcBef>
              <a:buFont typeface="Arial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dirty="0" smtClean="0">
                <a:solidFill>
                  <a:schemeClr val="tx1"/>
                </a:solidFill>
              </a:rPr>
              <a:t>re</a:t>
            </a:r>
            <a:endParaRPr lang="tr-TR" dirty="0">
              <a:solidFill>
                <a:schemeClr val="tx1"/>
              </a:solidFill>
            </a:endParaRPr>
          </a:p>
        </p:txBody>
      </p:sp>
      <p:cxnSp>
        <p:nvCxnSpPr>
          <p:cNvPr id="6" name="Düz Ok Bağlayıcısı 5"/>
          <p:cNvCxnSpPr/>
          <p:nvPr/>
        </p:nvCxnSpPr>
        <p:spPr>
          <a:xfrm>
            <a:off x="2267744" y="2564904"/>
            <a:ext cx="1080120" cy="136815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7" name="Düz Ok Bağlayıcısı 6"/>
          <p:cNvCxnSpPr/>
          <p:nvPr/>
        </p:nvCxnSpPr>
        <p:spPr>
          <a:xfrm flipH="1">
            <a:off x="4723865" y="2564904"/>
            <a:ext cx="1152128" cy="136815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9" name="Alt Başlık 2"/>
          <p:cNvSpPr txBox="1">
            <a:spLocks/>
          </p:cNvSpPr>
          <p:nvPr/>
        </p:nvSpPr>
        <p:spPr>
          <a:xfrm>
            <a:off x="2267744" y="4293096"/>
            <a:ext cx="3888432" cy="18002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indent="0" algn="ctr">
              <a:spcBef>
                <a:spcPct val="20000"/>
              </a:spcBef>
              <a:buFont typeface="Arial" pitchFamily="34" charset="0"/>
              <a:buNone/>
              <a:defRPr sz="8800">
                <a:solidFill>
                  <a:schemeClr val="tx1">
                    <a:tint val="75000"/>
                  </a:schemeClr>
                </a:solidFill>
                <a:latin typeface="Hand writing Mutlu" pitchFamily="2" charset="0"/>
              </a:defRPr>
            </a:lvl1pPr>
            <a:lvl2pPr indent="0" algn="ctr">
              <a:spcBef>
                <a:spcPct val="20000"/>
              </a:spcBef>
              <a:buFont typeface="Arial" pitchFamily="34" charset="0"/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2pPr>
            <a:lvl3pPr indent="0" algn="ctr">
              <a:spcBef>
                <a:spcPct val="20000"/>
              </a:spcBef>
              <a:buFont typeface="Arial" pitchFamily="34" charset="0"/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3pPr>
            <a:lvl4pPr indent="0" algn="ctr">
              <a:spcBef>
                <a:spcPct val="20000"/>
              </a:spcBef>
              <a:buFont typeface="Arial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4pPr>
            <a:lvl5pPr indent="0" algn="ctr">
              <a:spcBef>
                <a:spcPct val="20000"/>
              </a:spcBef>
              <a:buFont typeface="Arial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5pPr>
            <a:lvl6pPr indent="0" algn="ctr">
              <a:spcBef>
                <a:spcPct val="20000"/>
              </a:spcBef>
              <a:buFont typeface="Arial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6pPr>
            <a:lvl7pPr indent="0" algn="ctr">
              <a:spcBef>
                <a:spcPct val="20000"/>
              </a:spcBef>
              <a:buFont typeface="Arial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7pPr>
            <a:lvl8pPr indent="0" algn="ctr">
              <a:spcBef>
                <a:spcPct val="20000"/>
              </a:spcBef>
              <a:buFont typeface="Arial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8pPr>
            <a:lvl9pPr indent="0" algn="ctr">
              <a:spcBef>
                <a:spcPct val="20000"/>
              </a:spcBef>
              <a:buFont typeface="Arial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dirty="0" smtClean="0">
                <a:solidFill>
                  <a:schemeClr val="tx1"/>
                </a:solidFill>
              </a:rPr>
              <a:t>süre</a:t>
            </a:r>
            <a:endParaRPr lang="tr-TR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882644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  <p:bldP spid="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331640" y="1268760"/>
            <a:ext cx="2016224" cy="1198984"/>
          </a:xfrm>
        </p:spPr>
        <p:txBody>
          <a:bodyPr>
            <a:noAutofit/>
          </a:bodyPr>
          <a:lstStyle/>
          <a:p>
            <a:r>
              <a:rPr lang="tr-TR" sz="8800" dirty="0" err="1" smtClean="0">
                <a:solidFill>
                  <a:schemeClr val="tx1"/>
                </a:solidFill>
                <a:latin typeface="Hand writing Mutlu" pitchFamily="2" charset="0"/>
              </a:rPr>
              <a:t>kü</a:t>
            </a:r>
            <a:endParaRPr lang="tr-TR" sz="88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4" name="Alt Başlık 2"/>
          <p:cNvSpPr txBox="1">
            <a:spLocks/>
          </p:cNvSpPr>
          <p:nvPr/>
        </p:nvSpPr>
        <p:spPr>
          <a:xfrm>
            <a:off x="5868144" y="1196752"/>
            <a:ext cx="2304256" cy="119898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indent="0" algn="ctr">
              <a:spcBef>
                <a:spcPct val="20000"/>
              </a:spcBef>
              <a:buFont typeface="Arial" pitchFamily="34" charset="0"/>
              <a:buNone/>
              <a:defRPr sz="8800">
                <a:solidFill>
                  <a:schemeClr val="tx1">
                    <a:tint val="75000"/>
                  </a:schemeClr>
                </a:solidFill>
                <a:latin typeface="Hand writing Mutlu" pitchFamily="2" charset="0"/>
              </a:defRPr>
            </a:lvl1pPr>
            <a:lvl2pPr indent="0" algn="ctr">
              <a:spcBef>
                <a:spcPct val="20000"/>
              </a:spcBef>
              <a:buFont typeface="Arial" pitchFamily="34" charset="0"/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2pPr>
            <a:lvl3pPr indent="0" algn="ctr">
              <a:spcBef>
                <a:spcPct val="20000"/>
              </a:spcBef>
              <a:buFont typeface="Arial" pitchFamily="34" charset="0"/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3pPr>
            <a:lvl4pPr indent="0" algn="ctr">
              <a:spcBef>
                <a:spcPct val="20000"/>
              </a:spcBef>
              <a:buFont typeface="Arial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4pPr>
            <a:lvl5pPr indent="0" algn="ctr">
              <a:spcBef>
                <a:spcPct val="20000"/>
              </a:spcBef>
              <a:buFont typeface="Arial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5pPr>
            <a:lvl6pPr indent="0" algn="ctr">
              <a:spcBef>
                <a:spcPct val="20000"/>
              </a:spcBef>
              <a:buFont typeface="Arial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6pPr>
            <a:lvl7pPr indent="0" algn="ctr">
              <a:spcBef>
                <a:spcPct val="20000"/>
              </a:spcBef>
              <a:buFont typeface="Arial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7pPr>
            <a:lvl8pPr indent="0" algn="ctr">
              <a:spcBef>
                <a:spcPct val="20000"/>
              </a:spcBef>
              <a:buFont typeface="Arial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8pPr>
            <a:lvl9pPr indent="0" algn="ctr">
              <a:spcBef>
                <a:spcPct val="20000"/>
              </a:spcBef>
              <a:buFont typeface="Arial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dirty="0" smtClean="0">
                <a:solidFill>
                  <a:schemeClr val="tx1"/>
                </a:solidFill>
              </a:rPr>
              <a:t>re</a:t>
            </a:r>
            <a:endParaRPr lang="tr-TR" dirty="0">
              <a:solidFill>
                <a:schemeClr val="tx1"/>
              </a:solidFill>
            </a:endParaRPr>
          </a:p>
        </p:txBody>
      </p:sp>
      <p:cxnSp>
        <p:nvCxnSpPr>
          <p:cNvPr id="6" name="Düz Ok Bağlayıcısı 5"/>
          <p:cNvCxnSpPr/>
          <p:nvPr/>
        </p:nvCxnSpPr>
        <p:spPr>
          <a:xfrm>
            <a:off x="2267744" y="2564904"/>
            <a:ext cx="1080120" cy="136815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7" name="Düz Ok Bağlayıcısı 6"/>
          <p:cNvCxnSpPr/>
          <p:nvPr/>
        </p:nvCxnSpPr>
        <p:spPr>
          <a:xfrm flipH="1">
            <a:off x="4723865" y="2564904"/>
            <a:ext cx="1152128" cy="136815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9" name="Alt Başlık 2"/>
          <p:cNvSpPr txBox="1">
            <a:spLocks/>
          </p:cNvSpPr>
          <p:nvPr/>
        </p:nvSpPr>
        <p:spPr>
          <a:xfrm>
            <a:off x="2807804" y="4293096"/>
            <a:ext cx="3348372" cy="18002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indent="0" algn="ctr">
              <a:spcBef>
                <a:spcPct val="20000"/>
              </a:spcBef>
              <a:buFont typeface="Arial" pitchFamily="34" charset="0"/>
              <a:buNone/>
              <a:defRPr sz="8800">
                <a:solidFill>
                  <a:schemeClr val="tx1">
                    <a:tint val="75000"/>
                  </a:schemeClr>
                </a:solidFill>
                <a:latin typeface="Hand writing Mutlu" pitchFamily="2" charset="0"/>
              </a:defRPr>
            </a:lvl1pPr>
            <a:lvl2pPr indent="0" algn="ctr">
              <a:spcBef>
                <a:spcPct val="20000"/>
              </a:spcBef>
              <a:buFont typeface="Arial" pitchFamily="34" charset="0"/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2pPr>
            <a:lvl3pPr indent="0" algn="ctr">
              <a:spcBef>
                <a:spcPct val="20000"/>
              </a:spcBef>
              <a:buFont typeface="Arial" pitchFamily="34" charset="0"/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3pPr>
            <a:lvl4pPr indent="0" algn="ctr">
              <a:spcBef>
                <a:spcPct val="20000"/>
              </a:spcBef>
              <a:buFont typeface="Arial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4pPr>
            <a:lvl5pPr indent="0" algn="ctr">
              <a:spcBef>
                <a:spcPct val="20000"/>
              </a:spcBef>
              <a:buFont typeface="Arial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5pPr>
            <a:lvl6pPr indent="0" algn="ctr">
              <a:spcBef>
                <a:spcPct val="20000"/>
              </a:spcBef>
              <a:buFont typeface="Arial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6pPr>
            <a:lvl7pPr indent="0" algn="ctr">
              <a:spcBef>
                <a:spcPct val="20000"/>
              </a:spcBef>
              <a:buFont typeface="Arial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7pPr>
            <a:lvl8pPr indent="0" algn="ctr">
              <a:spcBef>
                <a:spcPct val="20000"/>
              </a:spcBef>
              <a:buFont typeface="Arial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8pPr>
            <a:lvl9pPr indent="0" algn="ctr">
              <a:spcBef>
                <a:spcPct val="20000"/>
              </a:spcBef>
              <a:buFont typeface="Arial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dirty="0" smtClean="0">
                <a:solidFill>
                  <a:schemeClr val="tx1"/>
                </a:solidFill>
              </a:rPr>
              <a:t>küre</a:t>
            </a:r>
            <a:endParaRPr lang="tr-TR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882644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  <p:bldP spid="9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331640" y="1268760"/>
            <a:ext cx="2016224" cy="1198984"/>
          </a:xfrm>
        </p:spPr>
        <p:txBody>
          <a:bodyPr>
            <a:noAutofit/>
          </a:bodyPr>
          <a:lstStyle/>
          <a:p>
            <a:r>
              <a:rPr lang="tr-TR" sz="8800" dirty="0" err="1" smtClean="0">
                <a:solidFill>
                  <a:schemeClr val="tx1"/>
                </a:solidFill>
                <a:latin typeface="Hand writing Mutlu" pitchFamily="2" charset="0"/>
              </a:rPr>
              <a:t>bü</a:t>
            </a:r>
            <a:endParaRPr lang="tr-TR" sz="88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4" name="Alt Başlık 2"/>
          <p:cNvSpPr txBox="1">
            <a:spLocks/>
          </p:cNvSpPr>
          <p:nvPr/>
        </p:nvSpPr>
        <p:spPr>
          <a:xfrm>
            <a:off x="5868144" y="1196752"/>
            <a:ext cx="2304256" cy="119898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indent="0" algn="ctr">
              <a:spcBef>
                <a:spcPct val="20000"/>
              </a:spcBef>
              <a:buFont typeface="Arial" pitchFamily="34" charset="0"/>
              <a:buNone/>
              <a:defRPr sz="8800">
                <a:solidFill>
                  <a:schemeClr val="tx1">
                    <a:tint val="75000"/>
                  </a:schemeClr>
                </a:solidFill>
                <a:latin typeface="Hand writing Mutlu" pitchFamily="2" charset="0"/>
              </a:defRPr>
            </a:lvl1pPr>
            <a:lvl2pPr indent="0" algn="ctr">
              <a:spcBef>
                <a:spcPct val="20000"/>
              </a:spcBef>
              <a:buFont typeface="Arial" pitchFamily="34" charset="0"/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2pPr>
            <a:lvl3pPr indent="0" algn="ctr">
              <a:spcBef>
                <a:spcPct val="20000"/>
              </a:spcBef>
              <a:buFont typeface="Arial" pitchFamily="34" charset="0"/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3pPr>
            <a:lvl4pPr indent="0" algn="ctr">
              <a:spcBef>
                <a:spcPct val="20000"/>
              </a:spcBef>
              <a:buFont typeface="Arial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4pPr>
            <a:lvl5pPr indent="0" algn="ctr">
              <a:spcBef>
                <a:spcPct val="20000"/>
              </a:spcBef>
              <a:buFont typeface="Arial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5pPr>
            <a:lvl6pPr indent="0" algn="ctr">
              <a:spcBef>
                <a:spcPct val="20000"/>
              </a:spcBef>
              <a:buFont typeface="Arial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6pPr>
            <a:lvl7pPr indent="0" algn="ctr">
              <a:spcBef>
                <a:spcPct val="20000"/>
              </a:spcBef>
              <a:buFont typeface="Arial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7pPr>
            <a:lvl8pPr indent="0" algn="ctr">
              <a:spcBef>
                <a:spcPct val="20000"/>
              </a:spcBef>
              <a:buFont typeface="Arial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8pPr>
            <a:lvl9pPr indent="0" algn="ctr">
              <a:spcBef>
                <a:spcPct val="20000"/>
              </a:spcBef>
              <a:buFont typeface="Arial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dirty="0" smtClean="0">
                <a:solidFill>
                  <a:schemeClr val="tx1"/>
                </a:solidFill>
              </a:rPr>
              <a:t>yük</a:t>
            </a:r>
            <a:endParaRPr lang="tr-TR" dirty="0">
              <a:solidFill>
                <a:schemeClr val="tx1"/>
              </a:solidFill>
            </a:endParaRPr>
          </a:p>
        </p:txBody>
      </p:sp>
      <p:cxnSp>
        <p:nvCxnSpPr>
          <p:cNvPr id="6" name="Düz Ok Bağlayıcısı 5"/>
          <p:cNvCxnSpPr/>
          <p:nvPr/>
        </p:nvCxnSpPr>
        <p:spPr>
          <a:xfrm>
            <a:off x="2267744" y="2564904"/>
            <a:ext cx="1080120" cy="136815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7" name="Düz Ok Bağlayıcısı 6"/>
          <p:cNvCxnSpPr/>
          <p:nvPr/>
        </p:nvCxnSpPr>
        <p:spPr>
          <a:xfrm flipH="1">
            <a:off x="4723865" y="2564904"/>
            <a:ext cx="1152128" cy="136815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9" name="Alt Başlık 2"/>
          <p:cNvSpPr txBox="1">
            <a:spLocks/>
          </p:cNvSpPr>
          <p:nvPr/>
        </p:nvSpPr>
        <p:spPr>
          <a:xfrm>
            <a:off x="2807804" y="4293096"/>
            <a:ext cx="3996444" cy="18002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indent="0" algn="ctr">
              <a:spcBef>
                <a:spcPct val="20000"/>
              </a:spcBef>
              <a:buFont typeface="Arial" pitchFamily="34" charset="0"/>
              <a:buNone/>
              <a:defRPr sz="8800">
                <a:solidFill>
                  <a:schemeClr val="tx1">
                    <a:tint val="75000"/>
                  </a:schemeClr>
                </a:solidFill>
                <a:latin typeface="Hand writing Mutlu" pitchFamily="2" charset="0"/>
              </a:defRPr>
            </a:lvl1pPr>
            <a:lvl2pPr indent="0" algn="ctr">
              <a:spcBef>
                <a:spcPct val="20000"/>
              </a:spcBef>
              <a:buFont typeface="Arial" pitchFamily="34" charset="0"/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2pPr>
            <a:lvl3pPr indent="0" algn="ctr">
              <a:spcBef>
                <a:spcPct val="20000"/>
              </a:spcBef>
              <a:buFont typeface="Arial" pitchFamily="34" charset="0"/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3pPr>
            <a:lvl4pPr indent="0" algn="ctr">
              <a:spcBef>
                <a:spcPct val="20000"/>
              </a:spcBef>
              <a:buFont typeface="Arial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4pPr>
            <a:lvl5pPr indent="0" algn="ctr">
              <a:spcBef>
                <a:spcPct val="20000"/>
              </a:spcBef>
              <a:buFont typeface="Arial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5pPr>
            <a:lvl6pPr indent="0" algn="ctr">
              <a:spcBef>
                <a:spcPct val="20000"/>
              </a:spcBef>
              <a:buFont typeface="Arial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6pPr>
            <a:lvl7pPr indent="0" algn="ctr">
              <a:spcBef>
                <a:spcPct val="20000"/>
              </a:spcBef>
              <a:buFont typeface="Arial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7pPr>
            <a:lvl8pPr indent="0" algn="ctr">
              <a:spcBef>
                <a:spcPct val="20000"/>
              </a:spcBef>
              <a:buFont typeface="Arial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8pPr>
            <a:lvl9pPr indent="0" algn="ctr">
              <a:spcBef>
                <a:spcPct val="20000"/>
              </a:spcBef>
              <a:buFont typeface="Arial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dirty="0" smtClean="0">
                <a:solidFill>
                  <a:schemeClr val="tx1"/>
                </a:solidFill>
              </a:rPr>
              <a:t>büyük</a:t>
            </a:r>
            <a:endParaRPr lang="tr-TR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882644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  <p:bldP spid="9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331640" y="1268760"/>
            <a:ext cx="2016224" cy="1198984"/>
          </a:xfrm>
        </p:spPr>
        <p:txBody>
          <a:bodyPr>
            <a:noAutofit/>
          </a:bodyPr>
          <a:lstStyle/>
          <a:p>
            <a:r>
              <a:rPr lang="tr-TR" sz="8800" dirty="0" smtClean="0">
                <a:solidFill>
                  <a:schemeClr val="tx1"/>
                </a:solidFill>
                <a:latin typeface="Hand writing Mutlu" pitchFamily="2" charset="0"/>
              </a:rPr>
              <a:t>A</a:t>
            </a:r>
            <a:endParaRPr lang="tr-TR" sz="88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4" name="Alt Başlık 2"/>
          <p:cNvSpPr txBox="1">
            <a:spLocks/>
          </p:cNvSpPr>
          <p:nvPr/>
        </p:nvSpPr>
        <p:spPr>
          <a:xfrm>
            <a:off x="3707904" y="1365920"/>
            <a:ext cx="2304256" cy="119898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indent="0" algn="ctr">
              <a:spcBef>
                <a:spcPct val="20000"/>
              </a:spcBef>
              <a:buFont typeface="Arial" pitchFamily="34" charset="0"/>
              <a:buNone/>
              <a:defRPr sz="8800">
                <a:solidFill>
                  <a:schemeClr val="tx1">
                    <a:tint val="75000"/>
                  </a:schemeClr>
                </a:solidFill>
                <a:latin typeface="Hand writing Mutlu" pitchFamily="2" charset="0"/>
              </a:defRPr>
            </a:lvl1pPr>
            <a:lvl2pPr indent="0" algn="ctr">
              <a:spcBef>
                <a:spcPct val="20000"/>
              </a:spcBef>
              <a:buFont typeface="Arial" pitchFamily="34" charset="0"/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2pPr>
            <a:lvl3pPr indent="0" algn="ctr">
              <a:spcBef>
                <a:spcPct val="20000"/>
              </a:spcBef>
              <a:buFont typeface="Arial" pitchFamily="34" charset="0"/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3pPr>
            <a:lvl4pPr indent="0" algn="ctr">
              <a:spcBef>
                <a:spcPct val="20000"/>
              </a:spcBef>
              <a:buFont typeface="Arial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4pPr>
            <a:lvl5pPr indent="0" algn="ctr">
              <a:spcBef>
                <a:spcPct val="20000"/>
              </a:spcBef>
              <a:buFont typeface="Arial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5pPr>
            <a:lvl6pPr indent="0" algn="ctr">
              <a:spcBef>
                <a:spcPct val="20000"/>
              </a:spcBef>
              <a:buFont typeface="Arial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6pPr>
            <a:lvl7pPr indent="0" algn="ctr">
              <a:spcBef>
                <a:spcPct val="20000"/>
              </a:spcBef>
              <a:buFont typeface="Arial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7pPr>
            <a:lvl8pPr indent="0" algn="ctr">
              <a:spcBef>
                <a:spcPct val="20000"/>
              </a:spcBef>
              <a:buFont typeface="Arial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8pPr>
            <a:lvl9pPr indent="0" algn="ctr">
              <a:spcBef>
                <a:spcPct val="20000"/>
              </a:spcBef>
              <a:buFont typeface="Arial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dirty="0" smtClean="0">
                <a:solidFill>
                  <a:schemeClr val="tx1"/>
                </a:solidFill>
              </a:rPr>
              <a:t>ta</a:t>
            </a:r>
            <a:endParaRPr lang="tr-TR" dirty="0">
              <a:solidFill>
                <a:schemeClr val="tx1"/>
              </a:solidFill>
            </a:endParaRPr>
          </a:p>
        </p:txBody>
      </p:sp>
      <p:cxnSp>
        <p:nvCxnSpPr>
          <p:cNvPr id="6" name="Düz Ok Bağlayıcısı 5"/>
          <p:cNvCxnSpPr/>
          <p:nvPr/>
        </p:nvCxnSpPr>
        <p:spPr>
          <a:xfrm>
            <a:off x="2267744" y="2564904"/>
            <a:ext cx="1080120" cy="136815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7" name="Düz Ok Bağlayıcısı 6"/>
          <p:cNvCxnSpPr/>
          <p:nvPr/>
        </p:nvCxnSpPr>
        <p:spPr>
          <a:xfrm>
            <a:off x="4723865" y="2780928"/>
            <a:ext cx="0" cy="115212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9" name="Alt Başlık 2"/>
          <p:cNvSpPr txBox="1">
            <a:spLocks/>
          </p:cNvSpPr>
          <p:nvPr/>
        </p:nvSpPr>
        <p:spPr>
          <a:xfrm>
            <a:off x="1835696" y="4293096"/>
            <a:ext cx="6048672" cy="18002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indent="0" algn="ctr">
              <a:spcBef>
                <a:spcPct val="20000"/>
              </a:spcBef>
              <a:buFont typeface="Arial" pitchFamily="34" charset="0"/>
              <a:buNone/>
              <a:defRPr sz="8800">
                <a:solidFill>
                  <a:schemeClr val="tx1">
                    <a:tint val="75000"/>
                  </a:schemeClr>
                </a:solidFill>
                <a:latin typeface="Hand writing Mutlu" pitchFamily="2" charset="0"/>
              </a:defRPr>
            </a:lvl1pPr>
            <a:lvl2pPr indent="0" algn="ctr">
              <a:spcBef>
                <a:spcPct val="20000"/>
              </a:spcBef>
              <a:buFont typeface="Arial" pitchFamily="34" charset="0"/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2pPr>
            <a:lvl3pPr indent="0" algn="ctr">
              <a:spcBef>
                <a:spcPct val="20000"/>
              </a:spcBef>
              <a:buFont typeface="Arial" pitchFamily="34" charset="0"/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3pPr>
            <a:lvl4pPr indent="0" algn="ctr">
              <a:spcBef>
                <a:spcPct val="20000"/>
              </a:spcBef>
              <a:buFont typeface="Arial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4pPr>
            <a:lvl5pPr indent="0" algn="ctr">
              <a:spcBef>
                <a:spcPct val="20000"/>
              </a:spcBef>
              <a:buFont typeface="Arial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5pPr>
            <a:lvl6pPr indent="0" algn="ctr">
              <a:spcBef>
                <a:spcPct val="20000"/>
              </a:spcBef>
              <a:buFont typeface="Arial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6pPr>
            <a:lvl7pPr indent="0" algn="ctr">
              <a:spcBef>
                <a:spcPct val="20000"/>
              </a:spcBef>
              <a:buFont typeface="Arial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7pPr>
            <a:lvl8pPr indent="0" algn="ctr">
              <a:spcBef>
                <a:spcPct val="20000"/>
              </a:spcBef>
              <a:buFont typeface="Arial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8pPr>
            <a:lvl9pPr indent="0" algn="ctr">
              <a:spcBef>
                <a:spcPct val="20000"/>
              </a:spcBef>
              <a:buFont typeface="Arial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dirty="0" smtClean="0">
                <a:solidFill>
                  <a:schemeClr val="tx1"/>
                </a:solidFill>
              </a:rPr>
              <a:t>Atatürk</a:t>
            </a:r>
            <a:endParaRPr lang="tr-TR" dirty="0">
              <a:solidFill>
                <a:schemeClr val="tx1"/>
              </a:solidFill>
            </a:endParaRPr>
          </a:p>
        </p:txBody>
      </p:sp>
      <p:cxnSp>
        <p:nvCxnSpPr>
          <p:cNvPr id="8" name="Düz Ok Bağlayıcısı 7"/>
          <p:cNvCxnSpPr/>
          <p:nvPr/>
        </p:nvCxnSpPr>
        <p:spPr>
          <a:xfrm flipH="1">
            <a:off x="5364088" y="2812829"/>
            <a:ext cx="1080120" cy="1264243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0" name="Alt Başlık 2"/>
          <p:cNvSpPr txBox="1">
            <a:spLocks/>
          </p:cNvSpPr>
          <p:nvPr/>
        </p:nvSpPr>
        <p:spPr>
          <a:xfrm>
            <a:off x="5996460" y="1124744"/>
            <a:ext cx="2824012" cy="119898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8800" dirty="0" err="1" smtClean="0">
                <a:solidFill>
                  <a:schemeClr val="tx1"/>
                </a:solidFill>
                <a:latin typeface="Hand writing Mutlu" pitchFamily="2" charset="0"/>
              </a:rPr>
              <a:t>türk</a:t>
            </a:r>
            <a:endParaRPr lang="tr-TR" sz="8800" dirty="0">
              <a:solidFill>
                <a:schemeClr val="tx1"/>
              </a:solidFill>
              <a:latin typeface="Hand writing Mutlu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493552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  <p:bldP spid="9" grpId="0"/>
      <p:bldP spid="10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Alt Başlık 2"/>
          <p:cNvSpPr txBox="1">
            <a:spLocks/>
          </p:cNvSpPr>
          <p:nvPr/>
        </p:nvSpPr>
        <p:spPr>
          <a:xfrm>
            <a:off x="251520" y="116632"/>
            <a:ext cx="8568952" cy="6624736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indent="0" algn="ctr">
              <a:spcBef>
                <a:spcPct val="20000"/>
              </a:spcBef>
              <a:buFont typeface="Arial" pitchFamily="34" charset="0"/>
              <a:buNone/>
              <a:defRPr sz="8800">
                <a:solidFill>
                  <a:schemeClr val="tx1">
                    <a:tint val="75000"/>
                  </a:schemeClr>
                </a:solidFill>
                <a:latin typeface="Hand writing Mutlu" pitchFamily="2" charset="0"/>
              </a:defRPr>
            </a:lvl1pPr>
            <a:lvl2pPr indent="0" algn="ctr">
              <a:spcBef>
                <a:spcPct val="20000"/>
              </a:spcBef>
              <a:buFont typeface="Arial" pitchFamily="34" charset="0"/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2pPr>
            <a:lvl3pPr indent="0" algn="ctr">
              <a:spcBef>
                <a:spcPct val="20000"/>
              </a:spcBef>
              <a:buFont typeface="Arial" pitchFamily="34" charset="0"/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3pPr>
            <a:lvl4pPr indent="0" algn="ctr">
              <a:spcBef>
                <a:spcPct val="20000"/>
              </a:spcBef>
              <a:buFont typeface="Arial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4pPr>
            <a:lvl5pPr indent="0" algn="ctr">
              <a:spcBef>
                <a:spcPct val="20000"/>
              </a:spcBef>
              <a:buFont typeface="Arial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5pPr>
            <a:lvl6pPr indent="0" algn="ctr">
              <a:spcBef>
                <a:spcPct val="20000"/>
              </a:spcBef>
              <a:buFont typeface="Arial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6pPr>
            <a:lvl7pPr indent="0" algn="ctr">
              <a:spcBef>
                <a:spcPct val="20000"/>
              </a:spcBef>
              <a:buFont typeface="Arial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7pPr>
            <a:lvl8pPr indent="0" algn="ctr">
              <a:spcBef>
                <a:spcPct val="20000"/>
              </a:spcBef>
              <a:buFont typeface="Arial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8pPr>
            <a:lvl9pPr indent="0" algn="ctr">
              <a:spcBef>
                <a:spcPct val="20000"/>
              </a:spcBef>
              <a:buFont typeface="Arial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z="3600" dirty="0">
                <a:solidFill>
                  <a:schemeClr val="tx1"/>
                </a:solidFill>
              </a:rPr>
              <a:t>Ütüle </a:t>
            </a:r>
          </a:p>
          <a:p>
            <a:r>
              <a:rPr lang="tr-TR" sz="3600" dirty="0">
                <a:solidFill>
                  <a:schemeClr val="tx1"/>
                </a:solidFill>
              </a:rPr>
              <a:t>Ülkü ütüle. </a:t>
            </a:r>
          </a:p>
          <a:p>
            <a:r>
              <a:rPr lang="tr-TR" sz="3600" dirty="0">
                <a:solidFill>
                  <a:schemeClr val="tx1"/>
                </a:solidFill>
              </a:rPr>
              <a:t>Ülkü tülü ütüle. </a:t>
            </a:r>
          </a:p>
          <a:p>
            <a:r>
              <a:rPr lang="tr-TR" sz="3600" dirty="0">
                <a:solidFill>
                  <a:schemeClr val="tx1"/>
                </a:solidFill>
              </a:rPr>
              <a:t>Ülkü mor tülü ütüle. </a:t>
            </a:r>
          </a:p>
          <a:p>
            <a:r>
              <a:rPr lang="tr-TR" sz="3600" dirty="0">
                <a:solidFill>
                  <a:schemeClr val="tx1"/>
                </a:solidFill>
              </a:rPr>
              <a:t>Ülkü mor tülü iyi ütüle. </a:t>
            </a:r>
          </a:p>
          <a:p>
            <a:r>
              <a:rPr lang="tr-TR" sz="3600" dirty="0">
                <a:solidFill>
                  <a:schemeClr val="tx1"/>
                </a:solidFill>
              </a:rPr>
              <a:t>Ülkü mor tülü dümdüz ütüle. </a:t>
            </a:r>
          </a:p>
          <a:p>
            <a:r>
              <a:rPr lang="tr-TR" sz="3600" dirty="0">
                <a:solidFill>
                  <a:schemeClr val="tx1"/>
                </a:solidFill>
              </a:rPr>
              <a:t>Ülkü mor tülü iyi ütüle. </a:t>
            </a:r>
          </a:p>
          <a:p>
            <a:r>
              <a:rPr lang="tr-TR" sz="3600" dirty="0">
                <a:solidFill>
                  <a:schemeClr val="tx1"/>
                </a:solidFill>
              </a:rPr>
              <a:t>Ülkü mor tülü ütüle. </a:t>
            </a:r>
          </a:p>
          <a:p>
            <a:r>
              <a:rPr lang="tr-TR" sz="3600" dirty="0">
                <a:solidFill>
                  <a:schemeClr val="tx1"/>
                </a:solidFill>
              </a:rPr>
              <a:t>Ülkü tülü ütüle. </a:t>
            </a:r>
          </a:p>
          <a:p>
            <a:r>
              <a:rPr lang="tr-TR" sz="3600" dirty="0">
                <a:solidFill>
                  <a:schemeClr val="tx1"/>
                </a:solidFill>
              </a:rPr>
              <a:t>Ülkü ütüle. </a:t>
            </a:r>
          </a:p>
        </p:txBody>
      </p:sp>
    </p:spTree>
    <p:extLst>
      <p:ext uri="{BB962C8B-B14F-4D97-AF65-F5344CB8AC3E}">
        <p14:creationId xmlns:p14="http://schemas.microsoft.com/office/powerpoint/2010/main" xmlns="" val="28493552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Alt Başlık 2"/>
          <p:cNvSpPr txBox="1">
            <a:spLocks/>
          </p:cNvSpPr>
          <p:nvPr/>
        </p:nvSpPr>
        <p:spPr>
          <a:xfrm>
            <a:off x="539552" y="260648"/>
            <a:ext cx="8280920" cy="6264696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indent="0" algn="ctr">
              <a:spcBef>
                <a:spcPct val="20000"/>
              </a:spcBef>
              <a:buFont typeface="Arial" pitchFamily="34" charset="0"/>
              <a:buNone/>
              <a:defRPr sz="8800">
                <a:solidFill>
                  <a:schemeClr val="tx1">
                    <a:tint val="75000"/>
                  </a:schemeClr>
                </a:solidFill>
                <a:latin typeface="Hand writing Mutlu" pitchFamily="2" charset="0"/>
              </a:defRPr>
            </a:lvl1pPr>
            <a:lvl2pPr indent="0" algn="ctr">
              <a:spcBef>
                <a:spcPct val="20000"/>
              </a:spcBef>
              <a:buFont typeface="Arial" pitchFamily="34" charset="0"/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2pPr>
            <a:lvl3pPr indent="0" algn="ctr">
              <a:spcBef>
                <a:spcPct val="20000"/>
              </a:spcBef>
              <a:buFont typeface="Arial" pitchFamily="34" charset="0"/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3pPr>
            <a:lvl4pPr indent="0" algn="ctr">
              <a:spcBef>
                <a:spcPct val="20000"/>
              </a:spcBef>
              <a:buFont typeface="Arial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4pPr>
            <a:lvl5pPr indent="0" algn="ctr">
              <a:spcBef>
                <a:spcPct val="20000"/>
              </a:spcBef>
              <a:buFont typeface="Arial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5pPr>
            <a:lvl6pPr indent="0" algn="ctr">
              <a:spcBef>
                <a:spcPct val="20000"/>
              </a:spcBef>
              <a:buFont typeface="Arial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6pPr>
            <a:lvl7pPr indent="0" algn="ctr">
              <a:spcBef>
                <a:spcPct val="20000"/>
              </a:spcBef>
              <a:buFont typeface="Arial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7pPr>
            <a:lvl8pPr indent="0" algn="ctr">
              <a:spcBef>
                <a:spcPct val="20000"/>
              </a:spcBef>
              <a:buFont typeface="Arial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8pPr>
            <a:lvl9pPr indent="0" algn="ctr">
              <a:spcBef>
                <a:spcPct val="20000"/>
              </a:spcBef>
              <a:buFont typeface="Arial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z="3600" dirty="0">
                <a:solidFill>
                  <a:schemeClr val="tx1"/>
                </a:solidFill>
              </a:rPr>
              <a:t>Döndü </a:t>
            </a:r>
          </a:p>
          <a:p>
            <a:r>
              <a:rPr lang="tr-TR" sz="3600" dirty="0">
                <a:solidFill>
                  <a:schemeClr val="tx1"/>
                </a:solidFill>
              </a:rPr>
              <a:t>Ünal döndü. </a:t>
            </a:r>
          </a:p>
          <a:p>
            <a:r>
              <a:rPr lang="tr-TR" sz="3600" dirty="0">
                <a:solidFill>
                  <a:schemeClr val="tx1"/>
                </a:solidFill>
              </a:rPr>
              <a:t>Ünal dün döndü. </a:t>
            </a:r>
          </a:p>
          <a:p>
            <a:r>
              <a:rPr lang="tr-TR" sz="3600" dirty="0">
                <a:solidFill>
                  <a:schemeClr val="tx1"/>
                </a:solidFill>
              </a:rPr>
              <a:t>Ünal dün okula döndü. </a:t>
            </a:r>
          </a:p>
          <a:p>
            <a:r>
              <a:rPr lang="tr-TR" sz="3600" dirty="0">
                <a:solidFill>
                  <a:schemeClr val="tx1"/>
                </a:solidFill>
              </a:rPr>
              <a:t>Ünal dün, Bolu’dan okula döndü. </a:t>
            </a:r>
          </a:p>
          <a:p>
            <a:r>
              <a:rPr lang="tr-TR" sz="3600" dirty="0">
                <a:solidFill>
                  <a:schemeClr val="tx1"/>
                </a:solidFill>
              </a:rPr>
              <a:t>Ünal dün okula döndü. </a:t>
            </a:r>
          </a:p>
          <a:p>
            <a:r>
              <a:rPr lang="tr-TR" sz="3600" dirty="0">
                <a:solidFill>
                  <a:schemeClr val="tx1"/>
                </a:solidFill>
              </a:rPr>
              <a:t>Ünal dün döndü. </a:t>
            </a:r>
          </a:p>
          <a:p>
            <a:r>
              <a:rPr lang="tr-TR" sz="3600" dirty="0">
                <a:solidFill>
                  <a:schemeClr val="tx1"/>
                </a:solidFill>
              </a:rPr>
              <a:t>Ünal döndü. </a:t>
            </a:r>
          </a:p>
          <a:p>
            <a:r>
              <a:rPr lang="tr-TR" sz="3600" dirty="0" smtClean="0">
                <a:solidFill>
                  <a:schemeClr val="tx1"/>
                </a:solidFill>
              </a:rPr>
              <a:t>Döndü </a:t>
            </a:r>
            <a:r>
              <a:rPr lang="tr-TR" sz="3600" u="sng" dirty="0" smtClean="0">
                <a:hlinkClick r:id="rId2"/>
              </a:rPr>
              <a:t>www.</a:t>
            </a:r>
            <a:r>
              <a:rPr lang="tr-TR" sz="3600" u="sng" dirty="0" err="1" smtClean="0">
                <a:hlinkClick r:id="rId2"/>
              </a:rPr>
              <a:t>sorubak</a:t>
            </a:r>
            <a:r>
              <a:rPr lang="tr-TR" sz="3600" u="sng" smtClean="0">
                <a:hlinkClick r:id="rId2"/>
              </a:rPr>
              <a:t>.com</a:t>
            </a:r>
            <a:endParaRPr lang="tr-TR" sz="36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305800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331640" y="1268760"/>
            <a:ext cx="1328192" cy="1198984"/>
          </a:xfrm>
        </p:spPr>
        <p:txBody>
          <a:bodyPr>
            <a:noAutofit/>
          </a:bodyPr>
          <a:lstStyle/>
          <a:p>
            <a:r>
              <a:rPr lang="tr-TR" sz="8800" dirty="0" smtClean="0">
                <a:solidFill>
                  <a:schemeClr val="tx1"/>
                </a:solidFill>
                <a:latin typeface="Hand writing Mutlu" pitchFamily="2" charset="0"/>
              </a:rPr>
              <a:t>ü</a:t>
            </a:r>
            <a:endParaRPr lang="tr-TR" sz="88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4" name="Alt Başlık 2"/>
          <p:cNvSpPr txBox="1">
            <a:spLocks/>
          </p:cNvSpPr>
          <p:nvPr/>
        </p:nvSpPr>
        <p:spPr>
          <a:xfrm>
            <a:off x="5868144" y="1196752"/>
            <a:ext cx="1328192" cy="119898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indent="0" algn="ctr">
              <a:spcBef>
                <a:spcPct val="20000"/>
              </a:spcBef>
              <a:buFont typeface="Arial" pitchFamily="34" charset="0"/>
              <a:buNone/>
              <a:defRPr sz="8800">
                <a:solidFill>
                  <a:schemeClr val="tx1">
                    <a:tint val="75000"/>
                  </a:schemeClr>
                </a:solidFill>
                <a:latin typeface="Hand writing Mutlu" pitchFamily="2" charset="0"/>
              </a:defRPr>
            </a:lvl1pPr>
            <a:lvl2pPr indent="0" algn="ctr">
              <a:spcBef>
                <a:spcPct val="20000"/>
              </a:spcBef>
              <a:buFont typeface="Arial" pitchFamily="34" charset="0"/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2pPr>
            <a:lvl3pPr indent="0" algn="ctr">
              <a:spcBef>
                <a:spcPct val="20000"/>
              </a:spcBef>
              <a:buFont typeface="Arial" pitchFamily="34" charset="0"/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3pPr>
            <a:lvl4pPr indent="0" algn="ctr">
              <a:spcBef>
                <a:spcPct val="20000"/>
              </a:spcBef>
              <a:buFont typeface="Arial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4pPr>
            <a:lvl5pPr indent="0" algn="ctr">
              <a:spcBef>
                <a:spcPct val="20000"/>
              </a:spcBef>
              <a:buFont typeface="Arial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5pPr>
            <a:lvl6pPr indent="0" algn="ctr">
              <a:spcBef>
                <a:spcPct val="20000"/>
              </a:spcBef>
              <a:buFont typeface="Arial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6pPr>
            <a:lvl7pPr indent="0" algn="ctr">
              <a:spcBef>
                <a:spcPct val="20000"/>
              </a:spcBef>
              <a:buFont typeface="Arial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7pPr>
            <a:lvl8pPr indent="0" algn="ctr">
              <a:spcBef>
                <a:spcPct val="20000"/>
              </a:spcBef>
              <a:buFont typeface="Arial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8pPr>
            <a:lvl9pPr indent="0" algn="ctr">
              <a:spcBef>
                <a:spcPct val="20000"/>
              </a:spcBef>
              <a:buFont typeface="Arial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dirty="0" smtClean="0">
                <a:solidFill>
                  <a:schemeClr val="tx1"/>
                </a:solidFill>
              </a:rPr>
              <a:t>r</a:t>
            </a:r>
            <a:endParaRPr lang="tr-TR" dirty="0">
              <a:solidFill>
                <a:schemeClr val="tx1"/>
              </a:solidFill>
            </a:endParaRPr>
          </a:p>
        </p:txBody>
      </p:sp>
      <p:cxnSp>
        <p:nvCxnSpPr>
          <p:cNvPr id="6" name="Düz Ok Bağlayıcısı 5"/>
          <p:cNvCxnSpPr/>
          <p:nvPr/>
        </p:nvCxnSpPr>
        <p:spPr>
          <a:xfrm>
            <a:off x="2267744" y="2564904"/>
            <a:ext cx="1080120" cy="136815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7" name="Düz Ok Bağlayıcısı 6"/>
          <p:cNvCxnSpPr/>
          <p:nvPr/>
        </p:nvCxnSpPr>
        <p:spPr>
          <a:xfrm flipH="1">
            <a:off x="4723865" y="2564904"/>
            <a:ext cx="1152128" cy="136815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9" name="Alt Başlık 2"/>
          <p:cNvSpPr txBox="1">
            <a:spLocks/>
          </p:cNvSpPr>
          <p:nvPr/>
        </p:nvSpPr>
        <p:spPr>
          <a:xfrm>
            <a:off x="2807804" y="4293096"/>
            <a:ext cx="2844315" cy="18002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indent="0" algn="ctr">
              <a:spcBef>
                <a:spcPct val="20000"/>
              </a:spcBef>
              <a:buFont typeface="Arial" pitchFamily="34" charset="0"/>
              <a:buNone/>
              <a:defRPr sz="8800">
                <a:solidFill>
                  <a:schemeClr val="tx1">
                    <a:tint val="75000"/>
                  </a:schemeClr>
                </a:solidFill>
                <a:latin typeface="Hand writing Mutlu" pitchFamily="2" charset="0"/>
              </a:defRPr>
            </a:lvl1pPr>
            <a:lvl2pPr indent="0" algn="ctr">
              <a:spcBef>
                <a:spcPct val="20000"/>
              </a:spcBef>
              <a:buFont typeface="Arial" pitchFamily="34" charset="0"/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2pPr>
            <a:lvl3pPr indent="0" algn="ctr">
              <a:spcBef>
                <a:spcPct val="20000"/>
              </a:spcBef>
              <a:buFont typeface="Arial" pitchFamily="34" charset="0"/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3pPr>
            <a:lvl4pPr indent="0" algn="ctr">
              <a:spcBef>
                <a:spcPct val="20000"/>
              </a:spcBef>
              <a:buFont typeface="Arial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4pPr>
            <a:lvl5pPr indent="0" algn="ctr">
              <a:spcBef>
                <a:spcPct val="20000"/>
              </a:spcBef>
              <a:buFont typeface="Arial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5pPr>
            <a:lvl6pPr indent="0" algn="ctr">
              <a:spcBef>
                <a:spcPct val="20000"/>
              </a:spcBef>
              <a:buFont typeface="Arial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6pPr>
            <a:lvl7pPr indent="0" algn="ctr">
              <a:spcBef>
                <a:spcPct val="20000"/>
              </a:spcBef>
              <a:buFont typeface="Arial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7pPr>
            <a:lvl8pPr indent="0" algn="ctr">
              <a:spcBef>
                <a:spcPct val="20000"/>
              </a:spcBef>
              <a:buFont typeface="Arial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8pPr>
            <a:lvl9pPr indent="0" algn="ctr">
              <a:spcBef>
                <a:spcPct val="20000"/>
              </a:spcBef>
              <a:buFont typeface="Arial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dirty="0" err="1" smtClean="0">
                <a:solidFill>
                  <a:schemeClr val="tx1"/>
                </a:solidFill>
              </a:rPr>
              <a:t>ür</a:t>
            </a:r>
            <a:endParaRPr lang="tr-TR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173210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331640" y="1268760"/>
            <a:ext cx="1328192" cy="1198984"/>
          </a:xfrm>
        </p:spPr>
        <p:txBody>
          <a:bodyPr>
            <a:noAutofit/>
          </a:bodyPr>
          <a:lstStyle/>
          <a:p>
            <a:r>
              <a:rPr lang="tr-TR" sz="8800" dirty="0" smtClean="0">
                <a:solidFill>
                  <a:schemeClr val="tx1"/>
                </a:solidFill>
                <a:latin typeface="Hand writing Mutlu" pitchFamily="2" charset="0"/>
              </a:rPr>
              <a:t>ü</a:t>
            </a:r>
            <a:endParaRPr lang="tr-TR" sz="88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4" name="Alt Başlık 2"/>
          <p:cNvSpPr txBox="1">
            <a:spLocks/>
          </p:cNvSpPr>
          <p:nvPr/>
        </p:nvSpPr>
        <p:spPr>
          <a:xfrm>
            <a:off x="5868144" y="1196752"/>
            <a:ext cx="1328192" cy="119898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indent="0" algn="ctr">
              <a:spcBef>
                <a:spcPct val="20000"/>
              </a:spcBef>
              <a:buFont typeface="Arial" pitchFamily="34" charset="0"/>
              <a:buNone/>
              <a:defRPr sz="8800">
                <a:solidFill>
                  <a:schemeClr val="tx1">
                    <a:tint val="75000"/>
                  </a:schemeClr>
                </a:solidFill>
                <a:latin typeface="Hand writing Mutlu" pitchFamily="2" charset="0"/>
              </a:defRPr>
            </a:lvl1pPr>
            <a:lvl2pPr indent="0" algn="ctr">
              <a:spcBef>
                <a:spcPct val="20000"/>
              </a:spcBef>
              <a:buFont typeface="Arial" pitchFamily="34" charset="0"/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2pPr>
            <a:lvl3pPr indent="0" algn="ctr">
              <a:spcBef>
                <a:spcPct val="20000"/>
              </a:spcBef>
              <a:buFont typeface="Arial" pitchFamily="34" charset="0"/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3pPr>
            <a:lvl4pPr indent="0" algn="ctr">
              <a:spcBef>
                <a:spcPct val="20000"/>
              </a:spcBef>
              <a:buFont typeface="Arial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4pPr>
            <a:lvl5pPr indent="0" algn="ctr">
              <a:spcBef>
                <a:spcPct val="20000"/>
              </a:spcBef>
              <a:buFont typeface="Arial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5pPr>
            <a:lvl6pPr indent="0" algn="ctr">
              <a:spcBef>
                <a:spcPct val="20000"/>
              </a:spcBef>
              <a:buFont typeface="Arial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6pPr>
            <a:lvl7pPr indent="0" algn="ctr">
              <a:spcBef>
                <a:spcPct val="20000"/>
              </a:spcBef>
              <a:buFont typeface="Arial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7pPr>
            <a:lvl8pPr indent="0" algn="ctr">
              <a:spcBef>
                <a:spcPct val="20000"/>
              </a:spcBef>
              <a:buFont typeface="Arial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8pPr>
            <a:lvl9pPr indent="0" algn="ctr">
              <a:spcBef>
                <a:spcPct val="20000"/>
              </a:spcBef>
              <a:buFont typeface="Arial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dirty="0" smtClean="0">
                <a:solidFill>
                  <a:schemeClr val="tx1"/>
                </a:solidFill>
              </a:rPr>
              <a:t>k</a:t>
            </a:r>
            <a:endParaRPr lang="tr-TR" dirty="0">
              <a:solidFill>
                <a:schemeClr val="tx1"/>
              </a:solidFill>
            </a:endParaRPr>
          </a:p>
        </p:txBody>
      </p:sp>
      <p:cxnSp>
        <p:nvCxnSpPr>
          <p:cNvPr id="6" name="Düz Ok Bağlayıcısı 5"/>
          <p:cNvCxnSpPr/>
          <p:nvPr/>
        </p:nvCxnSpPr>
        <p:spPr>
          <a:xfrm>
            <a:off x="2267744" y="2564904"/>
            <a:ext cx="1080120" cy="136815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7" name="Düz Ok Bağlayıcısı 6"/>
          <p:cNvCxnSpPr/>
          <p:nvPr/>
        </p:nvCxnSpPr>
        <p:spPr>
          <a:xfrm flipH="1">
            <a:off x="4723865" y="2564904"/>
            <a:ext cx="1152128" cy="136815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9" name="Alt Başlık 2"/>
          <p:cNvSpPr txBox="1">
            <a:spLocks/>
          </p:cNvSpPr>
          <p:nvPr/>
        </p:nvSpPr>
        <p:spPr>
          <a:xfrm>
            <a:off x="2807804" y="4293096"/>
            <a:ext cx="2844315" cy="18002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indent="0" algn="ctr">
              <a:spcBef>
                <a:spcPct val="20000"/>
              </a:spcBef>
              <a:buFont typeface="Arial" pitchFamily="34" charset="0"/>
              <a:buNone/>
              <a:defRPr sz="8800">
                <a:solidFill>
                  <a:schemeClr val="tx1">
                    <a:tint val="75000"/>
                  </a:schemeClr>
                </a:solidFill>
                <a:latin typeface="Hand writing Mutlu" pitchFamily="2" charset="0"/>
              </a:defRPr>
            </a:lvl1pPr>
            <a:lvl2pPr indent="0" algn="ctr">
              <a:spcBef>
                <a:spcPct val="20000"/>
              </a:spcBef>
              <a:buFont typeface="Arial" pitchFamily="34" charset="0"/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2pPr>
            <a:lvl3pPr indent="0" algn="ctr">
              <a:spcBef>
                <a:spcPct val="20000"/>
              </a:spcBef>
              <a:buFont typeface="Arial" pitchFamily="34" charset="0"/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3pPr>
            <a:lvl4pPr indent="0" algn="ctr">
              <a:spcBef>
                <a:spcPct val="20000"/>
              </a:spcBef>
              <a:buFont typeface="Arial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4pPr>
            <a:lvl5pPr indent="0" algn="ctr">
              <a:spcBef>
                <a:spcPct val="20000"/>
              </a:spcBef>
              <a:buFont typeface="Arial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5pPr>
            <a:lvl6pPr indent="0" algn="ctr">
              <a:spcBef>
                <a:spcPct val="20000"/>
              </a:spcBef>
              <a:buFont typeface="Arial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6pPr>
            <a:lvl7pPr indent="0" algn="ctr">
              <a:spcBef>
                <a:spcPct val="20000"/>
              </a:spcBef>
              <a:buFont typeface="Arial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7pPr>
            <a:lvl8pPr indent="0" algn="ctr">
              <a:spcBef>
                <a:spcPct val="20000"/>
              </a:spcBef>
              <a:buFont typeface="Arial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8pPr>
            <a:lvl9pPr indent="0" algn="ctr">
              <a:spcBef>
                <a:spcPct val="20000"/>
              </a:spcBef>
              <a:buFont typeface="Arial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dirty="0" err="1" smtClean="0">
                <a:solidFill>
                  <a:schemeClr val="tx1"/>
                </a:solidFill>
              </a:rPr>
              <a:t>ük</a:t>
            </a:r>
            <a:endParaRPr lang="tr-TR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173210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331640" y="1268760"/>
            <a:ext cx="1328192" cy="1198984"/>
          </a:xfrm>
        </p:spPr>
        <p:txBody>
          <a:bodyPr>
            <a:noAutofit/>
          </a:bodyPr>
          <a:lstStyle/>
          <a:p>
            <a:r>
              <a:rPr lang="tr-TR" sz="8800" dirty="0" smtClean="0">
                <a:solidFill>
                  <a:schemeClr val="tx1"/>
                </a:solidFill>
                <a:latin typeface="Hand writing Mutlu" pitchFamily="2" charset="0"/>
              </a:rPr>
              <a:t>ü</a:t>
            </a:r>
            <a:endParaRPr lang="tr-TR" sz="88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4" name="Alt Başlık 2"/>
          <p:cNvSpPr txBox="1">
            <a:spLocks/>
          </p:cNvSpPr>
          <p:nvPr/>
        </p:nvSpPr>
        <p:spPr>
          <a:xfrm>
            <a:off x="5868144" y="1196752"/>
            <a:ext cx="1328192" cy="119898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indent="0" algn="ctr">
              <a:spcBef>
                <a:spcPct val="20000"/>
              </a:spcBef>
              <a:buFont typeface="Arial" pitchFamily="34" charset="0"/>
              <a:buNone/>
              <a:defRPr sz="8800">
                <a:solidFill>
                  <a:schemeClr val="tx1">
                    <a:tint val="75000"/>
                  </a:schemeClr>
                </a:solidFill>
                <a:latin typeface="Hand writing Mutlu" pitchFamily="2" charset="0"/>
              </a:defRPr>
            </a:lvl1pPr>
            <a:lvl2pPr indent="0" algn="ctr">
              <a:spcBef>
                <a:spcPct val="20000"/>
              </a:spcBef>
              <a:buFont typeface="Arial" pitchFamily="34" charset="0"/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2pPr>
            <a:lvl3pPr indent="0" algn="ctr">
              <a:spcBef>
                <a:spcPct val="20000"/>
              </a:spcBef>
              <a:buFont typeface="Arial" pitchFamily="34" charset="0"/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3pPr>
            <a:lvl4pPr indent="0" algn="ctr">
              <a:spcBef>
                <a:spcPct val="20000"/>
              </a:spcBef>
              <a:buFont typeface="Arial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4pPr>
            <a:lvl5pPr indent="0" algn="ctr">
              <a:spcBef>
                <a:spcPct val="20000"/>
              </a:spcBef>
              <a:buFont typeface="Arial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5pPr>
            <a:lvl6pPr indent="0" algn="ctr">
              <a:spcBef>
                <a:spcPct val="20000"/>
              </a:spcBef>
              <a:buFont typeface="Arial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6pPr>
            <a:lvl7pPr indent="0" algn="ctr">
              <a:spcBef>
                <a:spcPct val="20000"/>
              </a:spcBef>
              <a:buFont typeface="Arial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7pPr>
            <a:lvl8pPr indent="0" algn="ctr">
              <a:spcBef>
                <a:spcPct val="20000"/>
              </a:spcBef>
              <a:buFont typeface="Arial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8pPr>
            <a:lvl9pPr indent="0" algn="ctr">
              <a:spcBef>
                <a:spcPct val="20000"/>
              </a:spcBef>
              <a:buFont typeface="Arial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dirty="0" smtClean="0">
                <a:solidFill>
                  <a:schemeClr val="tx1"/>
                </a:solidFill>
              </a:rPr>
              <a:t>l</a:t>
            </a:r>
            <a:endParaRPr lang="tr-TR" dirty="0">
              <a:solidFill>
                <a:schemeClr val="tx1"/>
              </a:solidFill>
            </a:endParaRPr>
          </a:p>
        </p:txBody>
      </p:sp>
      <p:cxnSp>
        <p:nvCxnSpPr>
          <p:cNvPr id="6" name="Düz Ok Bağlayıcısı 5"/>
          <p:cNvCxnSpPr/>
          <p:nvPr/>
        </p:nvCxnSpPr>
        <p:spPr>
          <a:xfrm>
            <a:off x="2267744" y="2564904"/>
            <a:ext cx="1080120" cy="136815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7" name="Düz Ok Bağlayıcısı 6"/>
          <p:cNvCxnSpPr/>
          <p:nvPr/>
        </p:nvCxnSpPr>
        <p:spPr>
          <a:xfrm flipH="1">
            <a:off x="4723865" y="2564904"/>
            <a:ext cx="1152128" cy="136815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9" name="Alt Başlık 2"/>
          <p:cNvSpPr txBox="1">
            <a:spLocks/>
          </p:cNvSpPr>
          <p:nvPr/>
        </p:nvSpPr>
        <p:spPr>
          <a:xfrm>
            <a:off x="2807804" y="4293096"/>
            <a:ext cx="2844315" cy="18002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indent="0" algn="ctr">
              <a:spcBef>
                <a:spcPct val="20000"/>
              </a:spcBef>
              <a:buFont typeface="Arial" pitchFamily="34" charset="0"/>
              <a:buNone/>
              <a:defRPr sz="8800">
                <a:solidFill>
                  <a:schemeClr val="tx1">
                    <a:tint val="75000"/>
                  </a:schemeClr>
                </a:solidFill>
                <a:latin typeface="Hand writing Mutlu" pitchFamily="2" charset="0"/>
              </a:defRPr>
            </a:lvl1pPr>
            <a:lvl2pPr indent="0" algn="ctr">
              <a:spcBef>
                <a:spcPct val="20000"/>
              </a:spcBef>
              <a:buFont typeface="Arial" pitchFamily="34" charset="0"/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2pPr>
            <a:lvl3pPr indent="0" algn="ctr">
              <a:spcBef>
                <a:spcPct val="20000"/>
              </a:spcBef>
              <a:buFont typeface="Arial" pitchFamily="34" charset="0"/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3pPr>
            <a:lvl4pPr indent="0" algn="ctr">
              <a:spcBef>
                <a:spcPct val="20000"/>
              </a:spcBef>
              <a:buFont typeface="Arial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4pPr>
            <a:lvl5pPr indent="0" algn="ctr">
              <a:spcBef>
                <a:spcPct val="20000"/>
              </a:spcBef>
              <a:buFont typeface="Arial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5pPr>
            <a:lvl6pPr indent="0" algn="ctr">
              <a:spcBef>
                <a:spcPct val="20000"/>
              </a:spcBef>
              <a:buFont typeface="Arial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6pPr>
            <a:lvl7pPr indent="0" algn="ctr">
              <a:spcBef>
                <a:spcPct val="20000"/>
              </a:spcBef>
              <a:buFont typeface="Arial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7pPr>
            <a:lvl8pPr indent="0" algn="ctr">
              <a:spcBef>
                <a:spcPct val="20000"/>
              </a:spcBef>
              <a:buFont typeface="Arial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8pPr>
            <a:lvl9pPr indent="0" algn="ctr">
              <a:spcBef>
                <a:spcPct val="20000"/>
              </a:spcBef>
              <a:buFont typeface="Arial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dirty="0" err="1" smtClean="0">
                <a:solidFill>
                  <a:schemeClr val="tx1"/>
                </a:solidFill>
              </a:rPr>
              <a:t>ül</a:t>
            </a:r>
            <a:endParaRPr lang="tr-TR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279483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9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331640" y="1268760"/>
            <a:ext cx="1328192" cy="1198984"/>
          </a:xfrm>
        </p:spPr>
        <p:txBody>
          <a:bodyPr>
            <a:noAutofit/>
          </a:bodyPr>
          <a:lstStyle/>
          <a:p>
            <a:r>
              <a:rPr lang="tr-TR" sz="8800" dirty="0" smtClean="0">
                <a:solidFill>
                  <a:schemeClr val="tx1"/>
                </a:solidFill>
                <a:latin typeface="Hand writing Mutlu" pitchFamily="2" charset="0"/>
              </a:rPr>
              <a:t>ü</a:t>
            </a:r>
            <a:endParaRPr lang="tr-TR" sz="88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4" name="Alt Başlık 2"/>
          <p:cNvSpPr txBox="1">
            <a:spLocks/>
          </p:cNvSpPr>
          <p:nvPr/>
        </p:nvSpPr>
        <p:spPr>
          <a:xfrm>
            <a:off x="5868144" y="1196752"/>
            <a:ext cx="1328192" cy="119898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indent="0" algn="ctr">
              <a:spcBef>
                <a:spcPct val="20000"/>
              </a:spcBef>
              <a:buFont typeface="Arial" pitchFamily="34" charset="0"/>
              <a:buNone/>
              <a:defRPr sz="8800">
                <a:solidFill>
                  <a:schemeClr val="tx1">
                    <a:tint val="75000"/>
                  </a:schemeClr>
                </a:solidFill>
                <a:latin typeface="Hand writing Mutlu" pitchFamily="2" charset="0"/>
              </a:defRPr>
            </a:lvl1pPr>
            <a:lvl2pPr indent="0" algn="ctr">
              <a:spcBef>
                <a:spcPct val="20000"/>
              </a:spcBef>
              <a:buFont typeface="Arial" pitchFamily="34" charset="0"/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2pPr>
            <a:lvl3pPr indent="0" algn="ctr">
              <a:spcBef>
                <a:spcPct val="20000"/>
              </a:spcBef>
              <a:buFont typeface="Arial" pitchFamily="34" charset="0"/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3pPr>
            <a:lvl4pPr indent="0" algn="ctr">
              <a:spcBef>
                <a:spcPct val="20000"/>
              </a:spcBef>
              <a:buFont typeface="Arial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4pPr>
            <a:lvl5pPr indent="0" algn="ctr">
              <a:spcBef>
                <a:spcPct val="20000"/>
              </a:spcBef>
              <a:buFont typeface="Arial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5pPr>
            <a:lvl6pPr indent="0" algn="ctr">
              <a:spcBef>
                <a:spcPct val="20000"/>
              </a:spcBef>
              <a:buFont typeface="Arial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6pPr>
            <a:lvl7pPr indent="0" algn="ctr">
              <a:spcBef>
                <a:spcPct val="20000"/>
              </a:spcBef>
              <a:buFont typeface="Arial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7pPr>
            <a:lvl8pPr indent="0" algn="ctr">
              <a:spcBef>
                <a:spcPct val="20000"/>
              </a:spcBef>
              <a:buFont typeface="Arial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8pPr>
            <a:lvl9pPr indent="0" algn="ctr">
              <a:spcBef>
                <a:spcPct val="20000"/>
              </a:spcBef>
              <a:buFont typeface="Arial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dirty="0" smtClean="0">
                <a:solidFill>
                  <a:schemeClr val="tx1"/>
                </a:solidFill>
              </a:rPr>
              <a:t>n</a:t>
            </a:r>
            <a:endParaRPr lang="tr-TR" dirty="0">
              <a:solidFill>
                <a:schemeClr val="tx1"/>
              </a:solidFill>
            </a:endParaRPr>
          </a:p>
        </p:txBody>
      </p:sp>
      <p:cxnSp>
        <p:nvCxnSpPr>
          <p:cNvPr id="6" name="Düz Ok Bağlayıcısı 5"/>
          <p:cNvCxnSpPr/>
          <p:nvPr/>
        </p:nvCxnSpPr>
        <p:spPr>
          <a:xfrm>
            <a:off x="2267744" y="2564904"/>
            <a:ext cx="1080120" cy="136815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7" name="Düz Ok Bağlayıcısı 6"/>
          <p:cNvCxnSpPr/>
          <p:nvPr/>
        </p:nvCxnSpPr>
        <p:spPr>
          <a:xfrm flipH="1">
            <a:off x="4723865" y="2564904"/>
            <a:ext cx="1152128" cy="136815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9" name="Alt Başlık 2"/>
          <p:cNvSpPr txBox="1">
            <a:spLocks/>
          </p:cNvSpPr>
          <p:nvPr/>
        </p:nvSpPr>
        <p:spPr>
          <a:xfrm>
            <a:off x="2807804" y="4293096"/>
            <a:ext cx="2844315" cy="18002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indent="0" algn="ctr">
              <a:spcBef>
                <a:spcPct val="20000"/>
              </a:spcBef>
              <a:buFont typeface="Arial" pitchFamily="34" charset="0"/>
              <a:buNone/>
              <a:defRPr sz="8800">
                <a:solidFill>
                  <a:schemeClr val="tx1">
                    <a:tint val="75000"/>
                  </a:schemeClr>
                </a:solidFill>
                <a:latin typeface="Hand writing Mutlu" pitchFamily="2" charset="0"/>
              </a:defRPr>
            </a:lvl1pPr>
            <a:lvl2pPr indent="0" algn="ctr">
              <a:spcBef>
                <a:spcPct val="20000"/>
              </a:spcBef>
              <a:buFont typeface="Arial" pitchFamily="34" charset="0"/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2pPr>
            <a:lvl3pPr indent="0" algn="ctr">
              <a:spcBef>
                <a:spcPct val="20000"/>
              </a:spcBef>
              <a:buFont typeface="Arial" pitchFamily="34" charset="0"/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3pPr>
            <a:lvl4pPr indent="0" algn="ctr">
              <a:spcBef>
                <a:spcPct val="20000"/>
              </a:spcBef>
              <a:buFont typeface="Arial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4pPr>
            <a:lvl5pPr indent="0" algn="ctr">
              <a:spcBef>
                <a:spcPct val="20000"/>
              </a:spcBef>
              <a:buFont typeface="Arial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5pPr>
            <a:lvl6pPr indent="0" algn="ctr">
              <a:spcBef>
                <a:spcPct val="20000"/>
              </a:spcBef>
              <a:buFont typeface="Arial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6pPr>
            <a:lvl7pPr indent="0" algn="ctr">
              <a:spcBef>
                <a:spcPct val="20000"/>
              </a:spcBef>
              <a:buFont typeface="Arial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7pPr>
            <a:lvl8pPr indent="0" algn="ctr">
              <a:spcBef>
                <a:spcPct val="20000"/>
              </a:spcBef>
              <a:buFont typeface="Arial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8pPr>
            <a:lvl9pPr indent="0" algn="ctr">
              <a:spcBef>
                <a:spcPct val="20000"/>
              </a:spcBef>
              <a:buFont typeface="Arial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dirty="0" smtClean="0">
                <a:solidFill>
                  <a:schemeClr val="tx1"/>
                </a:solidFill>
              </a:rPr>
              <a:t>ün</a:t>
            </a:r>
            <a:endParaRPr lang="tr-TR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252282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9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331640" y="1268760"/>
            <a:ext cx="1328192" cy="1198984"/>
          </a:xfrm>
        </p:spPr>
        <p:txBody>
          <a:bodyPr>
            <a:noAutofit/>
          </a:bodyPr>
          <a:lstStyle/>
          <a:p>
            <a:r>
              <a:rPr lang="tr-TR" sz="8800" dirty="0" smtClean="0">
                <a:solidFill>
                  <a:schemeClr val="tx1"/>
                </a:solidFill>
                <a:latin typeface="Hand writing Mutlu" pitchFamily="2" charset="0"/>
              </a:rPr>
              <a:t>m</a:t>
            </a:r>
            <a:endParaRPr lang="tr-TR" sz="88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4" name="Alt Başlık 2"/>
          <p:cNvSpPr txBox="1">
            <a:spLocks/>
          </p:cNvSpPr>
          <p:nvPr/>
        </p:nvSpPr>
        <p:spPr>
          <a:xfrm>
            <a:off x="5868144" y="1196752"/>
            <a:ext cx="1328192" cy="119898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indent="0" algn="ctr">
              <a:spcBef>
                <a:spcPct val="20000"/>
              </a:spcBef>
              <a:buFont typeface="Arial" pitchFamily="34" charset="0"/>
              <a:buNone/>
              <a:defRPr sz="8800">
                <a:solidFill>
                  <a:schemeClr val="tx1">
                    <a:tint val="75000"/>
                  </a:schemeClr>
                </a:solidFill>
                <a:latin typeface="Hand writing Mutlu" pitchFamily="2" charset="0"/>
              </a:defRPr>
            </a:lvl1pPr>
            <a:lvl2pPr indent="0" algn="ctr">
              <a:spcBef>
                <a:spcPct val="20000"/>
              </a:spcBef>
              <a:buFont typeface="Arial" pitchFamily="34" charset="0"/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2pPr>
            <a:lvl3pPr indent="0" algn="ctr">
              <a:spcBef>
                <a:spcPct val="20000"/>
              </a:spcBef>
              <a:buFont typeface="Arial" pitchFamily="34" charset="0"/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3pPr>
            <a:lvl4pPr indent="0" algn="ctr">
              <a:spcBef>
                <a:spcPct val="20000"/>
              </a:spcBef>
              <a:buFont typeface="Arial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4pPr>
            <a:lvl5pPr indent="0" algn="ctr">
              <a:spcBef>
                <a:spcPct val="20000"/>
              </a:spcBef>
              <a:buFont typeface="Arial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5pPr>
            <a:lvl6pPr indent="0" algn="ctr">
              <a:spcBef>
                <a:spcPct val="20000"/>
              </a:spcBef>
              <a:buFont typeface="Arial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6pPr>
            <a:lvl7pPr indent="0" algn="ctr">
              <a:spcBef>
                <a:spcPct val="20000"/>
              </a:spcBef>
              <a:buFont typeface="Arial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7pPr>
            <a:lvl8pPr indent="0" algn="ctr">
              <a:spcBef>
                <a:spcPct val="20000"/>
              </a:spcBef>
              <a:buFont typeface="Arial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8pPr>
            <a:lvl9pPr indent="0" algn="ctr">
              <a:spcBef>
                <a:spcPct val="20000"/>
              </a:spcBef>
              <a:buFont typeface="Arial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dirty="0" smtClean="0">
                <a:solidFill>
                  <a:schemeClr val="tx1"/>
                </a:solidFill>
              </a:rPr>
              <a:t>ü</a:t>
            </a:r>
            <a:endParaRPr lang="tr-TR" dirty="0">
              <a:solidFill>
                <a:schemeClr val="tx1"/>
              </a:solidFill>
            </a:endParaRPr>
          </a:p>
        </p:txBody>
      </p:sp>
      <p:cxnSp>
        <p:nvCxnSpPr>
          <p:cNvPr id="6" name="Düz Ok Bağlayıcısı 5"/>
          <p:cNvCxnSpPr/>
          <p:nvPr/>
        </p:nvCxnSpPr>
        <p:spPr>
          <a:xfrm>
            <a:off x="2267744" y="2564904"/>
            <a:ext cx="1080120" cy="136815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7" name="Düz Ok Bağlayıcısı 6"/>
          <p:cNvCxnSpPr/>
          <p:nvPr/>
        </p:nvCxnSpPr>
        <p:spPr>
          <a:xfrm flipH="1">
            <a:off x="4723865" y="2564904"/>
            <a:ext cx="1152128" cy="136815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9" name="Alt Başlık 2"/>
          <p:cNvSpPr txBox="1">
            <a:spLocks/>
          </p:cNvSpPr>
          <p:nvPr/>
        </p:nvSpPr>
        <p:spPr>
          <a:xfrm>
            <a:off x="2807804" y="4293096"/>
            <a:ext cx="2844315" cy="18002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indent="0" algn="ctr">
              <a:spcBef>
                <a:spcPct val="20000"/>
              </a:spcBef>
              <a:buFont typeface="Arial" pitchFamily="34" charset="0"/>
              <a:buNone/>
              <a:defRPr sz="8800">
                <a:solidFill>
                  <a:schemeClr val="tx1">
                    <a:tint val="75000"/>
                  </a:schemeClr>
                </a:solidFill>
                <a:latin typeface="Hand writing Mutlu" pitchFamily="2" charset="0"/>
              </a:defRPr>
            </a:lvl1pPr>
            <a:lvl2pPr indent="0" algn="ctr">
              <a:spcBef>
                <a:spcPct val="20000"/>
              </a:spcBef>
              <a:buFont typeface="Arial" pitchFamily="34" charset="0"/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2pPr>
            <a:lvl3pPr indent="0" algn="ctr">
              <a:spcBef>
                <a:spcPct val="20000"/>
              </a:spcBef>
              <a:buFont typeface="Arial" pitchFamily="34" charset="0"/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3pPr>
            <a:lvl4pPr indent="0" algn="ctr">
              <a:spcBef>
                <a:spcPct val="20000"/>
              </a:spcBef>
              <a:buFont typeface="Arial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4pPr>
            <a:lvl5pPr indent="0" algn="ctr">
              <a:spcBef>
                <a:spcPct val="20000"/>
              </a:spcBef>
              <a:buFont typeface="Arial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5pPr>
            <a:lvl6pPr indent="0" algn="ctr">
              <a:spcBef>
                <a:spcPct val="20000"/>
              </a:spcBef>
              <a:buFont typeface="Arial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6pPr>
            <a:lvl7pPr indent="0" algn="ctr">
              <a:spcBef>
                <a:spcPct val="20000"/>
              </a:spcBef>
              <a:buFont typeface="Arial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7pPr>
            <a:lvl8pPr indent="0" algn="ctr">
              <a:spcBef>
                <a:spcPct val="20000"/>
              </a:spcBef>
              <a:buFont typeface="Arial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8pPr>
            <a:lvl9pPr indent="0" algn="ctr">
              <a:spcBef>
                <a:spcPct val="20000"/>
              </a:spcBef>
              <a:buFont typeface="Arial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dirty="0" smtClean="0">
                <a:solidFill>
                  <a:schemeClr val="tx1"/>
                </a:solidFill>
              </a:rPr>
              <a:t>mü</a:t>
            </a:r>
            <a:endParaRPr lang="tr-TR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523395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9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331640" y="1268760"/>
            <a:ext cx="1328192" cy="1198984"/>
          </a:xfrm>
        </p:spPr>
        <p:txBody>
          <a:bodyPr>
            <a:noAutofit/>
          </a:bodyPr>
          <a:lstStyle/>
          <a:p>
            <a:r>
              <a:rPr lang="tr-TR" sz="8800" dirty="0" smtClean="0">
                <a:solidFill>
                  <a:schemeClr val="tx1"/>
                </a:solidFill>
                <a:latin typeface="Hand writing Mutlu" pitchFamily="2" charset="0"/>
              </a:rPr>
              <a:t>t</a:t>
            </a:r>
            <a:endParaRPr lang="tr-TR" sz="88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4" name="Alt Başlık 2"/>
          <p:cNvSpPr txBox="1">
            <a:spLocks/>
          </p:cNvSpPr>
          <p:nvPr/>
        </p:nvSpPr>
        <p:spPr>
          <a:xfrm>
            <a:off x="5868144" y="1196752"/>
            <a:ext cx="1328192" cy="119898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indent="0" algn="ctr">
              <a:spcBef>
                <a:spcPct val="20000"/>
              </a:spcBef>
              <a:buFont typeface="Arial" pitchFamily="34" charset="0"/>
              <a:buNone/>
              <a:defRPr sz="8800">
                <a:solidFill>
                  <a:schemeClr val="tx1">
                    <a:tint val="75000"/>
                  </a:schemeClr>
                </a:solidFill>
                <a:latin typeface="Hand writing Mutlu" pitchFamily="2" charset="0"/>
              </a:defRPr>
            </a:lvl1pPr>
            <a:lvl2pPr indent="0" algn="ctr">
              <a:spcBef>
                <a:spcPct val="20000"/>
              </a:spcBef>
              <a:buFont typeface="Arial" pitchFamily="34" charset="0"/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2pPr>
            <a:lvl3pPr indent="0" algn="ctr">
              <a:spcBef>
                <a:spcPct val="20000"/>
              </a:spcBef>
              <a:buFont typeface="Arial" pitchFamily="34" charset="0"/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3pPr>
            <a:lvl4pPr indent="0" algn="ctr">
              <a:spcBef>
                <a:spcPct val="20000"/>
              </a:spcBef>
              <a:buFont typeface="Arial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4pPr>
            <a:lvl5pPr indent="0" algn="ctr">
              <a:spcBef>
                <a:spcPct val="20000"/>
              </a:spcBef>
              <a:buFont typeface="Arial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5pPr>
            <a:lvl6pPr indent="0" algn="ctr">
              <a:spcBef>
                <a:spcPct val="20000"/>
              </a:spcBef>
              <a:buFont typeface="Arial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6pPr>
            <a:lvl7pPr indent="0" algn="ctr">
              <a:spcBef>
                <a:spcPct val="20000"/>
              </a:spcBef>
              <a:buFont typeface="Arial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7pPr>
            <a:lvl8pPr indent="0" algn="ctr">
              <a:spcBef>
                <a:spcPct val="20000"/>
              </a:spcBef>
              <a:buFont typeface="Arial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8pPr>
            <a:lvl9pPr indent="0" algn="ctr">
              <a:spcBef>
                <a:spcPct val="20000"/>
              </a:spcBef>
              <a:buFont typeface="Arial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dirty="0" smtClean="0">
                <a:solidFill>
                  <a:schemeClr val="tx1"/>
                </a:solidFill>
              </a:rPr>
              <a:t>ü</a:t>
            </a:r>
            <a:endParaRPr lang="tr-TR" dirty="0">
              <a:solidFill>
                <a:schemeClr val="tx1"/>
              </a:solidFill>
            </a:endParaRPr>
          </a:p>
        </p:txBody>
      </p:sp>
      <p:cxnSp>
        <p:nvCxnSpPr>
          <p:cNvPr id="6" name="Düz Ok Bağlayıcısı 5"/>
          <p:cNvCxnSpPr/>
          <p:nvPr/>
        </p:nvCxnSpPr>
        <p:spPr>
          <a:xfrm>
            <a:off x="2267744" y="2564904"/>
            <a:ext cx="1080120" cy="136815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7" name="Düz Ok Bağlayıcısı 6"/>
          <p:cNvCxnSpPr/>
          <p:nvPr/>
        </p:nvCxnSpPr>
        <p:spPr>
          <a:xfrm flipH="1">
            <a:off x="4723865" y="2564904"/>
            <a:ext cx="1152128" cy="136815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9" name="Alt Başlık 2"/>
          <p:cNvSpPr txBox="1">
            <a:spLocks/>
          </p:cNvSpPr>
          <p:nvPr/>
        </p:nvSpPr>
        <p:spPr>
          <a:xfrm>
            <a:off x="2807804" y="4293096"/>
            <a:ext cx="2844315" cy="18002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indent="0" algn="ctr">
              <a:spcBef>
                <a:spcPct val="20000"/>
              </a:spcBef>
              <a:buFont typeface="Arial" pitchFamily="34" charset="0"/>
              <a:buNone/>
              <a:defRPr sz="8800">
                <a:solidFill>
                  <a:schemeClr val="tx1">
                    <a:tint val="75000"/>
                  </a:schemeClr>
                </a:solidFill>
                <a:latin typeface="Hand writing Mutlu" pitchFamily="2" charset="0"/>
              </a:defRPr>
            </a:lvl1pPr>
            <a:lvl2pPr indent="0" algn="ctr">
              <a:spcBef>
                <a:spcPct val="20000"/>
              </a:spcBef>
              <a:buFont typeface="Arial" pitchFamily="34" charset="0"/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2pPr>
            <a:lvl3pPr indent="0" algn="ctr">
              <a:spcBef>
                <a:spcPct val="20000"/>
              </a:spcBef>
              <a:buFont typeface="Arial" pitchFamily="34" charset="0"/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3pPr>
            <a:lvl4pPr indent="0" algn="ctr">
              <a:spcBef>
                <a:spcPct val="20000"/>
              </a:spcBef>
              <a:buFont typeface="Arial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4pPr>
            <a:lvl5pPr indent="0" algn="ctr">
              <a:spcBef>
                <a:spcPct val="20000"/>
              </a:spcBef>
              <a:buFont typeface="Arial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5pPr>
            <a:lvl6pPr indent="0" algn="ctr">
              <a:spcBef>
                <a:spcPct val="20000"/>
              </a:spcBef>
              <a:buFont typeface="Arial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6pPr>
            <a:lvl7pPr indent="0" algn="ctr">
              <a:spcBef>
                <a:spcPct val="20000"/>
              </a:spcBef>
              <a:buFont typeface="Arial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7pPr>
            <a:lvl8pPr indent="0" algn="ctr">
              <a:spcBef>
                <a:spcPct val="20000"/>
              </a:spcBef>
              <a:buFont typeface="Arial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8pPr>
            <a:lvl9pPr indent="0" algn="ctr">
              <a:spcBef>
                <a:spcPct val="20000"/>
              </a:spcBef>
              <a:buFont typeface="Arial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dirty="0" err="1" smtClean="0">
                <a:solidFill>
                  <a:schemeClr val="tx1"/>
                </a:solidFill>
              </a:rPr>
              <a:t>tü</a:t>
            </a:r>
            <a:endParaRPr lang="tr-TR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523395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9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331640" y="1268760"/>
            <a:ext cx="1328192" cy="1198984"/>
          </a:xfrm>
        </p:spPr>
        <p:txBody>
          <a:bodyPr>
            <a:noAutofit/>
          </a:bodyPr>
          <a:lstStyle/>
          <a:p>
            <a:r>
              <a:rPr lang="tr-TR" sz="8800" dirty="0" smtClean="0">
                <a:solidFill>
                  <a:schemeClr val="tx1"/>
                </a:solidFill>
                <a:latin typeface="Hand writing Mutlu" pitchFamily="2" charset="0"/>
              </a:rPr>
              <a:t>l</a:t>
            </a:r>
            <a:endParaRPr lang="tr-TR" sz="88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4" name="Alt Başlık 2"/>
          <p:cNvSpPr txBox="1">
            <a:spLocks/>
          </p:cNvSpPr>
          <p:nvPr/>
        </p:nvSpPr>
        <p:spPr>
          <a:xfrm>
            <a:off x="5868144" y="1196752"/>
            <a:ext cx="1328192" cy="119898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indent="0" algn="ctr">
              <a:spcBef>
                <a:spcPct val="20000"/>
              </a:spcBef>
              <a:buFont typeface="Arial" pitchFamily="34" charset="0"/>
              <a:buNone/>
              <a:defRPr sz="8800">
                <a:solidFill>
                  <a:schemeClr val="tx1">
                    <a:tint val="75000"/>
                  </a:schemeClr>
                </a:solidFill>
                <a:latin typeface="Hand writing Mutlu" pitchFamily="2" charset="0"/>
              </a:defRPr>
            </a:lvl1pPr>
            <a:lvl2pPr indent="0" algn="ctr">
              <a:spcBef>
                <a:spcPct val="20000"/>
              </a:spcBef>
              <a:buFont typeface="Arial" pitchFamily="34" charset="0"/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2pPr>
            <a:lvl3pPr indent="0" algn="ctr">
              <a:spcBef>
                <a:spcPct val="20000"/>
              </a:spcBef>
              <a:buFont typeface="Arial" pitchFamily="34" charset="0"/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3pPr>
            <a:lvl4pPr indent="0" algn="ctr">
              <a:spcBef>
                <a:spcPct val="20000"/>
              </a:spcBef>
              <a:buFont typeface="Arial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4pPr>
            <a:lvl5pPr indent="0" algn="ctr">
              <a:spcBef>
                <a:spcPct val="20000"/>
              </a:spcBef>
              <a:buFont typeface="Arial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5pPr>
            <a:lvl6pPr indent="0" algn="ctr">
              <a:spcBef>
                <a:spcPct val="20000"/>
              </a:spcBef>
              <a:buFont typeface="Arial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6pPr>
            <a:lvl7pPr indent="0" algn="ctr">
              <a:spcBef>
                <a:spcPct val="20000"/>
              </a:spcBef>
              <a:buFont typeface="Arial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7pPr>
            <a:lvl8pPr indent="0" algn="ctr">
              <a:spcBef>
                <a:spcPct val="20000"/>
              </a:spcBef>
              <a:buFont typeface="Arial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8pPr>
            <a:lvl9pPr indent="0" algn="ctr">
              <a:spcBef>
                <a:spcPct val="20000"/>
              </a:spcBef>
              <a:buFont typeface="Arial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dirty="0" smtClean="0">
                <a:solidFill>
                  <a:schemeClr val="tx1"/>
                </a:solidFill>
              </a:rPr>
              <a:t>ü</a:t>
            </a:r>
            <a:endParaRPr lang="tr-TR" dirty="0">
              <a:solidFill>
                <a:schemeClr val="tx1"/>
              </a:solidFill>
            </a:endParaRPr>
          </a:p>
        </p:txBody>
      </p:sp>
      <p:cxnSp>
        <p:nvCxnSpPr>
          <p:cNvPr id="6" name="Düz Ok Bağlayıcısı 5"/>
          <p:cNvCxnSpPr/>
          <p:nvPr/>
        </p:nvCxnSpPr>
        <p:spPr>
          <a:xfrm>
            <a:off x="2267744" y="2564904"/>
            <a:ext cx="1080120" cy="136815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7" name="Düz Ok Bağlayıcısı 6"/>
          <p:cNvCxnSpPr/>
          <p:nvPr/>
        </p:nvCxnSpPr>
        <p:spPr>
          <a:xfrm flipH="1">
            <a:off x="4723865" y="2564904"/>
            <a:ext cx="1152128" cy="136815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9" name="Alt Başlık 2"/>
          <p:cNvSpPr txBox="1">
            <a:spLocks/>
          </p:cNvSpPr>
          <p:nvPr/>
        </p:nvSpPr>
        <p:spPr>
          <a:xfrm>
            <a:off x="2807804" y="4293096"/>
            <a:ext cx="2844315" cy="18002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indent="0" algn="ctr">
              <a:spcBef>
                <a:spcPct val="20000"/>
              </a:spcBef>
              <a:buFont typeface="Arial" pitchFamily="34" charset="0"/>
              <a:buNone/>
              <a:defRPr sz="8800">
                <a:solidFill>
                  <a:schemeClr val="tx1">
                    <a:tint val="75000"/>
                  </a:schemeClr>
                </a:solidFill>
                <a:latin typeface="Hand writing Mutlu" pitchFamily="2" charset="0"/>
              </a:defRPr>
            </a:lvl1pPr>
            <a:lvl2pPr indent="0" algn="ctr">
              <a:spcBef>
                <a:spcPct val="20000"/>
              </a:spcBef>
              <a:buFont typeface="Arial" pitchFamily="34" charset="0"/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2pPr>
            <a:lvl3pPr indent="0" algn="ctr">
              <a:spcBef>
                <a:spcPct val="20000"/>
              </a:spcBef>
              <a:buFont typeface="Arial" pitchFamily="34" charset="0"/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3pPr>
            <a:lvl4pPr indent="0" algn="ctr">
              <a:spcBef>
                <a:spcPct val="20000"/>
              </a:spcBef>
              <a:buFont typeface="Arial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4pPr>
            <a:lvl5pPr indent="0" algn="ctr">
              <a:spcBef>
                <a:spcPct val="20000"/>
              </a:spcBef>
              <a:buFont typeface="Arial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5pPr>
            <a:lvl6pPr indent="0" algn="ctr">
              <a:spcBef>
                <a:spcPct val="20000"/>
              </a:spcBef>
              <a:buFont typeface="Arial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6pPr>
            <a:lvl7pPr indent="0" algn="ctr">
              <a:spcBef>
                <a:spcPct val="20000"/>
              </a:spcBef>
              <a:buFont typeface="Arial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7pPr>
            <a:lvl8pPr indent="0" algn="ctr">
              <a:spcBef>
                <a:spcPct val="20000"/>
              </a:spcBef>
              <a:buFont typeface="Arial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8pPr>
            <a:lvl9pPr indent="0" algn="ctr">
              <a:spcBef>
                <a:spcPct val="20000"/>
              </a:spcBef>
              <a:buFont typeface="Arial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dirty="0" err="1" smtClean="0">
                <a:solidFill>
                  <a:schemeClr val="tx1"/>
                </a:solidFill>
              </a:rPr>
              <a:t>lü</a:t>
            </a:r>
            <a:endParaRPr lang="tr-TR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523395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9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  <p:bldP spid="9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umba">
  <a:themeElements>
    <a:clrScheme name="Cumba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Cumba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Cumba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Newsprint</Template>
  <TotalTime>41</TotalTime>
  <Words>147</Words>
  <Application>Microsoft Office PowerPoint</Application>
  <PresentationFormat>Ekran Gösterisi (4:3)</PresentationFormat>
  <Paragraphs>89</Paragraphs>
  <Slides>25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25</vt:i4>
      </vt:variant>
    </vt:vector>
  </HeadingPairs>
  <TitlesOfParts>
    <vt:vector size="26" baseType="lpstr">
      <vt:lpstr>Cumba</vt:lpstr>
      <vt:lpstr>Slayt 1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  <vt:lpstr>Slayt 15</vt:lpstr>
      <vt:lpstr>Slayt 16</vt:lpstr>
      <vt:lpstr>Slayt 17</vt:lpstr>
      <vt:lpstr>Slayt 18</vt:lpstr>
      <vt:lpstr>Slayt 19</vt:lpstr>
      <vt:lpstr>Slayt 20</vt:lpstr>
      <vt:lpstr>Slayt 21</vt:lpstr>
      <vt:lpstr>Slayt 22</vt:lpstr>
      <vt:lpstr>Slayt 23</vt:lpstr>
      <vt:lpstr>Slayt 24</vt:lpstr>
      <vt:lpstr>Slayt 25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Sunusu</dc:title>
  <dc:creator>serdar</dc:creator>
  <cp:lastModifiedBy>Dogan</cp:lastModifiedBy>
  <cp:revision>10</cp:revision>
  <dcterms:created xsi:type="dcterms:W3CDTF">2014-01-12T14:04:02Z</dcterms:created>
  <dcterms:modified xsi:type="dcterms:W3CDTF">2014-01-30T16:42:04Z</dcterms:modified>
</cp:coreProperties>
</file>