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8.xml" ContentType="application/vnd.openxmlformats-officedocument.presentationml.slideMaster+xml"/>
  <Override PartName="/ppt/slideMasters/slideMaster6.xml" ContentType="application/vnd.openxmlformats-officedocument.presentationml.slideMaster+xml"/>
  <Override PartName="/ppt/theme/theme8.xml" ContentType="application/vnd.openxmlformats-officedocument.theme+xml"/>
  <Override PartName="/ppt/slideMasters/slideMaster4.xml" ContentType="application/vnd.openxmlformats-officedocument.presentationml.slideMaster+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8.xml" ContentType="application/vnd.openxmlformats-officedocument.presentationml.slideLayout+xml"/>
  <Override PartName="/ppt/slideLayouts/slideLayout87.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slideLayouts/slideLayout67.xml" ContentType="application/vnd.openxmlformats-officedocument.presentationml.slideLayout+xml"/>
  <Override PartName="/ppt/slideLayouts/slideLayout76.xml" ContentType="application/vnd.openxmlformats-officedocument.presentationml.slideLayout+xml"/>
  <Override PartName="/ppt/slideLayouts/slideLayout85.xml" ContentType="application/vnd.openxmlformats-officedocument.presentationml.slideLayout+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Layouts/slideLayout74.xml" ContentType="application/vnd.openxmlformats-officedocument.presentationml.slideLayout+xml"/>
  <Override PartName="/ppt/slideLayouts/slideLayout83.xml" ContentType="application/vnd.openxmlformats-officedocument.presentationml.slideLayout+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slideLayouts/slideLayout72.xml" ContentType="application/vnd.openxmlformats-officedocument.presentationml.slideLayout+xml"/>
  <Override PartName="/ppt/slideLayouts/slideLayout81.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1.xml" ContentType="application/vnd.openxmlformats-officedocument.presentationml.slideLayout+xml"/>
  <Override PartName="/ppt/slideLayouts/slideLayout4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756" r:id="rId2"/>
    <p:sldMasterId id="2147483768" r:id="rId3"/>
    <p:sldMasterId id="2147483780" r:id="rId4"/>
    <p:sldMasterId id="2147483828" r:id="rId5"/>
    <p:sldMasterId id="2147483840" r:id="rId6"/>
    <p:sldMasterId id="2147483876" r:id="rId7"/>
    <p:sldMasterId id="2147483888" r:id="rId8"/>
  </p:sldMasterIdLst>
  <p:sldIdLst>
    <p:sldId id="256" r:id="rId9"/>
    <p:sldId id="257" r:id="rId10"/>
    <p:sldId id="258" r:id="rId11"/>
    <p:sldId id="259" r:id="rId12"/>
    <p:sldId id="260" r:id="rId13"/>
    <p:sldId id="261" r:id="rId14"/>
    <p:sldId id="262" r:id="rId15"/>
    <p:sldId id="263"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5" Type="http://schemas.openxmlformats.org/officeDocument/2006/relationships/slideMaster" Target="slideMasters/slideMaster5.xml"/><Relationship Id="rId15" Type="http://schemas.openxmlformats.org/officeDocument/2006/relationships/slide" Target="slides/slide7.xml"/><Relationship Id="rId10" Type="http://schemas.openxmlformats.org/officeDocument/2006/relationships/slide" Target="slides/slide2.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ACE1916E-7EF1-46CD-B67B-EEDD2E825020}" type="datetimeFigureOut">
              <a:rPr lang="tr-TR" smtClean="0"/>
              <a:pPr/>
              <a:t>26.01.2013</a:t>
            </a:fld>
            <a:endParaRPr lang="tr-TR"/>
          </a:p>
        </p:txBody>
      </p:sp>
      <p:sp>
        <p:nvSpPr>
          <p:cNvPr id="17" name="16 Altbilgi Yer Tutucusu"/>
          <p:cNvSpPr>
            <a:spLocks noGrp="1"/>
          </p:cNvSpPr>
          <p:nvPr>
            <p:ph type="ftr" sz="quarter" idx="11"/>
          </p:nvPr>
        </p:nvSpPr>
        <p:spPr bwMode="auto">
          <a:xfrm rot="5400000">
            <a:off x="7077269" y="4181669"/>
            <a:ext cx="3657600" cy="384048"/>
          </a:xfrm>
        </p:spPr>
        <p:txBody>
          <a:bodyPr/>
          <a:lstStyle/>
          <a:p>
            <a:endParaRPr lang="tr-TR"/>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AE43B86E-1753-4B79-8BF1-615AA712928D}"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4"/>
          </p:nvPr>
        </p:nvSpPr>
        <p:spPr/>
        <p:txBody>
          <a:bodyPr rtlCol="0"/>
          <a:lstStyle/>
          <a:p>
            <a:fld id="{ACE1916E-7EF1-46CD-B67B-EEDD2E825020}" type="datetimeFigureOut">
              <a:rPr lang="tr-TR" smtClean="0"/>
              <a:pPr/>
              <a:t>26.01.2013</a:t>
            </a:fld>
            <a:endParaRPr lang="tr-TR"/>
          </a:p>
        </p:txBody>
      </p:sp>
      <p:sp>
        <p:nvSpPr>
          <p:cNvPr id="9" name="8 Slayt Numarası Yer Tutucusu"/>
          <p:cNvSpPr>
            <a:spLocks noGrp="1"/>
          </p:cNvSpPr>
          <p:nvPr>
            <p:ph type="sldNum" sz="quarter" idx="15"/>
          </p:nvPr>
        </p:nvSpPr>
        <p:spPr/>
        <p:txBody>
          <a:bodyPr rtlCol="0"/>
          <a:lstStyle/>
          <a:p>
            <a:fld id="{AE43B86E-1753-4B79-8BF1-615AA712928D}" type="slidenum">
              <a:rPr lang="tr-TR" smtClean="0"/>
              <a:pPr/>
              <a:t>‹#›</a:t>
            </a:fld>
            <a:endParaRPr lang="tr-TR"/>
          </a:p>
        </p:txBody>
      </p:sp>
      <p:sp>
        <p:nvSpPr>
          <p:cNvPr id="10" name="9 Altbilgi Yer Tutucusu"/>
          <p:cNvSpPr>
            <a:spLocks noGrp="1"/>
          </p:cNvSpPr>
          <p:nvPr>
            <p:ph type="ftr" sz="quarter" idx="16"/>
          </p:nvPr>
        </p:nvSpPr>
        <p:spPr/>
        <p:txBody>
          <a:bodyPr rtlCol="0"/>
          <a:lstStyle/>
          <a:p>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AE43B86E-1753-4B79-8BF1-615AA712928D}"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bwMode="auto">
          <a:xfrm rot="5400000">
            <a:off x="7077456" y="4178808"/>
            <a:ext cx="3657600" cy="384048"/>
          </a:xfrm>
        </p:spPr>
        <p:txBody>
          <a:bodyPr/>
          <a:lstStyle/>
          <a:p>
            <a:endParaRPr lang="tr-TR"/>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Slayt Numarası Yer Tutucusu"/>
          <p:cNvSpPr>
            <a:spLocks noGrp="1"/>
          </p:cNvSpPr>
          <p:nvPr>
            <p:ph type="sldNum" sz="quarter" idx="12"/>
          </p:nvPr>
        </p:nvSpPr>
        <p:spPr bwMode="auto">
          <a:xfrm>
            <a:off x="1340616" y="4928702"/>
            <a:ext cx="609600" cy="517524"/>
          </a:xfrm>
        </p:spPr>
        <p:txBody>
          <a:bodyPr/>
          <a:lstStyle/>
          <a:p>
            <a:fld id="{AE43B86E-1753-4B79-8BF1-615AA712928D}"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8" name="7 Başlık"/>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tr-TR" smtClean="0"/>
              <a:t>Asıl başlık stili için tıklatın</a:t>
            </a:r>
            <a:endParaRPr kumimoji="0" lang="en-US"/>
          </a:p>
        </p:txBody>
      </p:sp>
      <p:sp>
        <p:nvSpPr>
          <p:cNvPr id="28" name="27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17" name="16 Altbilgi Yer Tutucusu"/>
          <p:cNvSpPr>
            <a:spLocks noGrp="1"/>
          </p:cNvSpPr>
          <p:nvPr>
            <p:ph type="ftr" sz="quarter" idx="11"/>
          </p:nvPr>
        </p:nvSpPr>
        <p:spPr/>
        <p:txBody>
          <a:bodyPr/>
          <a:lstStyle/>
          <a:p>
            <a:endParaRPr lang="tr-TR"/>
          </a:p>
        </p:txBody>
      </p:sp>
      <p:sp>
        <p:nvSpPr>
          <p:cNvPr id="29" name="28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
        <p:nvSpPr>
          <p:cNvPr id="9" name="8 Alt Başlık"/>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3">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a:xfrm>
            <a:off x="7924800" y="6416675"/>
            <a:ext cx="762000" cy="365125"/>
          </a:xfrm>
        </p:spPr>
        <p:txBody>
          <a:bodyPr/>
          <a:lstStyle/>
          <a:p>
            <a:fld id="{AE43B86E-1753-4B79-8BF1-615AA712928D}"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tr-TR" smtClean="0">
                <a:solidFill>
                  <a:schemeClr val="lt1"/>
                </a:solidFill>
                <a:latin typeface="+mn-lt"/>
                <a:ea typeface="+mn-ea"/>
                <a:cs typeface="+mn-cs"/>
              </a:rPr>
              <a:t>Resim eklemek için simgeyi tıklatın</a:t>
            </a:r>
            <a:endParaRPr kumimoji="0" lang="en-US" dirty="0">
              <a:solidFill>
                <a:schemeClr val="lt1"/>
              </a:solidFill>
              <a:latin typeface="+mn-lt"/>
              <a:ea typeface="+mn-ea"/>
              <a:cs typeface="+mn-cs"/>
            </a:endParaRPr>
          </a:p>
        </p:txBody>
      </p:sp>
      <p:sp>
        <p:nvSpPr>
          <p:cNvPr id="4" name="3 Metin Yer Tutucusu"/>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ACE1916E-7EF1-46CD-B67B-EEDD2E825020}" type="datetimeFigureOut">
              <a:rPr lang="tr-TR" smtClean="0"/>
              <a:pPr/>
              <a:t>26.01.2013</a:t>
            </a:fld>
            <a:endParaRPr lang="tr-TR"/>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AE43B86E-1753-4B79-8BF1-615AA712928D}"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AE43B86E-1753-4B79-8BF1-615AA712928D}"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ACE1916E-7EF1-46CD-B67B-EEDD2E825020}" type="datetimeFigureOut">
              <a:rPr lang="tr-TR" smtClean="0"/>
              <a:pPr/>
              <a:t>26.01.2013</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ACE1916E-7EF1-46CD-B67B-EEDD2E825020}" type="datetimeFigureOut">
              <a:rPr lang="tr-TR" smtClean="0"/>
              <a:pPr/>
              <a:t>26.01.2013</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ACE1916E-7EF1-46CD-B67B-EEDD2E825020}" type="datetimeFigureOut">
              <a:rPr lang="tr-TR" smtClean="0"/>
              <a:pPr/>
              <a:t>26.01.2013</a:t>
            </a:fld>
            <a:endParaRPr lang="tr-TR"/>
          </a:p>
        </p:txBody>
      </p:sp>
      <p:sp>
        <p:nvSpPr>
          <p:cNvPr id="3" name="2 Altbilgi Yer Tutucusu"/>
          <p:cNvSpPr>
            <a:spLocks noGrp="1"/>
          </p:cNvSpPr>
          <p:nvPr>
            <p:ph type="ftr" sz="quarter" idx="11"/>
          </p:nvPr>
        </p:nvSpPr>
        <p:spPr/>
        <p:txBody>
          <a:bodyPr/>
          <a:lstStyle>
            <a:lvl1pPr>
              <a:defRPr>
                <a:solidFill>
                  <a:schemeClr val="tx2"/>
                </a:solidFill>
              </a:defRPr>
            </a:lvl1pPr>
            <a:extLst/>
          </a:lstStyle>
          <a:p>
            <a:endParaRPr lang="tr-TR"/>
          </a:p>
        </p:txBody>
      </p:sp>
      <p:sp>
        <p:nvSpPr>
          <p:cNvPr id="4" name="3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a:xfrm>
            <a:off x="457200" y="6556248"/>
            <a:ext cx="3657600" cy="228600"/>
          </a:xfrm>
        </p:spPr>
        <p:txBody>
          <a:bodyPr/>
          <a:lstStyle>
            <a:extLst/>
          </a:lstStyle>
          <a:p>
            <a:endParaRPr lang="tr-TR"/>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AE43B86E-1753-4B79-8BF1-615AA712928D}" type="slidenum">
              <a:rPr lang="tr-TR" smtClean="0"/>
              <a:pPr/>
              <a:t>‹#›</a:t>
            </a:fld>
            <a:endParaRPr lang="tr-T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2"/>
      </p:bgRef>
    </p:bg>
    <p:spTree>
      <p:nvGrpSpPr>
        <p:cNvPr id="1" name=""/>
        <p:cNvGrpSpPr/>
        <p:nvPr/>
      </p:nvGrpSpPr>
      <p:grpSpPr>
        <a:xfrm>
          <a:off x="0" y="0"/>
          <a:ext cx="0" cy="0"/>
          <a:chOff x="0" y="0"/>
          <a:chExt cx="0" cy="0"/>
        </a:xfrm>
      </p:grpSpPr>
      <p:sp>
        <p:nvSpPr>
          <p:cNvPr id="7" name="6 Dikdörtgen"/>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2362200" y="4038600"/>
            <a:ext cx="6477000" cy="1828800"/>
          </a:xfrm>
        </p:spPr>
        <p:txBody>
          <a:bodyPr anchor="b"/>
          <a:lstStyle>
            <a:lvl1pPr>
              <a:defRPr cap="all" baseline="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ACE1916E-7EF1-46CD-B67B-EEDD2E825020}" type="datetimeFigureOut">
              <a:rPr lang="tr-TR" smtClean="0"/>
              <a:pPr/>
              <a:t>26.01.2013</a:t>
            </a:fld>
            <a:endParaRPr lang="tr-TR"/>
          </a:p>
        </p:txBody>
      </p:sp>
      <p:sp>
        <p:nvSpPr>
          <p:cNvPr id="17" name="16 Altbilgi Yer Tutucusu"/>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tr-TR"/>
          </a:p>
        </p:txBody>
      </p:sp>
      <p:sp>
        <p:nvSpPr>
          <p:cNvPr id="29" name="28 Slayt Numarası Yer Tutucusu"/>
          <p:cNvSpPr>
            <a:spLocks noGrp="1"/>
          </p:cNvSpPr>
          <p:nvPr>
            <p:ph type="sldNum" sz="quarter" idx="12"/>
          </p:nvPr>
        </p:nvSpPr>
        <p:spPr>
          <a:xfrm>
            <a:off x="8001000" y="228600"/>
            <a:ext cx="838200" cy="381000"/>
          </a:xfrm>
        </p:spPr>
        <p:txBody>
          <a:bodyPr/>
          <a:lstStyle>
            <a:lvl1pPr>
              <a:defRPr>
                <a:solidFill>
                  <a:schemeClr val="tx2"/>
                </a:solidFill>
              </a:defRPr>
            </a:lvl1pPr>
          </a:lstStyle>
          <a:p>
            <a:fld id="{AE43B86E-1753-4B79-8BF1-615AA712928D}"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12648" y="228600"/>
            <a:ext cx="8153400" cy="990600"/>
          </a:xfrm>
        </p:spPr>
        <p:txBody>
          <a:body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lvl1pPr>
              <a:defRPr>
                <a:solidFill>
                  <a:srgbClr val="FFFFFF"/>
                </a:solidFill>
              </a:defRPr>
            </a:lvl1pPr>
          </a:lstStyle>
          <a:p>
            <a:fld id="{AE43B86E-1753-4B79-8BF1-615AA712928D}" type="slidenum">
              <a:rPr lang="tr-TR" smtClean="0"/>
              <a:pPr/>
              <a:t>‹#›</a:t>
            </a:fld>
            <a:endParaRPr lang="tr-TR"/>
          </a:p>
        </p:txBody>
      </p:sp>
      <p:sp>
        <p:nvSpPr>
          <p:cNvPr id="8" name="7 İçerik Yer Tutucusu"/>
          <p:cNvSpPr>
            <a:spLocks noGrp="1"/>
          </p:cNvSpPr>
          <p:nvPr>
            <p:ph sz="quarter" idx="1"/>
          </p:nvPr>
        </p:nvSpPr>
        <p:spPr>
          <a:xfrm>
            <a:off x="612648" y="1600200"/>
            <a:ext cx="8153400" cy="44958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7" name="6 Dikdörtgen"/>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ikdörtgen"/>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13" name="12 Slayt Numarası Yer Tutucusu"/>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AE43B86E-1753-4B79-8BF1-615AA712928D}" type="slidenum">
              <a:rPr lang="tr-TR" smtClean="0"/>
              <a:pPr/>
              <a:t>‹#›</a:t>
            </a:fld>
            <a:endParaRPr lang="tr-TR"/>
          </a:p>
        </p:txBody>
      </p:sp>
      <p:sp>
        <p:nvSpPr>
          <p:cNvPr id="14" name="13 Altbilgi Yer Tutucusu"/>
          <p:cNvSpPr>
            <a:spLocks noGrp="1"/>
          </p:cNvSpPr>
          <p:nvPr>
            <p:ph type="ftr" sz="quarter" idx="12"/>
          </p:nvPr>
        </p:nvSpPr>
        <p:spPr/>
        <p:txBody>
          <a:bodyPr/>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9" name="8 İçerik Yer Tutucusu"/>
          <p:cNvSpPr>
            <a:spLocks noGrp="1"/>
          </p:cNvSpPr>
          <p:nvPr>
            <p:ph sz="quarter" idx="1"/>
          </p:nvPr>
        </p:nvSpPr>
        <p:spPr>
          <a:xfrm>
            <a:off x="609600"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844901"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8" name="7 Veri Yer Tutucusu"/>
          <p:cNvSpPr>
            <a:spLocks noGrp="1"/>
          </p:cNvSpPr>
          <p:nvPr>
            <p:ph type="dt" sz="half" idx="15"/>
          </p:nvPr>
        </p:nvSpPr>
        <p:spPr/>
        <p:txBody>
          <a:bodyPr rtlCol="0"/>
          <a:lstStyle/>
          <a:p>
            <a:fld id="{ACE1916E-7EF1-46CD-B67B-EEDD2E825020}" type="datetimeFigureOut">
              <a:rPr lang="tr-TR" smtClean="0"/>
              <a:pPr/>
              <a:t>26.01.2013</a:t>
            </a:fld>
            <a:endParaRPr lang="tr-TR"/>
          </a:p>
        </p:txBody>
      </p:sp>
      <p:sp>
        <p:nvSpPr>
          <p:cNvPr id="10" name="9 Slayt Numarası Yer Tutucusu"/>
          <p:cNvSpPr>
            <a:spLocks noGrp="1"/>
          </p:cNvSpPr>
          <p:nvPr>
            <p:ph type="sldNum" sz="quarter" idx="16"/>
          </p:nvPr>
        </p:nvSpPr>
        <p:spPr/>
        <p:txBody>
          <a:bodyPr rtlCol="0"/>
          <a:lstStyle/>
          <a:p>
            <a:fld id="{AE43B86E-1753-4B79-8BF1-615AA712928D}" type="slidenum">
              <a:rPr lang="tr-TR" smtClean="0"/>
              <a:pPr/>
              <a:t>‹#›</a:t>
            </a:fld>
            <a:endParaRPr lang="tr-TR"/>
          </a:p>
        </p:txBody>
      </p:sp>
      <p:sp>
        <p:nvSpPr>
          <p:cNvPr id="12" name="11 Altbilgi Yer Tutucusu"/>
          <p:cNvSpPr>
            <a:spLocks noGrp="1"/>
          </p:cNvSpPr>
          <p:nvPr>
            <p:ph type="ftr" sz="quarter" idx="17"/>
          </p:nvPr>
        </p:nvSpPr>
        <p:spPr/>
        <p:txBody>
          <a:bodyPr rtlCol="0"/>
          <a:lstStyle/>
          <a:p>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6" name="5 Veri Yer Tutucusu"/>
          <p:cNvSpPr>
            <a:spLocks noGrp="1"/>
          </p:cNvSpPr>
          <p:nvPr>
            <p:ph type="dt" sz="half" idx="10"/>
          </p:nvPr>
        </p:nvSpPr>
        <p:spPr/>
        <p:txBody>
          <a:bodyPr rtlCol="0"/>
          <a:lstStyle/>
          <a:p>
            <a:fld id="{ACE1916E-7EF1-46CD-B67B-EEDD2E825020}" type="datetimeFigureOut">
              <a:rPr lang="tr-TR" smtClean="0"/>
              <a:pPr/>
              <a:t>26.01.2013</a:t>
            </a:fld>
            <a:endParaRPr lang="tr-TR"/>
          </a:p>
        </p:txBody>
      </p:sp>
      <p:sp>
        <p:nvSpPr>
          <p:cNvPr id="7" name="6 Slayt Numarası Yer Tutucusu"/>
          <p:cNvSpPr>
            <a:spLocks noGrp="1"/>
          </p:cNvSpPr>
          <p:nvPr>
            <p:ph type="sldNum" sz="quarter" idx="11"/>
          </p:nvPr>
        </p:nvSpPr>
        <p:spPr/>
        <p:txBody>
          <a:bodyPr rtlCol="0"/>
          <a:lstStyle/>
          <a:p>
            <a:fld id="{AE43B86E-1753-4B79-8BF1-615AA712928D}" type="slidenum">
              <a:rPr lang="tr-TR" smtClean="0"/>
              <a:pPr/>
              <a:t>‹#›</a:t>
            </a:fld>
            <a:endParaRPr lang="tr-TR"/>
          </a:p>
        </p:txBody>
      </p:sp>
      <p:sp>
        <p:nvSpPr>
          <p:cNvPr id="8" name="7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533400" y="273050"/>
            <a:ext cx="8153400" cy="869950"/>
          </a:xfrm>
        </p:spPr>
        <p:txBody>
          <a:bodyPr anchor="ctr"/>
          <a:lstStyle>
            <a:lvl1pPr>
              <a:defRPr/>
            </a:lvl1pPr>
          </a:lstStyle>
          <a:p>
            <a:r>
              <a:rPr kumimoji="0" lang="tr-TR" smtClean="0"/>
              <a:t>Asıl başlık stili için tıklatın</a:t>
            </a:r>
            <a:endParaRPr kumimoji="0" lang="en-US"/>
          </a:p>
        </p:txBody>
      </p:sp>
      <p:sp>
        <p:nvSpPr>
          <p:cNvPr id="11" name="10 İçerik Yer Tutucusu"/>
          <p:cNvSpPr>
            <a:spLocks noGrp="1"/>
          </p:cNvSpPr>
          <p:nvPr>
            <p:ph sz="quarter" idx="2"/>
          </p:nvPr>
        </p:nvSpPr>
        <p:spPr>
          <a:xfrm>
            <a:off x="609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800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5"/>
          </p:nvPr>
        </p:nvSpPr>
        <p:spPr/>
        <p:txBody>
          <a:bodyPr rtlCol="0"/>
          <a:lstStyle/>
          <a:p>
            <a:fld id="{ACE1916E-7EF1-46CD-B67B-EEDD2E825020}" type="datetimeFigureOut">
              <a:rPr lang="tr-TR" smtClean="0"/>
              <a:pPr/>
              <a:t>26.01.2013</a:t>
            </a:fld>
            <a:endParaRPr lang="tr-TR"/>
          </a:p>
        </p:txBody>
      </p:sp>
      <p:sp>
        <p:nvSpPr>
          <p:cNvPr id="12" name="11 Slayt Numarası Yer Tutucusu"/>
          <p:cNvSpPr>
            <a:spLocks noGrp="1"/>
          </p:cNvSpPr>
          <p:nvPr>
            <p:ph type="sldNum" sz="quarter" idx="16"/>
          </p:nvPr>
        </p:nvSpPr>
        <p:spPr/>
        <p:txBody>
          <a:bodyPr rtlCol="0"/>
          <a:lstStyle/>
          <a:p>
            <a:fld id="{AE43B86E-1753-4B79-8BF1-615AA712928D}" type="slidenum">
              <a:rPr lang="tr-TR" smtClean="0"/>
              <a:pPr/>
              <a:t>‹#›</a:t>
            </a:fld>
            <a:endParaRPr lang="tr-TR"/>
          </a:p>
        </p:txBody>
      </p:sp>
      <p:sp>
        <p:nvSpPr>
          <p:cNvPr id="14" name="13 Altbilgi Yer Tutucusu"/>
          <p:cNvSpPr>
            <a:spLocks noGrp="1"/>
          </p:cNvSpPr>
          <p:nvPr>
            <p:ph type="ftr" sz="quarter" idx="17"/>
          </p:nvPr>
        </p:nvSpPr>
        <p:spPr/>
        <p:txBody>
          <a:bodyPr rtlCol="0"/>
          <a:lstStyle/>
          <a:p>
            <a:endParaRPr lang="tr-TR"/>
          </a:p>
        </p:txBody>
      </p:sp>
      <p:sp>
        <p:nvSpPr>
          <p:cNvPr id="16" name="15 Metin Yer Tutucusu"/>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5" name="14 Metin Yer Tutucusu"/>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lvl1pPr>
              <a:defRPr>
                <a:solidFill>
                  <a:srgbClr val="FFFFFF"/>
                </a:solidFill>
              </a:defRPr>
            </a:lvl1pPr>
          </a:lstStyle>
          <a:p>
            <a:fld id="{AE43B86E-1753-4B79-8BF1-615AA712928D}" type="slidenum">
              <a:rPr lang="tr-TR" smtClean="0"/>
              <a:pPr/>
              <a:t>‹#›</a:t>
            </a:fld>
            <a:endParaRPr lang="tr-T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a:xfrm>
            <a:off x="0" y="6248400"/>
            <a:ext cx="533400" cy="381000"/>
          </a:xfrm>
        </p:spPr>
        <p:txBody>
          <a:bodyPr/>
          <a:lstStyle>
            <a:lvl1pPr>
              <a:defRPr>
                <a:solidFill>
                  <a:schemeClr val="tx2"/>
                </a:solidFill>
              </a:defRPr>
            </a:lvl1pPr>
          </a:lstStyle>
          <a:p>
            <a:fld id="{AE43B86E-1753-4B79-8BF1-615AA712928D}" type="slidenum">
              <a:rPr lang="tr-TR" smtClean="0"/>
              <a:pPr/>
              <a:t>‹#›</a:t>
            </a:fld>
            <a:endParaRPr lang="tr-T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273050"/>
            <a:ext cx="8077200" cy="869950"/>
          </a:xfrm>
        </p:spPr>
        <p:txBody>
          <a:bodyPr anchor="ctr"/>
          <a:lstStyle>
            <a:lvl1pPr algn="l">
              <a:buNone/>
              <a:defRPr sz="4400" b="0"/>
            </a:lvl1p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lvl1pPr>
              <a:defRPr>
                <a:solidFill>
                  <a:srgbClr val="FFFFFF"/>
                </a:solidFill>
              </a:defRPr>
            </a:lvl1pPr>
          </a:lstStyle>
          <a:p>
            <a:fld id="{AE43B86E-1753-4B79-8BF1-615AA712928D}" type="slidenum">
              <a:rPr lang="tr-TR" smtClean="0"/>
              <a:pPr/>
              <a:t>‹#›</a:t>
            </a:fld>
            <a:endParaRPr lang="tr-TR"/>
          </a:p>
        </p:txBody>
      </p:sp>
      <p:sp>
        <p:nvSpPr>
          <p:cNvPr id="3" name="2 Metin Yer Tutucusu"/>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9" name="8 İçerik Yer Tutucusu"/>
          <p:cNvSpPr>
            <a:spLocks noGrp="1"/>
          </p:cNvSpPr>
          <p:nvPr>
            <p:ph sz="quarter" idx="1"/>
          </p:nvPr>
        </p:nvSpPr>
        <p:spPr>
          <a:xfrm>
            <a:off x="2362200" y="1752600"/>
            <a:ext cx="6400800" cy="4419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3">
        <a:schemeClr val="bg2"/>
      </p:bgRef>
    </p:bg>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8" name="7 Dikdörtgen"/>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ikdörtgen"/>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tr-TR" smtClean="0"/>
              <a:t>Asıl başlık stili için tıklatın</a:t>
            </a:r>
            <a:endParaRPr kumimoji="0" lang="en-US"/>
          </a:p>
        </p:txBody>
      </p:sp>
      <p:sp>
        <p:nvSpPr>
          <p:cNvPr id="11" name="10 Dikdörtgen"/>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Veri Yer Tutucusu"/>
          <p:cNvSpPr>
            <a:spLocks noGrp="1"/>
          </p:cNvSpPr>
          <p:nvPr>
            <p:ph type="dt" sz="half" idx="10"/>
          </p:nvPr>
        </p:nvSpPr>
        <p:spPr>
          <a:xfrm>
            <a:off x="6248400" y="6248400"/>
            <a:ext cx="2667000" cy="365125"/>
          </a:xfrm>
        </p:spPr>
        <p:txBody>
          <a:bodyPr rtlCol="0"/>
          <a:lstStyle/>
          <a:p>
            <a:fld id="{ACE1916E-7EF1-46CD-B67B-EEDD2E825020}" type="datetimeFigureOut">
              <a:rPr lang="tr-TR" smtClean="0"/>
              <a:pPr/>
              <a:t>26.01.2013</a:t>
            </a:fld>
            <a:endParaRPr lang="tr-TR"/>
          </a:p>
        </p:txBody>
      </p:sp>
      <p:sp>
        <p:nvSpPr>
          <p:cNvPr id="13" name="12 Slayt Numarası Yer Tutucusu"/>
          <p:cNvSpPr>
            <a:spLocks noGrp="1"/>
          </p:cNvSpPr>
          <p:nvPr>
            <p:ph type="sldNum" sz="quarter" idx="11"/>
          </p:nvPr>
        </p:nvSpPr>
        <p:spPr>
          <a:xfrm>
            <a:off x="0" y="4667249"/>
            <a:ext cx="1447800" cy="663578"/>
          </a:xfrm>
        </p:spPr>
        <p:txBody>
          <a:bodyPr rtlCol="0"/>
          <a:lstStyle>
            <a:lvl1pPr>
              <a:defRPr sz="2800"/>
            </a:lvl1pPr>
          </a:lstStyle>
          <a:p>
            <a:fld id="{AE43B86E-1753-4B79-8BF1-615AA712928D}" type="slidenum">
              <a:rPr lang="tr-TR" smtClean="0"/>
              <a:pPr/>
              <a:t>‹#›</a:t>
            </a:fld>
            <a:endParaRPr lang="tr-TR"/>
          </a:p>
        </p:txBody>
      </p:sp>
      <p:sp>
        <p:nvSpPr>
          <p:cNvPr id="14" name="13 Altbilgi Yer Tutucusu"/>
          <p:cNvSpPr>
            <a:spLocks noGrp="1"/>
          </p:cNvSpPr>
          <p:nvPr>
            <p:ph type="ftr" sz="quarter" idx="12"/>
          </p:nvPr>
        </p:nvSpPr>
        <p:spPr>
          <a:xfrm>
            <a:off x="1600200" y="6248206"/>
            <a:ext cx="4572000" cy="365125"/>
          </a:xfrm>
        </p:spPr>
        <p:txBody>
          <a:bodyPr rtlCol="0"/>
          <a:lstStyle/>
          <a:p>
            <a:endParaRPr lang="tr-TR"/>
          </a:p>
        </p:txBody>
      </p:sp>
      <p:sp>
        <p:nvSpPr>
          <p:cNvPr id="3" name="2 Resim Yer Tutucusu"/>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tr-TR" smtClean="0"/>
              <a:t>Resim eklemek için simgeyi tıklatın</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bg>
      <p:bgRef idx="1001">
        <a:schemeClr val="bg1"/>
      </p:bgRef>
    </p:bg>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609600"/>
            <a:ext cx="2057400" cy="55165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609600"/>
            <a:ext cx="5562600" cy="5516564"/>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6553200" y="6248402"/>
            <a:ext cx="2209800" cy="365125"/>
          </a:xfrm>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a:xfrm>
            <a:off x="457201" y="6248207"/>
            <a:ext cx="5573483" cy="365125"/>
          </a:xfrm>
        </p:spPr>
        <p:txBody>
          <a:bodyPr/>
          <a:lstStyle/>
          <a:p>
            <a:endParaRPr lang="tr-TR"/>
          </a:p>
        </p:txBody>
      </p:sp>
      <p:sp>
        <p:nvSpPr>
          <p:cNvPr id="7" name="6 Dikdörtgen"/>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7 Dikdörtgen"/>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8 Dikdörtgen"/>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5 Slayt Numarası Yer Tutucusu"/>
          <p:cNvSpPr>
            <a:spLocks noGrp="1"/>
          </p:cNvSpPr>
          <p:nvPr>
            <p:ph type="sldNum" sz="quarter" idx="12"/>
          </p:nvPr>
        </p:nvSpPr>
        <p:spPr>
          <a:xfrm rot="5400000">
            <a:off x="5989638" y="144462"/>
            <a:ext cx="533400" cy="244476"/>
          </a:xfrm>
        </p:spPr>
        <p:txBody>
          <a:bodyPr/>
          <a:lstStyle/>
          <a:p>
            <a:fld id="{AE43B86E-1753-4B79-8BF1-615AA712928D}"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8" name="27 Veri Yer Tutucusu"/>
          <p:cNvSpPr>
            <a:spLocks noGrp="1"/>
          </p:cNvSpPr>
          <p:nvPr>
            <p:ph type="dt" sz="half" idx="10"/>
          </p:nvPr>
        </p:nvSpPr>
        <p:spPr/>
        <p:txBody>
          <a:bodyPr/>
          <a:lstStyle>
            <a:extLst/>
          </a:lstStyle>
          <a:p>
            <a:fld id="{ACE1916E-7EF1-46CD-B67B-EEDD2E825020}" type="datetimeFigureOut">
              <a:rPr lang="tr-TR" smtClean="0"/>
              <a:pPr/>
              <a:t>26.01.2013</a:t>
            </a:fld>
            <a:endParaRPr lang="tr-TR"/>
          </a:p>
        </p:txBody>
      </p:sp>
      <p:sp>
        <p:nvSpPr>
          <p:cNvPr id="17" name="16 Altbilgi Yer Tutucusu"/>
          <p:cNvSpPr>
            <a:spLocks noGrp="1"/>
          </p:cNvSpPr>
          <p:nvPr>
            <p:ph type="ftr" sz="quarter" idx="11"/>
          </p:nvPr>
        </p:nvSpPr>
        <p:spPr/>
        <p:txBody>
          <a:bodyPr/>
          <a:lstStyle>
            <a:extLst/>
          </a:lstStyle>
          <a:p>
            <a:endParaRPr lang="tr-TR"/>
          </a:p>
        </p:txBody>
      </p:sp>
      <p:sp>
        <p:nvSpPr>
          <p:cNvPr id="29" name="28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
        <p:nvSpPr>
          <p:cNvPr id="32" name="31 Dikdörtgen"/>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38 Dikdörtgen"/>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39 Dikdörtgen"/>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40 Dikdörtgen"/>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41 Dikdörtgen"/>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Başlık"/>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tr-TR" smtClean="0"/>
              <a:t>Asıl başlık stili için tıklatın</a:t>
            </a:r>
            <a:endParaRPr kumimoji="0" lang="en-US"/>
          </a:p>
        </p:txBody>
      </p:sp>
      <p:sp>
        <p:nvSpPr>
          <p:cNvPr id="9" name="8 Alt Başlık"/>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56" name="55 Dikdörtgen"/>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64 Dikdörtgen"/>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65 Dikdörtgen"/>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66 Dikdörtgen"/>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14" name="13 Serbest Form"/>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14 Serbest Form"/>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12 Serbest Form"/>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15 Serbest Form"/>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16 Serbest Form"/>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17 Serbest Form"/>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18 Serbest Form"/>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19 Serbest Form"/>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20 Serbest Form"/>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21 Serbest Form"/>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22 Serbest Form"/>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23 Serbest Form"/>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24 Serbest Form"/>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25 Serbest Form"/>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26 Serbest Form"/>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2 Metin Yer Tutucusu"/>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
        <p:nvSpPr>
          <p:cNvPr id="7" name="6 Dikdörtgen"/>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tr-TR" smtClean="0"/>
              <a:t>Asıl başlık stili için tıklatın</a:t>
            </a:r>
            <a:endParaRPr kumimoji="0" lang="en-US"/>
          </a:p>
        </p:txBody>
      </p:sp>
      <p:sp>
        <p:nvSpPr>
          <p:cNvPr id="8" name="7 Dikdörtgen"/>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8 Dikdörtgen"/>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9 Dikdörtgen"/>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Dikdörtgen"/>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Dikdörtgen"/>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2064"/>
            <a:ext cx="8229600" cy="9144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5" name="24 Dikdörtgen"/>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504824" y="512064"/>
            <a:ext cx="7772400" cy="914400"/>
          </a:xfrm>
        </p:spPr>
        <p:txBody>
          <a:bodyPr anchor="t"/>
          <a:lstStyle>
            <a:lvl1pPr>
              <a:defRPr sz="400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ACE1916E-7EF1-46CD-B67B-EEDD2E825020}" type="datetimeFigureOut">
              <a:rPr lang="tr-TR" smtClean="0"/>
              <a:pPr/>
              <a:t>26.01.2013</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
        <p:nvSpPr>
          <p:cNvPr id="16" name="15 Dikdörtgen"/>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16 Dikdörtgen"/>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17 Dikdörtgen"/>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18 Dikdörtgen"/>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19 Dikdörtgen"/>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20 Dikdörtgen"/>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Dikdörtgen"/>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28 Dikdörtgen"/>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29 Dikdörtgen"/>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914400" y="512064"/>
            <a:ext cx="7772400" cy="914400"/>
          </a:xfrm>
        </p:spPr>
        <p:txBody>
          <a:bodyPr/>
          <a:lstStyle>
            <a:lvl1pPr>
              <a:defRPr sz="4000" cap="none" baseline="0"/>
            </a:lvl1pPr>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ACE1916E-7EF1-46CD-B67B-EEDD2E825020}" type="datetimeFigureOut">
              <a:rPr lang="tr-TR" smtClean="0"/>
              <a:pPr/>
              <a:t>26.01.2013</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ACE1916E-7EF1-46CD-B67B-EEDD2E825020}" type="datetimeFigureOut">
              <a:rPr lang="tr-TR" smtClean="0"/>
              <a:pPr/>
              <a:t>26.01.2013</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273050"/>
            <a:ext cx="8229600" cy="1162050"/>
          </a:xfrm>
        </p:spPr>
        <p:txBody>
          <a:bodyPr anchor="ctr"/>
          <a:lstStyle>
            <a:lvl1pPr algn="l">
              <a:buNone/>
              <a:defRPr sz="3600" b="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8" name="7 Dikdörtgen"/>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8 Düz Bağlayıcı"/>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9 Grup"/>
          <p:cNvGrpSpPr/>
          <p:nvPr/>
        </p:nvGrpSpPr>
        <p:grpSpPr>
          <a:xfrm rot="5400000">
            <a:off x="8514581" y="1219200"/>
            <a:ext cx="132763" cy="128466"/>
            <a:chOff x="6668087" y="1297746"/>
            <a:chExt cx="161840" cy="156602"/>
          </a:xfrm>
        </p:grpSpPr>
        <p:cxnSp>
          <p:nvCxnSpPr>
            <p:cNvPr id="15" name="14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15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16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1 Başlık"/>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tr-TR" smtClean="0"/>
              <a:t>Asıl başlık stili için tıklatın</a:t>
            </a:r>
            <a:endParaRPr kumimoji="0" lang="en-US"/>
          </a:p>
        </p:txBody>
      </p:sp>
      <p:sp>
        <p:nvSpPr>
          <p:cNvPr id="3" name="2 Resim Yer Tutucusu"/>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tr-TR" smtClean="0"/>
              <a:t>Resim eklemek için simgeyi tıklatın</a:t>
            </a:r>
            <a:endParaRPr kumimoji="0" lang="en-US"/>
          </a:p>
        </p:txBody>
      </p:sp>
      <p:sp>
        <p:nvSpPr>
          <p:cNvPr id="4" name="3 Metin Yer Tutucusu"/>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grpSp>
        <p:nvGrpSpPr>
          <p:cNvPr id="14" name="13 Grup"/>
          <p:cNvGrpSpPr/>
          <p:nvPr/>
        </p:nvGrpSpPr>
        <p:grpSpPr>
          <a:xfrm rot="5400000">
            <a:off x="8666981" y="1371600"/>
            <a:ext cx="132763" cy="128466"/>
            <a:chOff x="6668087" y="1297746"/>
            <a:chExt cx="161840" cy="156602"/>
          </a:xfrm>
        </p:grpSpPr>
        <p:cxnSp>
          <p:nvCxnSpPr>
            <p:cNvPr id="11" name="10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11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12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17 Grup"/>
          <p:cNvGrpSpPr/>
          <p:nvPr/>
        </p:nvGrpSpPr>
        <p:grpSpPr>
          <a:xfrm rot="5400000">
            <a:off x="8320088" y="1474763"/>
            <a:ext cx="132763" cy="128466"/>
            <a:chOff x="6668087" y="1297746"/>
            <a:chExt cx="161840" cy="156602"/>
          </a:xfrm>
        </p:grpSpPr>
        <p:cxnSp>
          <p:nvCxnSpPr>
            <p:cNvPr id="19" name="18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19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20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4 Veri Yer Tutucusu"/>
          <p:cNvSpPr>
            <a:spLocks noGrp="1"/>
          </p:cNvSpPr>
          <p:nvPr>
            <p:ph type="dt" sz="half" idx="10"/>
          </p:nvPr>
        </p:nvSpPr>
        <p:spPr>
          <a:xfrm>
            <a:off x="6477000" y="55499"/>
            <a:ext cx="2133600" cy="365125"/>
          </a:xfrm>
        </p:spPr>
        <p:txBody>
          <a:bodyPr/>
          <a:lstStyle>
            <a:extLst/>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a:xfrm>
            <a:off x="914400" y="55499"/>
            <a:ext cx="5562600" cy="365125"/>
          </a:xfrm>
        </p:spPr>
        <p:txBody>
          <a:bodyPr/>
          <a:lstStyle>
            <a:extLst/>
          </a:lstStyle>
          <a:p>
            <a:endParaRPr lang="tr-TR"/>
          </a:p>
        </p:txBody>
      </p:sp>
      <p:sp>
        <p:nvSpPr>
          <p:cNvPr id="7" name="6 Slayt Numarası Yer Tutucusu"/>
          <p:cNvSpPr>
            <a:spLocks noGrp="1"/>
          </p:cNvSpPr>
          <p:nvPr>
            <p:ph type="sldNum" sz="quarter" idx="12"/>
          </p:nvPr>
        </p:nvSpPr>
        <p:spPr>
          <a:xfrm>
            <a:off x="8610600" y="55499"/>
            <a:ext cx="457200" cy="365125"/>
          </a:xfrm>
        </p:spPr>
        <p:txBody>
          <a:bodyPr/>
          <a:lstStyle>
            <a:extLst/>
          </a:lstStyle>
          <a:p>
            <a:fld id="{AE43B86E-1753-4B79-8BF1-615AA712928D}" type="slidenum">
              <a:rPr lang="tr-TR" smtClean="0"/>
              <a:pPr/>
              <a:t>‹#›</a:t>
            </a:fld>
            <a:endParaRPr lang="tr-T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981200" cy="5851525"/>
          </a:xfrm>
        </p:spPr>
        <p:txBody>
          <a:bodyPr vert="eaVert" anchor="ct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609600" y="274639"/>
            <a:ext cx="58674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AE43B86E-1753-4B79-8BF1-615AA712928D}" type="slidenum">
              <a:rPr lang="tr-TR" smtClean="0"/>
              <a:pPr/>
              <a:t>‹#›</a:t>
            </a:fld>
            <a:endParaRPr lang="tr-T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3">
        <a:schemeClr val="bg1"/>
      </p:bgRef>
    </p:bg>
    <p:spTree>
      <p:nvGrpSpPr>
        <p:cNvPr id="1" name=""/>
        <p:cNvGrpSpPr/>
        <p:nvPr/>
      </p:nvGrpSpPr>
      <p:grpSpPr>
        <a:xfrm>
          <a:off x="0" y="0"/>
          <a:ext cx="0" cy="0"/>
          <a:chOff x="0" y="0"/>
          <a:chExt cx="0" cy="0"/>
        </a:xfrm>
      </p:grpSpPr>
      <p:sp>
        <p:nvSpPr>
          <p:cNvPr id="12" name="11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12 Yuvarlatılmış Dikdörtgen"/>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8 Alt Başlık"/>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17" name="16 Altbilgi Yer Tutucusu"/>
          <p:cNvSpPr>
            <a:spLocks noGrp="1"/>
          </p:cNvSpPr>
          <p:nvPr>
            <p:ph type="ftr" sz="quarter" idx="11"/>
          </p:nvPr>
        </p:nvSpPr>
        <p:spPr/>
        <p:txBody>
          <a:bodyPr/>
          <a:lstStyle/>
          <a:p>
            <a:endParaRPr lang="tr-TR"/>
          </a:p>
        </p:txBody>
      </p:sp>
      <p:sp>
        <p:nvSpPr>
          <p:cNvPr id="29" name="28 Slayt Numarası Yer Tutucusu"/>
          <p:cNvSpPr>
            <a:spLocks noGrp="1"/>
          </p:cNvSpPr>
          <p:nvPr>
            <p:ph type="sldNum" sz="quarter" idx="12"/>
          </p:nvPr>
        </p:nvSpPr>
        <p:spPr/>
        <p:txBody>
          <a:bodyPr lIns="0" tIns="0" rIns="0" bIns="0">
            <a:noAutofit/>
          </a:bodyPr>
          <a:lstStyle>
            <a:lvl1pPr>
              <a:defRPr sz="1400">
                <a:solidFill>
                  <a:srgbClr val="FFFFFF"/>
                </a:solidFill>
              </a:defRPr>
            </a:lvl1pPr>
          </a:lstStyle>
          <a:p>
            <a:fld id="{AE43B86E-1753-4B79-8BF1-615AA712928D}" type="slidenum">
              <a:rPr lang="tr-TR" smtClean="0"/>
              <a:pPr/>
              <a:t>‹#›</a:t>
            </a:fld>
            <a:endParaRPr lang="tr-TR"/>
          </a:p>
        </p:txBody>
      </p:sp>
      <p:sp>
        <p:nvSpPr>
          <p:cNvPr id="7" name="6 Dikdörtgen"/>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
        <p:nvSpPr>
          <p:cNvPr id="8" name="7 İçerik Yer Tutucusu"/>
          <p:cNvSpPr>
            <a:spLocks noGrp="1"/>
          </p:cNvSpPr>
          <p:nvPr>
            <p:ph sz="quarter" idx="1"/>
          </p:nvPr>
        </p:nvSpPr>
        <p:spPr>
          <a:xfrm>
            <a:off x="914400" y="1447800"/>
            <a:ext cx="777240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4"/>
          </p:nvPr>
        </p:nvSpPr>
        <p:spPr/>
        <p:txBody>
          <a:bodyPr rtlCol="0"/>
          <a:lstStyle/>
          <a:p>
            <a:fld id="{ACE1916E-7EF1-46CD-B67B-EEDD2E825020}" type="datetimeFigureOut">
              <a:rPr lang="tr-TR" smtClean="0"/>
              <a:pPr/>
              <a:t>26.01.2013</a:t>
            </a:fld>
            <a:endParaRPr lang="tr-TR"/>
          </a:p>
        </p:txBody>
      </p:sp>
      <p:sp>
        <p:nvSpPr>
          <p:cNvPr id="22" name="21 Slayt Numarası Yer Tutucusu"/>
          <p:cNvSpPr>
            <a:spLocks noGrp="1"/>
          </p:cNvSpPr>
          <p:nvPr>
            <p:ph type="sldNum" sz="quarter" idx="15"/>
          </p:nvPr>
        </p:nvSpPr>
        <p:spPr/>
        <p:txBody>
          <a:bodyPr rtlCol="0"/>
          <a:lstStyle/>
          <a:p>
            <a:fld id="{AE43B86E-1753-4B79-8BF1-615AA712928D}" type="slidenum">
              <a:rPr lang="tr-TR" smtClean="0"/>
              <a:pPr/>
              <a:t>‹#›</a:t>
            </a:fld>
            <a:endParaRPr lang="tr-TR"/>
          </a:p>
        </p:txBody>
      </p:sp>
      <p:sp>
        <p:nvSpPr>
          <p:cNvPr id="23" name="22 Altbilgi Yer Tutucusu"/>
          <p:cNvSpPr>
            <a:spLocks noGrp="1"/>
          </p:cNvSpPr>
          <p:nvPr>
            <p:ph type="ftr" sz="quarter" idx="16"/>
          </p:nvPr>
        </p:nvSpPr>
        <p:spPr/>
        <p:txBody>
          <a:bodyPr rtlCol="0"/>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11" name="10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9 Yuvarlatılmış Dikdörtgen"/>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722313" y="952500"/>
            <a:ext cx="7772400" cy="1362075"/>
          </a:xfrm>
        </p:spPr>
        <p:txBody>
          <a:bodyPr anchor="b" anchorCtr="0"/>
          <a:lstStyle>
            <a:lvl1pPr algn="l">
              <a:buNone/>
              <a:defRPr sz="4000" b="0" cap="none"/>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a:xfrm>
            <a:off x="800100" y="6172200"/>
            <a:ext cx="4000500" cy="457200"/>
          </a:xfrm>
        </p:spPr>
        <p:txBody>
          <a:bodyPr/>
          <a:lstStyle/>
          <a:p>
            <a:endParaRPr lang="tr-TR"/>
          </a:p>
        </p:txBody>
      </p:sp>
      <p:sp>
        <p:nvSpPr>
          <p:cNvPr id="7" name="6 Dikdörtgen"/>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ikdörtgen"/>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Slayt Numarası Yer Tutucusu"/>
          <p:cNvSpPr>
            <a:spLocks noGrp="1"/>
          </p:cNvSpPr>
          <p:nvPr>
            <p:ph type="sldNum" sz="quarter" idx="12"/>
          </p:nvPr>
        </p:nvSpPr>
        <p:spPr>
          <a:xfrm>
            <a:off x="146304" y="6208776"/>
            <a:ext cx="457200" cy="457200"/>
          </a:xfrm>
        </p:spPr>
        <p:txBody>
          <a:bodyPr/>
          <a:lstStyle/>
          <a:p>
            <a:fld id="{AE43B86E-1753-4B79-8BF1-615AA712928D}"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
        <p:nvSpPr>
          <p:cNvPr id="9" name="8 İçerik Yer Tutucusu"/>
          <p:cNvSpPr>
            <a:spLocks noGrp="1"/>
          </p:cNvSpPr>
          <p:nvPr>
            <p:ph sz="quarter" idx="1"/>
          </p:nvPr>
        </p:nvSpPr>
        <p:spPr>
          <a:xfrm>
            <a:off x="914400" y="1447800"/>
            <a:ext cx="374904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933950" y="1447800"/>
            <a:ext cx="374904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914400" y="273050"/>
            <a:ext cx="7772400" cy="1143000"/>
          </a:xfrm>
        </p:spPr>
        <p:txBody>
          <a:bodyPr anchor="b" anchorCtr="0"/>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7" name="6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
        <p:nvSpPr>
          <p:cNvPr id="11" name="10 İçerik Yer Tutucusu"/>
          <p:cNvSpPr>
            <a:spLocks noGrp="1"/>
          </p:cNvSpPr>
          <p:nvPr>
            <p:ph sz="half" idx="2"/>
          </p:nvPr>
        </p:nvSpPr>
        <p:spPr>
          <a:xfrm>
            <a:off x="914400" y="2247900"/>
            <a:ext cx="3733800" cy="38862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4"/>
          </p:nvPr>
        </p:nvSpPr>
        <p:spPr>
          <a:xfrm>
            <a:off x="4953000" y="2247900"/>
            <a:ext cx="3733800" cy="38862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8" name="7 Dikdörtgen"/>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8 Yuvarlatılmış Dikdörtgen"/>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914400" y="273050"/>
            <a:ext cx="7772400" cy="1143000"/>
          </a:xfrm>
        </p:spPr>
        <p:txBody>
          <a:bodyPr anchor="b" anchorCtr="0"/>
          <a:lstStyle>
            <a:lvl1pPr algn="l">
              <a:buNone/>
              <a:defRPr sz="4000" b="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
        <p:nvSpPr>
          <p:cNvPr id="11" name="10 İçerik Yer Tutucusu"/>
          <p:cNvSpPr>
            <a:spLocks noGrp="1"/>
          </p:cNvSpPr>
          <p:nvPr>
            <p:ph sz="quarter" idx="1"/>
          </p:nvPr>
        </p:nvSpPr>
        <p:spPr>
          <a:xfrm>
            <a:off x="2971800" y="1600200"/>
            <a:ext cx="5715000" cy="44958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900550"/>
            <a:ext cx="7315200" cy="522288"/>
          </a:xfrm>
        </p:spPr>
        <p:txBody>
          <a:bodyPr anchor="ctr">
            <a:noAutofit/>
          </a:bodyPr>
          <a:lstStyle>
            <a:lvl1pPr algn="l">
              <a:buNone/>
              <a:defRPr sz="2800" b="0"/>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6" name="5 Altbilgi Yer Tutucusu"/>
          <p:cNvSpPr>
            <a:spLocks noGrp="1"/>
          </p:cNvSpPr>
          <p:nvPr>
            <p:ph type="ftr" sz="quarter" idx="11"/>
          </p:nvPr>
        </p:nvSpPr>
        <p:spPr>
          <a:xfrm>
            <a:off x="914400" y="6172200"/>
            <a:ext cx="3886200" cy="457200"/>
          </a:xfrm>
        </p:spPr>
        <p:txBody>
          <a:bodyPr/>
          <a:lstStyle/>
          <a:p>
            <a:endParaRPr lang="tr-TR"/>
          </a:p>
        </p:txBody>
      </p:sp>
      <p:sp>
        <p:nvSpPr>
          <p:cNvPr id="7" name="6 Slayt Numarası Yer Tutucusu"/>
          <p:cNvSpPr>
            <a:spLocks noGrp="1"/>
          </p:cNvSpPr>
          <p:nvPr>
            <p:ph type="sldNum" sz="quarter" idx="12"/>
          </p:nvPr>
        </p:nvSpPr>
        <p:spPr>
          <a:xfrm>
            <a:off x="146304" y="6208776"/>
            <a:ext cx="457200" cy="457200"/>
          </a:xfrm>
        </p:spPr>
        <p:txBody>
          <a:bodyPr/>
          <a:lstStyle/>
          <a:p>
            <a:fld id="{AE43B86E-1753-4B79-8BF1-615AA712928D}" type="slidenum">
              <a:rPr lang="tr-TR" smtClean="0"/>
              <a:pPr/>
              <a:t>‹#›</a:t>
            </a:fld>
            <a:endParaRPr lang="tr-TR"/>
          </a:p>
        </p:txBody>
      </p:sp>
      <p:sp>
        <p:nvSpPr>
          <p:cNvPr id="11" name="10 Dikdörtgen"/>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ikdörtgen"/>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2 Resim Yer Tutucusu"/>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tr-TR" smtClean="0"/>
              <a:t>Resim eklemek için simgeyi tıklatın</a:t>
            </a:r>
            <a:endParaRPr kumimoji="0" 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41"/>
            <a:ext cx="201168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914400" y="274640"/>
            <a:ext cx="55626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CE1916E-7EF1-46CD-B67B-EEDD2E825020}" type="datetimeFigureOut">
              <a:rPr lang="tr-TR" smtClean="0"/>
              <a:pPr/>
              <a:t>26.01.2013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E43B86E-1753-4B79-8BF1-615AA712928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ACE1916E-7EF1-46CD-B67B-EEDD2E825020}" type="datetimeFigureOut">
              <a:rPr lang="tr-TR" smtClean="0"/>
              <a:pPr/>
              <a:t>26.01.2013</a:t>
            </a:fld>
            <a:endParaRPr lang="tr-TR"/>
          </a:p>
        </p:txBody>
      </p:sp>
      <p:sp>
        <p:nvSpPr>
          <p:cNvPr id="18" name="17 Slayt Numarası Yer Tutucusu"/>
          <p:cNvSpPr>
            <a:spLocks noGrp="1"/>
          </p:cNvSpPr>
          <p:nvPr>
            <p:ph type="sldNum" sz="quarter" idx="11"/>
          </p:nvPr>
        </p:nvSpPr>
        <p:spPr/>
        <p:txBody>
          <a:bodyPr rtlCol="0"/>
          <a:lstStyle/>
          <a:p>
            <a:fld id="{AE43B86E-1753-4B79-8BF1-615AA712928D}" type="slidenum">
              <a:rPr lang="tr-TR" smtClean="0"/>
              <a:pPr/>
              <a:t>‹#›</a:t>
            </a:fld>
            <a:endParaRPr lang="tr-TR"/>
          </a:p>
        </p:txBody>
      </p:sp>
      <p:sp>
        <p:nvSpPr>
          <p:cNvPr id="21" name="20 Altbilgi Yer Tutucusu"/>
          <p:cNvSpPr>
            <a:spLocks noGrp="1"/>
          </p:cNvSpPr>
          <p:nvPr>
            <p:ph type="ftr" sz="quarter" idx="12"/>
          </p:nvPr>
        </p:nvSpPr>
        <p:spPr/>
        <p:txBody>
          <a:bodyPr rtlCol="0"/>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4.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ACE1916E-7EF1-46CD-B67B-EEDD2E825020}" type="datetimeFigureOut">
              <a:rPr lang="tr-TR" smtClean="0"/>
              <a:pPr/>
              <a:t>26.01.2013</a:t>
            </a:fld>
            <a:endParaRPr lang="tr-TR"/>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AE43B86E-1753-4B79-8BF1-615AA712928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CE1916E-7EF1-46CD-B67B-EEDD2E825020}" type="datetimeFigureOut">
              <a:rPr lang="tr-TR" smtClean="0"/>
              <a:pPr/>
              <a:t>26.01.2013</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E43B86E-1753-4B79-8BF1-615AA712928D}"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E1916E-7EF1-46CD-B67B-EEDD2E825020}" type="datetimeFigureOut">
              <a:rPr lang="tr-TR" smtClean="0"/>
              <a:pPr/>
              <a:t>26.01.2013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43B86E-1753-4B79-8BF1-615AA712928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ACE1916E-7EF1-46CD-B67B-EEDD2E825020}" type="datetimeFigureOut">
              <a:rPr lang="tr-TR" smtClean="0"/>
              <a:pPr/>
              <a:t>26.01.2013</a:t>
            </a:fld>
            <a:endParaRPr lang="tr-TR"/>
          </a:p>
        </p:txBody>
      </p:sp>
      <p:sp>
        <p:nvSpPr>
          <p:cNvPr id="3" name="2 Altbilgi Yer Tutucusu"/>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tr-TR"/>
          </a:p>
        </p:txBody>
      </p:sp>
      <p:sp>
        <p:nvSpPr>
          <p:cNvPr id="23" name="22 Slayt Numarası Yer Tutucusu"/>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AE43B86E-1753-4B79-8BF1-615AA712928D}"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ACE1916E-7EF1-46CD-B67B-EEDD2E825020}" type="datetimeFigureOut">
              <a:rPr lang="tr-TR" smtClean="0"/>
              <a:pPr/>
              <a:t>26.01.2013</a:t>
            </a:fld>
            <a:endParaRPr lang="tr-TR"/>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AE43B86E-1753-4B79-8BF1-615AA712928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609600" y="228600"/>
            <a:ext cx="8153400" cy="990600"/>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ACE1916E-7EF1-46CD-B67B-EEDD2E825020}" type="datetimeFigureOut">
              <a:rPr lang="tr-TR" smtClean="0"/>
              <a:pPr/>
              <a:t>26.01.2013</a:t>
            </a:fld>
            <a:endParaRPr lang="tr-TR"/>
          </a:p>
        </p:txBody>
      </p:sp>
      <p:sp>
        <p:nvSpPr>
          <p:cNvPr id="3" name="2 Altbilgi Yer Tutucusu"/>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tr-TR"/>
          </a:p>
        </p:txBody>
      </p:sp>
      <p:sp>
        <p:nvSpPr>
          <p:cNvPr id="7" name="6 Dikdörtgen"/>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ikdörtgen"/>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22 Slayt Numarası Yer Tutucusu"/>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AE43B86E-1753-4B79-8BF1-615AA712928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Dikdörtgen"/>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Dikdörtgen"/>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ikdörtgen"/>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Dikdörtgen"/>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Dikdörtgen"/>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Dikdörtgen"/>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14 Dikdörtgen"/>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15 Dikdörtgen"/>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16 Dikdörtgen"/>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Başlık Yer Tutucusu"/>
          <p:cNvSpPr>
            <a:spLocks noGrp="1"/>
          </p:cNvSpPr>
          <p:nvPr>
            <p:ph type="title"/>
          </p:nvPr>
        </p:nvSpPr>
        <p:spPr>
          <a:xfrm>
            <a:off x="914400" y="512064"/>
            <a:ext cx="7772400" cy="914400"/>
          </a:xfrm>
          <a:prstGeom prst="rect">
            <a:avLst/>
          </a:prstGeom>
        </p:spPr>
        <p:txBody>
          <a:bodyPr vert="horz" anchor="t">
            <a:noAutofit/>
          </a:bodyPr>
          <a:lstStyle>
            <a:extLst/>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ACE1916E-7EF1-46CD-B67B-EEDD2E825020}" type="datetimeFigureOut">
              <a:rPr lang="tr-TR" smtClean="0"/>
              <a:pPr/>
              <a:t>26.01.2013</a:t>
            </a:fld>
            <a:endParaRPr lang="tr-TR"/>
          </a:p>
        </p:txBody>
      </p:sp>
      <p:sp>
        <p:nvSpPr>
          <p:cNvPr id="3" name="2 Altbilgi Yer Tutucusu"/>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tr-TR"/>
          </a:p>
        </p:txBody>
      </p:sp>
      <p:sp>
        <p:nvSpPr>
          <p:cNvPr id="23" name="22 Slayt Numarası Yer Tutucusu"/>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AE43B86E-1753-4B79-8BF1-615AA712928D}"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7 Yuvarlatılmış Dikdörtgen"/>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21 Başlık Yer Tutucusu"/>
          <p:cNvSpPr>
            <a:spLocks noGrp="1"/>
          </p:cNvSpPr>
          <p:nvPr>
            <p:ph type="title"/>
          </p:nvPr>
        </p:nvSpPr>
        <p:spPr>
          <a:xfrm>
            <a:off x="914400" y="274638"/>
            <a:ext cx="7772400" cy="1143000"/>
          </a:xfrm>
          <a:prstGeom prst="rect">
            <a:avLst/>
          </a:prstGeom>
        </p:spPr>
        <p:txBody>
          <a:bodyPr bIns="91440" anchor="b" anchorCtr="0">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ACE1916E-7EF1-46CD-B67B-EEDD2E825020}" type="datetimeFigureOut">
              <a:rPr lang="tr-TR" smtClean="0"/>
              <a:pPr/>
              <a:t>26.01.2013</a:t>
            </a:fld>
            <a:endParaRPr lang="tr-TR"/>
          </a:p>
        </p:txBody>
      </p:sp>
      <p:sp>
        <p:nvSpPr>
          <p:cNvPr id="3" name="2 Altbilgi Yer Tutucusu"/>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tr-TR"/>
          </a:p>
        </p:txBody>
      </p:sp>
      <p:sp>
        <p:nvSpPr>
          <p:cNvPr id="23" name="22 Slayt Numarası Yer Tutucusu"/>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AE43B86E-1753-4B79-8BF1-615AA712928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ctrTitle"/>
          </p:nvPr>
        </p:nvSpPr>
        <p:spPr>
          <a:xfrm>
            <a:off x="2339752" y="1988840"/>
            <a:ext cx="6390456" cy="1877594"/>
          </a:xfrm>
        </p:spPr>
        <p:txBody>
          <a:bodyPr>
            <a:noAutofit/>
          </a:bodyPr>
          <a:lstStyle/>
          <a:p>
            <a:r>
              <a:rPr lang="tr-TR" sz="7200" dirty="0" smtClean="0"/>
              <a:t>TÜKETİCİ HAKLARI</a:t>
            </a:r>
            <a:endParaRPr lang="tr-TR" sz="7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Dikdörtgen"/>
          <p:cNvSpPr/>
          <p:nvPr/>
        </p:nvSpPr>
        <p:spPr>
          <a:xfrm>
            <a:off x="827584" y="980728"/>
            <a:ext cx="7056784" cy="5262979"/>
          </a:xfrm>
          <a:prstGeom prst="rect">
            <a:avLst/>
          </a:prstGeom>
        </p:spPr>
        <p:txBody>
          <a:bodyPr wrap="square">
            <a:spAutoFit/>
          </a:bodyPr>
          <a:lstStyle/>
          <a:p>
            <a:r>
              <a:rPr lang="tr-TR" sz="2800" dirty="0"/>
              <a:t>Tüketici olarak bir çok haklara sahibiz ancak hangimiz bu hakları tam anlamıyla biliyor ? Bir eşya aldığınızda iade istediğiniz de bu iade alınmaz denildiğini çoğu kez duymuşsunuzdur. Ancak haklarınıza başvurarak eşyanızı geri </a:t>
            </a:r>
            <a:r>
              <a:rPr lang="tr-TR" sz="2800" dirty="0" smtClean="0"/>
              <a:t>iade </a:t>
            </a:r>
            <a:r>
              <a:rPr lang="tr-TR" sz="2800" dirty="0"/>
              <a:t>ederek parasını veya yenisini alabilirsiniz. Bu verilecek karara bağlıdır. Eğer aldığınız bir ürün </a:t>
            </a:r>
            <a:r>
              <a:rPr lang="tr-TR" sz="2800" dirty="0" smtClean="0"/>
              <a:t>950 </a:t>
            </a:r>
            <a:r>
              <a:rPr lang="tr-TR" sz="2800" dirty="0" err="1"/>
              <a:t>Tl</a:t>
            </a:r>
            <a:r>
              <a:rPr lang="tr-TR" sz="2800" dirty="0"/>
              <a:t> altı </a:t>
            </a:r>
            <a:r>
              <a:rPr lang="tr-TR" sz="2800" dirty="0" smtClean="0"/>
              <a:t>ise </a:t>
            </a:r>
            <a:r>
              <a:rPr lang="tr-TR" sz="2800" dirty="0"/>
              <a:t>Tüketici hakem heyetine başvurabilir ve bu konuda oradan yardım alabilirsiniz. En geç 1 ay içinde sorun çözülerek haklı ise sizin tarafınızda olumlu sonuçlanacaktır.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tuketici-haklari.jpg"/>
          <p:cNvPicPr>
            <a:picLocks noGrp="1" noChangeAspect="1"/>
          </p:cNvPicPr>
          <p:nvPr>
            <p:ph idx="1"/>
          </p:nvPr>
        </p:nvPicPr>
        <p:blipFill>
          <a:blip r:embed="rId2" cstate="print"/>
          <a:stretch>
            <a:fillRect/>
          </a:stretch>
        </p:blipFill>
        <p:spPr>
          <a:xfrm>
            <a:off x="-171817" y="0"/>
            <a:ext cx="9315817" cy="6893705"/>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rot="21195710">
            <a:off x="1115616" y="188640"/>
            <a:ext cx="6624736" cy="1143000"/>
          </a:xfrm>
        </p:spPr>
        <p:txBody>
          <a:bodyPr/>
          <a:lstStyle/>
          <a:p>
            <a:r>
              <a:rPr lang="tr-TR" dirty="0" smtClean="0">
                <a:solidFill>
                  <a:srgbClr val="7030A0"/>
                </a:solidFill>
              </a:rPr>
              <a:t>ÖRNEK</a:t>
            </a:r>
            <a:endParaRPr lang="tr-TR" dirty="0">
              <a:solidFill>
                <a:srgbClr val="7030A0"/>
              </a:solidFill>
            </a:endParaRPr>
          </a:p>
        </p:txBody>
      </p:sp>
      <p:sp>
        <p:nvSpPr>
          <p:cNvPr id="5" name="4 Dikdörtgen"/>
          <p:cNvSpPr/>
          <p:nvPr/>
        </p:nvSpPr>
        <p:spPr>
          <a:xfrm>
            <a:off x="467544" y="1412776"/>
            <a:ext cx="7920880" cy="4401205"/>
          </a:xfrm>
          <a:prstGeom prst="rect">
            <a:avLst/>
          </a:prstGeom>
        </p:spPr>
        <p:txBody>
          <a:bodyPr wrap="square">
            <a:spAutoFit/>
          </a:bodyPr>
          <a:lstStyle/>
          <a:p>
            <a:r>
              <a:rPr lang="tr-TR" sz="2800" dirty="0"/>
              <a:t>Basit bir örnek vermek gerekirse bir ürünü aldınız ürün sorunlu çıktı ve garantiye yolladınız ikinci defa aynı sorun çıktıktan sonra iade talep </a:t>
            </a:r>
            <a:r>
              <a:rPr lang="tr-TR" sz="2800" dirty="0" smtClean="0"/>
              <a:t>edebilirsiniz Kabul </a:t>
            </a:r>
            <a:r>
              <a:rPr lang="tr-TR" sz="2800" dirty="0"/>
              <a:t>etmezlerse tüketici hakları hakem heyetine başvurabilirsiniz. Sizden alınan ürün bilirkişi tarafından incelenerek kullanıcıdan kaynaklanmayan hata ise size yenisi veya para </a:t>
            </a:r>
            <a:r>
              <a:rPr lang="tr-TR" sz="2800" dirty="0" smtClean="0"/>
              <a:t>iadesi </a:t>
            </a:r>
            <a:r>
              <a:rPr lang="tr-TR" sz="2800" dirty="0"/>
              <a:t>konusunda yardımcı olunur. Benim başıma gelen bir olay olduğu için basit bir örnek vermek istedim. Aldığınızda faturanızda yazan tutarı tekrar alabilirsiniz.</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203848" y="476672"/>
            <a:ext cx="2369388" cy="1200329"/>
          </a:xfrm>
          <a:prstGeom prst="rect">
            <a:avLst/>
          </a:prstGeom>
        </p:spPr>
        <p:txBody>
          <a:bodyPr wrap="square">
            <a:spAutoFit/>
          </a:bodyPr>
          <a:lstStyle/>
          <a:p>
            <a:r>
              <a:rPr lang="tr-TR" sz="3600" b="1" dirty="0"/>
              <a:t>TÜKETİCİ HAKLARI:</a:t>
            </a:r>
            <a:endParaRPr lang="tr-TR" sz="3600" dirty="0"/>
          </a:p>
        </p:txBody>
      </p:sp>
      <p:sp>
        <p:nvSpPr>
          <p:cNvPr id="5" name="4 Dikdörtgen"/>
          <p:cNvSpPr/>
          <p:nvPr/>
        </p:nvSpPr>
        <p:spPr>
          <a:xfrm>
            <a:off x="395536" y="1916832"/>
            <a:ext cx="7344816" cy="1200329"/>
          </a:xfrm>
          <a:prstGeom prst="rect">
            <a:avLst/>
          </a:prstGeom>
        </p:spPr>
        <p:txBody>
          <a:bodyPr wrap="square">
            <a:spAutoFit/>
          </a:bodyPr>
          <a:lstStyle/>
          <a:p>
            <a:r>
              <a:rPr lang="tr-TR" dirty="0"/>
              <a:t>Ülkemizin de taraf olduğu 1985 tarihli </a:t>
            </a:r>
            <a:r>
              <a:rPr lang="tr-TR" b="1" dirty="0"/>
              <a:t>Birleşmiş Milletler Evrensel Tüketici Hakları </a:t>
            </a:r>
            <a:r>
              <a:rPr lang="tr-TR" b="1" dirty="0" smtClean="0"/>
              <a:t>Bildirgesine </a:t>
            </a:r>
            <a:r>
              <a:rPr lang="tr-TR" dirty="0" smtClean="0"/>
              <a:t>göre </a:t>
            </a:r>
            <a:r>
              <a:rPr lang="tr-TR" dirty="0"/>
              <a:t>9 tane temel ve evrensel tüketici hakkı mevcuttur.</a:t>
            </a:r>
            <a:r>
              <a:rPr lang="tr-TR" dirty="0" smtClean="0"/>
              <a:t/>
            </a:r>
            <a:br>
              <a:rPr lang="tr-TR" dirty="0" smtClean="0"/>
            </a:br>
            <a:r>
              <a:rPr lang="tr-TR" dirty="0"/>
              <a:t>Bunlar aşağıdaki gibidir:</a:t>
            </a:r>
          </a:p>
        </p:txBody>
      </p:sp>
      <p:sp>
        <p:nvSpPr>
          <p:cNvPr id="6" name="5 Dikdörtgen"/>
          <p:cNvSpPr/>
          <p:nvPr/>
        </p:nvSpPr>
        <p:spPr>
          <a:xfrm>
            <a:off x="395536" y="3284984"/>
            <a:ext cx="4104456" cy="2103333"/>
          </a:xfrm>
          <a:prstGeom prst="rect">
            <a:avLst/>
          </a:prstGeom>
        </p:spPr>
        <p:txBody>
          <a:bodyPr wrap="square">
            <a:spAutoFit/>
          </a:bodyPr>
          <a:lstStyle/>
          <a:p>
            <a:r>
              <a:rPr lang="tr-TR" b="1" dirty="0">
                <a:solidFill>
                  <a:srgbClr val="FF0000"/>
                </a:solidFill>
              </a:rPr>
              <a:t>1) Temel İhtiyaçların Karşılanması Hakkı:</a:t>
            </a:r>
            <a:r>
              <a:rPr lang="tr-TR" dirty="0">
                <a:solidFill>
                  <a:srgbClr val="FF0000"/>
                </a:solidFill>
              </a:rPr>
              <a:t> Barınma,ısınma, aydınlanma, içecek ve kullanacak su bulma,haberleşme, ulaşım tüketicilerin en temel ihtiyaçlarıdır. Her tüketici, bu temel ihtiyaçların karşılanmasını talep edebilir.</a:t>
            </a:r>
          </a:p>
        </p:txBody>
      </p:sp>
      <p:sp>
        <p:nvSpPr>
          <p:cNvPr id="7" name="6 Dikdörtgen"/>
          <p:cNvSpPr/>
          <p:nvPr/>
        </p:nvSpPr>
        <p:spPr>
          <a:xfrm>
            <a:off x="4427984" y="3284984"/>
            <a:ext cx="3419872" cy="2246769"/>
          </a:xfrm>
          <a:prstGeom prst="rect">
            <a:avLst/>
          </a:prstGeom>
        </p:spPr>
        <p:txBody>
          <a:bodyPr wrap="square">
            <a:spAutoFit/>
          </a:bodyPr>
          <a:lstStyle/>
          <a:p>
            <a:r>
              <a:rPr lang="tr-TR" sz="2000" b="1" dirty="0">
                <a:solidFill>
                  <a:srgbClr val="7030A0"/>
                </a:solidFill>
              </a:rPr>
              <a:t>2) Sağlık Ve Güvenlik Hakkı:</a:t>
            </a:r>
            <a:r>
              <a:rPr lang="tr-TR" sz="2000" dirty="0">
                <a:solidFill>
                  <a:srgbClr val="7030A0"/>
                </a:solidFill>
              </a:rPr>
              <a:t> Satışa sunulan her türlü mal ve hizmetin insan yaşamı ve sağlığı açısından kullanıcısına zarar vermeyecek durumda olmasıdır.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67544" y="1556792"/>
            <a:ext cx="3600400" cy="2031325"/>
          </a:xfrm>
          <a:prstGeom prst="rect">
            <a:avLst/>
          </a:prstGeom>
        </p:spPr>
        <p:txBody>
          <a:bodyPr wrap="square">
            <a:spAutoFit/>
          </a:bodyPr>
          <a:lstStyle/>
          <a:p>
            <a:r>
              <a:rPr lang="tr-TR" b="1" dirty="0">
                <a:solidFill>
                  <a:srgbClr val="00B050"/>
                </a:solidFill>
              </a:rPr>
              <a:t>3) Bilgi Edinme Hakkı:</a:t>
            </a:r>
            <a:r>
              <a:rPr lang="tr-TR" dirty="0">
                <a:solidFill>
                  <a:srgbClr val="00B050"/>
                </a:solidFill>
              </a:rPr>
              <a:t> Tüketicinin mal ve hizmeti satın alırken doğru karar verebilmesinin sağlanması için tüketicinin gerekli bilgilere ulaşabilmesi ve zararlı, yanıltıcı reklamdan, etiketten, ambalajdan korunmasıdır.</a:t>
            </a:r>
          </a:p>
        </p:txBody>
      </p:sp>
      <p:sp>
        <p:nvSpPr>
          <p:cNvPr id="5" name="4 Dikdörtgen"/>
          <p:cNvSpPr/>
          <p:nvPr/>
        </p:nvSpPr>
        <p:spPr>
          <a:xfrm>
            <a:off x="4427984" y="1700808"/>
            <a:ext cx="3600400" cy="1600438"/>
          </a:xfrm>
          <a:prstGeom prst="rect">
            <a:avLst/>
          </a:prstGeom>
        </p:spPr>
        <p:txBody>
          <a:bodyPr wrap="square">
            <a:spAutoFit/>
          </a:bodyPr>
          <a:lstStyle/>
          <a:p>
            <a:r>
              <a:rPr lang="tr-TR" sz="2000" b="1" dirty="0">
                <a:solidFill>
                  <a:schemeClr val="accent1">
                    <a:lumMod val="75000"/>
                  </a:schemeClr>
                </a:solidFill>
              </a:rPr>
              <a:t>4) Eğitilme Hakkı:</a:t>
            </a:r>
            <a:r>
              <a:rPr lang="tr-TR" sz="2000" dirty="0">
                <a:solidFill>
                  <a:schemeClr val="accent1">
                    <a:lumMod val="75000"/>
                  </a:schemeClr>
                </a:solidFill>
              </a:rPr>
              <a:t> Tüketicinin hak ve çıkarlarını koruyabilmesi, tüketici bilincine sahip olması için eğitim kurumlarında eğitilmesidir</a:t>
            </a:r>
            <a:r>
              <a:rPr lang="tr-TR" dirty="0" smtClean="0"/>
              <a:t>.</a:t>
            </a:r>
          </a:p>
          <a:p>
            <a:r>
              <a:rPr lang="tr-TR" b="1" u="sng" dirty="0" smtClean="0">
                <a:hlinkClick r:id="rId2"/>
              </a:rPr>
              <a:t>www.</a:t>
            </a:r>
            <a:r>
              <a:rPr lang="tr-TR" b="1" u="sng" dirty="0" err="1" smtClean="0">
                <a:hlinkClick r:id="rId2"/>
              </a:rPr>
              <a:t>sorubak</a:t>
            </a:r>
            <a:r>
              <a:rPr lang="tr-TR" b="1" u="sng" smtClean="0">
                <a:hlinkClick r:id="rId2"/>
              </a:rPr>
              <a:t>.com</a:t>
            </a:r>
            <a:endParaRPr lang="tr-TR" dirty="0"/>
          </a:p>
        </p:txBody>
      </p:sp>
      <p:sp>
        <p:nvSpPr>
          <p:cNvPr id="6" name="5 Dikdörtgen"/>
          <p:cNvSpPr/>
          <p:nvPr/>
        </p:nvSpPr>
        <p:spPr>
          <a:xfrm>
            <a:off x="467544" y="3933056"/>
            <a:ext cx="2592288" cy="2585323"/>
          </a:xfrm>
          <a:prstGeom prst="rect">
            <a:avLst/>
          </a:prstGeom>
        </p:spPr>
        <p:txBody>
          <a:bodyPr wrap="square">
            <a:spAutoFit/>
          </a:bodyPr>
          <a:lstStyle/>
          <a:p>
            <a:r>
              <a:rPr lang="tr-TR" b="1" dirty="0"/>
              <a:t>5) Zararların Giderilmesi Hakkı:</a:t>
            </a:r>
            <a:r>
              <a:rPr lang="tr-TR" dirty="0"/>
              <a:t> Satın alınan mal veya hizmetten dolayı tüketicinin uğramış olduğu zararın giderilmesi, o mal veya hizmetin yeniden tüketiciye ulaştırılmasıdır.</a:t>
            </a:r>
          </a:p>
        </p:txBody>
      </p:sp>
      <p:sp>
        <p:nvSpPr>
          <p:cNvPr id="7" name="6 Dikdörtgen"/>
          <p:cNvSpPr/>
          <p:nvPr/>
        </p:nvSpPr>
        <p:spPr>
          <a:xfrm>
            <a:off x="4427984" y="3933056"/>
            <a:ext cx="3600400" cy="2031325"/>
          </a:xfrm>
          <a:prstGeom prst="rect">
            <a:avLst/>
          </a:prstGeom>
        </p:spPr>
        <p:txBody>
          <a:bodyPr wrap="square">
            <a:spAutoFit/>
          </a:bodyPr>
          <a:lstStyle/>
          <a:p>
            <a:r>
              <a:rPr lang="tr-TR" b="1" dirty="0">
                <a:solidFill>
                  <a:srgbClr val="0070C0"/>
                </a:solidFill>
              </a:rPr>
              <a:t>6) Sağlıklı Bir Çevrede Yaşama Hakkı:</a:t>
            </a:r>
            <a:r>
              <a:rPr lang="tr-TR" dirty="0">
                <a:solidFill>
                  <a:srgbClr val="0070C0"/>
                </a:solidFill>
              </a:rPr>
              <a:t> Sağlık koşullarına uygun bir çevrenin oluşumunda ülke ve</a:t>
            </a:r>
            <a:r>
              <a:rPr lang="tr-TR" dirty="0" smtClean="0">
                <a:solidFill>
                  <a:srgbClr val="0070C0"/>
                </a:solidFill>
              </a:rPr>
              <a:t/>
            </a:r>
            <a:br>
              <a:rPr lang="tr-TR" dirty="0" smtClean="0">
                <a:solidFill>
                  <a:srgbClr val="0070C0"/>
                </a:solidFill>
              </a:rPr>
            </a:br>
            <a:r>
              <a:rPr lang="tr-TR" dirty="0">
                <a:solidFill>
                  <a:srgbClr val="0070C0"/>
                </a:solidFill>
              </a:rPr>
              <a:t>Doğal kaynakların doğru kullanımı ile çevrenin korunması, temiz ve sağlıklı bir şekilde gelecek nesillere bırakılmasıdır.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683568" y="692696"/>
            <a:ext cx="3150096" cy="2862322"/>
          </a:xfrm>
          <a:prstGeom prst="rect">
            <a:avLst/>
          </a:prstGeom>
        </p:spPr>
        <p:txBody>
          <a:bodyPr wrap="square">
            <a:spAutoFit/>
          </a:bodyPr>
          <a:lstStyle/>
          <a:p>
            <a:r>
              <a:rPr lang="tr-TR" sz="2000" b="1" dirty="0">
                <a:solidFill>
                  <a:srgbClr val="FFFF00"/>
                </a:solidFill>
              </a:rPr>
              <a:t>7) Ekonomik Çıkarların Korunması Hakkı: </a:t>
            </a:r>
            <a:r>
              <a:rPr lang="tr-TR" sz="2000" dirty="0">
                <a:solidFill>
                  <a:srgbClr val="FFFF00"/>
                </a:solidFill>
              </a:rPr>
              <a:t>Tüketiciye kıyaslama imkanı verecek çeşitte mal ve hizmetin en uygun fiyattan sunulması, satış sonrası her türlü teknik destek ve servisin tüketiciye ulaştırılmasıdır.</a:t>
            </a:r>
          </a:p>
        </p:txBody>
      </p:sp>
      <p:sp>
        <p:nvSpPr>
          <p:cNvPr id="5" name="4 Dikdörtgen"/>
          <p:cNvSpPr/>
          <p:nvPr/>
        </p:nvSpPr>
        <p:spPr>
          <a:xfrm>
            <a:off x="4427984" y="692696"/>
            <a:ext cx="3600400" cy="3170099"/>
          </a:xfrm>
          <a:prstGeom prst="rect">
            <a:avLst/>
          </a:prstGeom>
        </p:spPr>
        <p:txBody>
          <a:bodyPr wrap="square">
            <a:spAutoFit/>
          </a:bodyPr>
          <a:lstStyle/>
          <a:p>
            <a:r>
              <a:rPr lang="tr-TR" sz="2000" b="1" dirty="0">
                <a:solidFill>
                  <a:schemeClr val="tx1">
                    <a:lumMod val="95000"/>
                  </a:schemeClr>
                </a:solidFill>
              </a:rPr>
              <a:t>8) Seçme Hakkı:</a:t>
            </a:r>
            <a:r>
              <a:rPr lang="tr-TR" sz="2000" dirty="0">
                <a:solidFill>
                  <a:schemeClr val="tx1">
                    <a:lumMod val="95000"/>
                  </a:schemeClr>
                </a:solidFill>
              </a:rPr>
              <a:t> Tüketicilerin çeşitli ürün ve hizmetlere istedikleri zaman ulaşabilmeleri anlamındadır. Rekabetin tam olarak işlemediği pazarlarda devlet aksaklıların giderilmesi için yapacağı düzenlemeler ile uygun kalite ve fiyatlarda mal ve hizmetlerin tüketicilere sunulmasını sağlamalıdır.</a:t>
            </a:r>
          </a:p>
        </p:txBody>
      </p:sp>
      <p:sp>
        <p:nvSpPr>
          <p:cNvPr id="6" name="5 Dikdörtgen"/>
          <p:cNvSpPr/>
          <p:nvPr/>
        </p:nvSpPr>
        <p:spPr>
          <a:xfrm>
            <a:off x="2123728" y="4149080"/>
            <a:ext cx="4572000" cy="2308324"/>
          </a:xfrm>
          <a:prstGeom prst="rect">
            <a:avLst/>
          </a:prstGeom>
        </p:spPr>
        <p:txBody>
          <a:bodyPr>
            <a:spAutoFit/>
          </a:bodyPr>
          <a:lstStyle/>
          <a:p>
            <a:r>
              <a:rPr lang="tr-TR" b="1" dirty="0">
                <a:solidFill>
                  <a:schemeClr val="accent2">
                    <a:lumMod val="60000"/>
                    <a:lumOff val="40000"/>
                  </a:schemeClr>
                </a:solidFill>
              </a:rPr>
              <a:t>9) Temsil Edilme, Örgütlenme, Sesini Duyurma Hakkı:</a:t>
            </a:r>
            <a:r>
              <a:rPr lang="tr-TR" dirty="0">
                <a:solidFill>
                  <a:schemeClr val="accent2">
                    <a:lumMod val="60000"/>
                    <a:lumOff val="40000"/>
                  </a:schemeClr>
                </a:solidFill>
              </a:rPr>
              <a:t> Yukarıda sayılan hakların elde kullanılabilmesi, tüketicilerin haklarını koruyabilmeleri, mağduriyetlerinin giderilmesinde bir araya gelerek güç birliği oluşturmaları ve hükümetlerin ekonomik ve siyasi politikaların da dikkate alınma ve kamu kurumlarında temsil edilebilmesidir.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bhr.jpg"/>
          <p:cNvPicPr>
            <a:picLocks noGrp="1" noChangeAspect="1"/>
          </p:cNvPicPr>
          <p:nvPr>
            <p:ph sz="quarter" idx="1"/>
          </p:nvPr>
        </p:nvPicPr>
        <p:blipFill>
          <a:blip r:embed="rId2" cstate="print"/>
          <a:stretch>
            <a:fillRect/>
          </a:stretch>
        </p:blipFill>
        <p:spPr>
          <a:xfrm>
            <a:off x="0" y="0"/>
            <a:ext cx="9144000" cy="7101408"/>
          </a:xfrm>
        </p:spPr>
      </p:pic>
      <p:sp>
        <p:nvSpPr>
          <p:cNvPr id="6" name="5 Dikdörtgen"/>
          <p:cNvSpPr/>
          <p:nvPr/>
        </p:nvSpPr>
        <p:spPr>
          <a:xfrm>
            <a:off x="1547664" y="5589240"/>
            <a:ext cx="3714863" cy="830997"/>
          </a:xfrm>
          <a:prstGeom prst="rect">
            <a:avLst/>
          </a:prstGeom>
        </p:spPr>
        <p:txBody>
          <a:bodyPr wrap="none">
            <a:spAutoFit/>
          </a:bodyPr>
          <a:lstStyle/>
          <a:p>
            <a:r>
              <a:rPr lang="tr-TR" sz="4800" dirty="0"/>
              <a:t>HAZIRLAYAN:</a:t>
            </a:r>
          </a:p>
        </p:txBody>
      </p:sp>
      <p:sp>
        <p:nvSpPr>
          <p:cNvPr id="7" name="6 Dikdörtgen"/>
          <p:cNvSpPr/>
          <p:nvPr/>
        </p:nvSpPr>
        <p:spPr>
          <a:xfrm>
            <a:off x="5148064" y="5589240"/>
            <a:ext cx="2101857" cy="830997"/>
          </a:xfrm>
          <a:prstGeom prst="rect">
            <a:avLst/>
          </a:prstGeom>
        </p:spPr>
        <p:txBody>
          <a:bodyPr wrap="none">
            <a:spAutoFit/>
          </a:bodyPr>
          <a:lstStyle/>
          <a:p>
            <a:r>
              <a:rPr lang="tr-TR" sz="4800" dirty="0">
                <a:solidFill>
                  <a:schemeClr val="accent2">
                    <a:lumMod val="75000"/>
                  </a:schemeClr>
                </a:solidFill>
              </a:rPr>
              <a:t>ESRA…</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1" Type="http://schemas.openxmlformats.org/officeDocument/2006/relationships/image" Target="../media/image3.jpeg"/></Relationships>
</file>

<file path=ppt/theme/_rels/theme5.xml.rels><?xml version="1.0" encoding="UTF-8" standalone="yes"?>
<Relationships xmlns="http://schemas.openxmlformats.org/package/2006/relationships"><Relationship Id="rId1" Type="http://schemas.openxmlformats.org/officeDocument/2006/relationships/image" Target="../media/image4.jpeg"/></Relationships>
</file>

<file path=ppt/theme/_rels/them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1" Type="http://schemas.openxmlformats.org/officeDocument/2006/relationships/image" Target="../media/image7.jpeg"/></Relationships>
</file>

<file path=ppt/theme/_rels/theme8.xml.rels><?xml version="1.0" encoding="UTF-8" standalone="yes"?>
<Relationships xmlns="http://schemas.openxmlformats.org/package/2006/relationships"><Relationship Id="rId1" Type="http://schemas.openxmlformats.org/officeDocument/2006/relationships/image" Target="../media/image8.jpeg"/></Relationships>
</file>

<file path=ppt/theme/theme1.xml><?xml version="1.0" encoding="utf-8"?>
<a:theme xmlns:a="http://schemas.openxmlformats.org/drawingml/2006/main" name="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Güven">
  <a:themeElements>
    <a:clrScheme name="Güven">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Güven">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Güven">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5.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6.xml><?xml version="1.0" encoding="utf-8"?>
<a:theme xmlns:a="http://schemas.openxmlformats.org/drawingml/2006/main" name="Ortalama">
  <a:themeElements>
    <a:clrScheme name="Ortalama">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Ortalam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rtalam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7.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8.xml><?xml version="1.0" encoding="utf-8"?>
<a:theme xmlns:a="http://schemas.openxmlformats.org/drawingml/2006/main" name="Hisse Senedi">
  <a:themeElements>
    <a:clrScheme name="Hisse Senedi">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Hisse Senedi">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Hisse Senedi">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32</TotalTime>
  <Words>226</Words>
  <Application>Microsoft Office PowerPoint</Application>
  <PresentationFormat>Ekran Gösterisi (4:3)</PresentationFormat>
  <Paragraphs>18</Paragraphs>
  <Slides>8</Slides>
  <Notes>0</Notes>
  <HiddenSlides>0</HiddenSlides>
  <MMClips>0</MMClips>
  <ScaleCrop>false</ScaleCrop>
  <HeadingPairs>
    <vt:vector size="4" baseType="variant">
      <vt:variant>
        <vt:lpstr>Tema</vt:lpstr>
      </vt:variant>
      <vt:variant>
        <vt:i4>8</vt:i4>
      </vt:variant>
      <vt:variant>
        <vt:lpstr>Slayt Başlıkları</vt:lpstr>
      </vt:variant>
      <vt:variant>
        <vt:i4>8</vt:i4>
      </vt:variant>
    </vt:vector>
  </HeadingPairs>
  <TitlesOfParts>
    <vt:vector size="16" baseType="lpstr">
      <vt:lpstr>Cumba</vt:lpstr>
      <vt:lpstr>Akış</vt:lpstr>
      <vt:lpstr>Ofis Teması</vt:lpstr>
      <vt:lpstr>Güven</vt:lpstr>
      <vt:lpstr>Zengin</vt:lpstr>
      <vt:lpstr>Ortalama</vt:lpstr>
      <vt:lpstr>Metro</vt:lpstr>
      <vt:lpstr>Hisse Senedi</vt:lpstr>
      <vt:lpstr>TÜKETİCİ HAKLARI</vt:lpstr>
      <vt:lpstr>Slayt 2</vt:lpstr>
      <vt:lpstr>Slayt 3</vt:lpstr>
      <vt:lpstr>ÖRNEK</vt:lpstr>
      <vt:lpstr>Slayt 5</vt:lpstr>
      <vt:lpstr>Slayt 6</vt:lpstr>
      <vt:lpstr>Slayt 7</vt:lpstr>
      <vt:lpstr>Slayt 8</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UltraXP User</dc:creator>
  <cp:keywords>www.sorubak.com</cp:keywords>
  <dc:description>www.sorubak.com</dc:description>
  <cp:lastModifiedBy>Dogan</cp:lastModifiedBy>
  <cp:revision>www.sorubak.com</cp:revision>
  <dcterms:created xsi:type="dcterms:W3CDTF">2013-01-23T11:17:03Z</dcterms:created>
  <dcterms:modified xsi:type="dcterms:W3CDTF">2013-01-26T15:50:50Z</dcterms:modified>
  <cp:category>www.sorubak.com</cp:category>
  <cp:contentType>www.sorubak.com</cp:contentType>
  <cp:contentStatus>www.sorubak.com</cp:contentStatus>
  <cp:version>www.sorubak.com</cp:version>
</cp:coreProperties>
</file>