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24" autoAdjust="0"/>
  </p:normalViewPr>
  <p:slideViewPr>
    <p:cSldViewPr>
      <p:cViewPr varScale="1">
        <p:scale>
          <a:sx n="75" d="100"/>
          <a:sy n="75" d="100"/>
        </p:scale>
        <p:origin x="-101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Yuvarlatılmış Çapraz Köşeli Dikdörtgen"/>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Başlık"/>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0" name="9 Veri Yer Tutucusu"/>
          <p:cNvSpPr>
            <a:spLocks noGrp="1"/>
          </p:cNvSpPr>
          <p:nvPr>
            <p:ph type="dt" sz="half" idx="10"/>
          </p:nvPr>
        </p:nvSpPr>
        <p:spPr>
          <a:xfrm>
            <a:off x="5562600" y="6509004"/>
            <a:ext cx="3002280" cy="274320"/>
          </a:xfrm>
        </p:spPr>
        <p:txBody>
          <a:bodyPr vert="horz" rtlCol="0"/>
          <a:lstStyle>
            <a:extLst/>
          </a:lstStyle>
          <a:p>
            <a:fld id="{6CAF3060-ADDA-4631-96E0-4DF9282FDD7F}" type="datetimeFigureOut">
              <a:rPr lang="tr-TR" smtClean="0"/>
              <a:pPr/>
              <a:t>27.04.2013</a:t>
            </a:fld>
            <a:endParaRPr lang="tr-TR"/>
          </a:p>
        </p:txBody>
      </p:sp>
      <p:sp>
        <p:nvSpPr>
          <p:cNvPr id="11" name="10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0BD05160-D2E3-4E20-8C8E-4EADD5D73CE9}" type="slidenum">
              <a:rPr lang="tr-TR" smtClean="0"/>
              <a:pPr/>
              <a:t>‹#›</a:t>
            </a:fld>
            <a:endParaRPr lang="tr-TR"/>
          </a:p>
        </p:txBody>
      </p:sp>
      <p:sp>
        <p:nvSpPr>
          <p:cNvPr id="12" name="11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6CAF3060-ADDA-4631-96E0-4DF9282FDD7F}" type="datetimeFigureOut">
              <a:rPr lang="tr-TR" smtClean="0"/>
              <a:pPr/>
              <a:t>27.04.2013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BD05160-D2E3-4E20-8C8E-4EADD5D73CE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lvl1pPr algn="l">
              <a:defRPr/>
            </a:lvl1pPr>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6CAF3060-ADDA-4631-96E0-4DF9282FDD7F}" type="datetimeFigureOut">
              <a:rPr lang="tr-TR" smtClean="0"/>
              <a:pPr/>
              <a:t>27.04.2013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BD05160-D2E3-4E20-8C8E-4EADD5D73CE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6CAF3060-ADDA-4631-96E0-4DF9282FDD7F}" type="datetimeFigureOut">
              <a:rPr lang="tr-TR" smtClean="0"/>
              <a:pPr/>
              <a:t>27.04.2013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0BD05160-D2E3-4E20-8C8E-4EADD5D73CE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7" name="6 Dikdörtgen"/>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a:xfrm>
            <a:off x="5562600" y="6513670"/>
            <a:ext cx="3002280" cy="274320"/>
          </a:xfrm>
        </p:spPr>
        <p:txBody>
          <a:bodyPr vert="horz" rtlCol="0"/>
          <a:lstStyle>
            <a:extLst/>
          </a:lstStyle>
          <a:p>
            <a:fld id="{6CAF3060-ADDA-4631-96E0-4DF9282FDD7F}" type="datetimeFigureOut">
              <a:rPr lang="tr-TR" smtClean="0"/>
              <a:pPr/>
              <a:t>27.04.2013</a:t>
            </a:fld>
            <a:endParaRPr lang="tr-TR"/>
          </a:p>
        </p:txBody>
      </p:sp>
      <p:sp>
        <p:nvSpPr>
          <p:cNvPr id="9" name="8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0BD05160-D2E3-4E20-8C8E-4EADD5D73CE9}" type="slidenum">
              <a:rPr lang="tr-TR" smtClean="0"/>
              <a:pPr/>
              <a:t>‹#›</a:t>
            </a:fld>
            <a:endParaRPr lang="tr-TR"/>
          </a:p>
        </p:txBody>
      </p:sp>
      <p:sp>
        <p:nvSpPr>
          <p:cNvPr id="10" name="9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6CAF3060-ADDA-4631-96E0-4DF9282FDD7F}" type="datetimeFigureOut">
              <a:rPr lang="tr-TR" smtClean="0"/>
              <a:pPr/>
              <a:t>27.04.2013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a:xfrm>
            <a:off x="8641080" y="6514568"/>
            <a:ext cx="464288" cy="274320"/>
          </a:xfrm>
        </p:spPr>
        <p:txBody>
          <a:bodyPr/>
          <a:lstStyle>
            <a:extLst/>
          </a:lstStyle>
          <a:p>
            <a:fld id="{0BD05160-D2E3-4E20-8C8E-4EADD5D73CE9}" type="slidenum">
              <a:rPr lang="tr-TR" smtClean="0"/>
              <a:pPr/>
              <a:t>‹#›</a:t>
            </a:fld>
            <a:endParaRPr lang="tr-TR"/>
          </a:p>
        </p:txBody>
      </p:sp>
      <p:sp>
        <p:nvSpPr>
          <p:cNvPr id="10" name="9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9 Dikdörtgen"/>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Dikdörtgen"/>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Başlık"/>
          <p:cNvSpPr>
            <a:spLocks noGrp="1"/>
          </p:cNvSpPr>
          <p:nvPr>
            <p:ph type="title"/>
          </p:nvPr>
        </p:nvSpPr>
        <p:spPr>
          <a:xfrm>
            <a:off x="457200" y="251948"/>
            <a:ext cx="8229600"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6CAF3060-ADDA-4631-96E0-4DF9282FDD7F}" type="datetimeFigureOut">
              <a:rPr lang="tr-TR" smtClean="0"/>
              <a:pPr/>
              <a:t>27.04.2013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a:xfrm>
            <a:off x="8641080" y="6514568"/>
            <a:ext cx="464288" cy="274320"/>
          </a:xfrm>
        </p:spPr>
        <p:txBody>
          <a:bodyPr/>
          <a:lstStyle>
            <a:extLst/>
          </a:lstStyle>
          <a:p>
            <a:fld id="{0BD05160-D2E3-4E20-8C8E-4EADD5D73CE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53218"/>
            <a:ext cx="8229600"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6CAF3060-ADDA-4631-96E0-4DF9282FDD7F}" type="datetimeFigureOut">
              <a:rPr lang="tr-TR" smtClean="0"/>
              <a:pPr/>
              <a:t>27.04.2013</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0BD05160-D2E3-4E20-8C8E-4EADD5D73CE9}" type="slidenum">
              <a:rPr lang="tr-TR" smtClean="0"/>
              <a:pPr/>
              <a:t>‹#›</a:t>
            </a:fld>
            <a:endParaRPr lang="tr-TR"/>
          </a:p>
        </p:txBody>
      </p:sp>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6CAF3060-ADDA-4631-96E0-4DF9282FDD7F}" type="datetimeFigureOut">
              <a:rPr lang="tr-TR" smtClean="0"/>
              <a:pPr/>
              <a:t>27.04.2013</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0BD05160-D2E3-4E20-8C8E-4EADD5D73CE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2"/>
      </p:bgRef>
    </p:bg>
    <p:spTree>
      <p:nvGrpSpPr>
        <p:cNvPr id="1" name=""/>
        <p:cNvGrpSpPr/>
        <p:nvPr/>
      </p:nvGrpSpPr>
      <p:grpSpPr>
        <a:xfrm>
          <a:off x="0" y="0"/>
          <a:ext cx="0" cy="0"/>
          <a:chOff x="0" y="0"/>
          <a:chExt cx="0" cy="0"/>
        </a:xfrm>
      </p:grpSpPr>
      <p:sp>
        <p:nvSpPr>
          <p:cNvPr id="8" name="7 Dikdörtgen"/>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963136" y="304800"/>
            <a:ext cx="3931920" cy="762000"/>
          </a:xfrm>
        </p:spPr>
        <p:txBody>
          <a:bodyPr anchor="b"/>
          <a:lstStyle>
            <a:lvl1pPr marL="0" algn="r">
              <a:buNone/>
              <a:defRPr sz="2000" b="1"/>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9" name="8 Veri Yer Tutucusu"/>
          <p:cNvSpPr>
            <a:spLocks noGrp="1"/>
          </p:cNvSpPr>
          <p:nvPr>
            <p:ph type="dt" sz="half" idx="10"/>
          </p:nvPr>
        </p:nvSpPr>
        <p:spPr>
          <a:xfrm>
            <a:off x="5562600" y="6513670"/>
            <a:ext cx="3002280" cy="274320"/>
          </a:xfrm>
        </p:spPr>
        <p:txBody>
          <a:bodyPr vert="horz" rtlCol="0"/>
          <a:lstStyle>
            <a:extLst/>
          </a:lstStyle>
          <a:p>
            <a:fld id="{6CAF3060-ADDA-4631-96E0-4DF9282FDD7F}" type="datetimeFigureOut">
              <a:rPr lang="tr-TR" smtClean="0"/>
              <a:pPr/>
              <a:t>27.04.2013</a:t>
            </a:fld>
            <a:endParaRPr lang="tr-TR"/>
          </a:p>
        </p:txBody>
      </p:sp>
      <p:sp>
        <p:nvSpPr>
          <p:cNvPr id="10" name="9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0BD05160-D2E3-4E20-8C8E-4EADD5D73CE9}" type="slidenum">
              <a:rPr lang="tr-TR" smtClean="0"/>
              <a:pPr/>
              <a:t>‹#›</a:t>
            </a:fld>
            <a:endParaRPr lang="tr-TR"/>
          </a:p>
        </p:txBody>
      </p:sp>
      <p:sp>
        <p:nvSpPr>
          <p:cNvPr id="11" name="10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3040443" y="4724400"/>
            <a:ext cx="5486400" cy="664536"/>
          </a:xfrm>
        </p:spPr>
        <p:txBody>
          <a:bodyPr anchor="b"/>
          <a:lstStyle>
            <a:lvl1pPr marL="0" algn="r">
              <a:buNone/>
              <a:defRPr sz="2000" b="1"/>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13" name="12 Resim Yer Tutucusu"/>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8" name="7 Veri Yer Tutucusu"/>
          <p:cNvSpPr>
            <a:spLocks noGrp="1"/>
          </p:cNvSpPr>
          <p:nvPr>
            <p:ph type="dt" sz="half" idx="10"/>
          </p:nvPr>
        </p:nvSpPr>
        <p:spPr>
          <a:xfrm>
            <a:off x="5562600" y="6509004"/>
            <a:ext cx="3002280" cy="274320"/>
          </a:xfrm>
        </p:spPr>
        <p:txBody>
          <a:bodyPr vert="horz" rtlCol="0"/>
          <a:lstStyle>
            <a:extLst/>
          </a:lstStyle>
          <a:p>
            <a:fld id="{6CAF3060-ADDA-4631-96E0-4DF9282FDD7F}" type="datetimeFigureOut">
              <a:rPr lang="tr-TR" smtClean="0"/>
              <a:pPr/>
              <a:t>27.04.2013</a:t>
            </a:fld>
            <a:endParaRPr lang="tr-TR"/>
          </a:p>
        </p:txBody>
      </p:sp>
      <p:sp>
        <p:nvSpPr>
          <p:cNvPr id="9" name="8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0BD05160-D2E3-4E20-8C8E-4EADD5D73CE9}" type="slidenum">
              <a:rPr lang="tr-TR" smtClean="0"/>
              <a:pPr/>
              <a:t>‹#›</a:t>
            </a:fld>
            <a:endParaRPr lang="tr-TR"/>
          </a:p>
        </p:txBody>
      </p:sp>
      <p:sp>
        <p:nvSpPr>
          <p:cNvPr id="10" name="9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Yuvarlatılmış Çapraz Köşeli Dikdörtgen"/>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Altbilgi Yer Tutucusu"/>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tr-TR"/>
          </a:p>
        </p:txBody>
      </p:sp>
      <p:sp>
        <p:nvSpPr>
          <p:cNvPr id="14" name="13 Veri Yer Tutucusu"/>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6CAF3060-ADDA-4631-96E0-4DF9282FDD7F}" type="datetimeFigureOut">
              <a:rPr lang="tr-TR" smtClean="0"/>
              <a:pPr/>
              <a:t>27.04.2013</a:t>
            </a:fld>
            <a:endParaRPr lang="tr-TR"/>
          </a:p>
        </p:txBody>
      </p:sp>
      <p:sp>
        <p:nvSpPr>
          <p:cNvPr id="23" name="22 Slayt Numarası Yer Tutucusu"/>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0BD05160-D2E3-4E20-8C8E-4EADD5D73CE9}" type="slidenum">
              <a:rPr lang="tr-TR" smtClean="0"/>
              <a:pPr/>
              <a:t>‹#›</a:t>
            </a:fld>
            <a:endParaRPr lang="tr-TR"/>
          </a:p>
        </p:txBody>
      </p:sp>
      <p:sp>
        <p:nvSpPr>
          <p:cNvPr id="22" name="21 Başlık Yer Tutucusu"/>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sorubak.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t>
            </a:r>
            <a:br>
              <a:rPr lang="tr-TR" dirty="0" smtClean="0"/>
            </a:br>
            <a:endParaRPr lang="tr-TR" dirty="0"/>
          </a:p>
        </p:txBody>
      </p:sp>
      <p:sp>
        <p:nvSpPr>
          <p:cNvPr id="3" name="2 Metin Yer Tutucusu"/>
          <p:cNvSpPr>
            <a:spLocks noGrp="1"/>
          </p:cNvSpPr>
          <p:nvPr>
            <p:ph type="body" sz="half" idx="2"/>
          </p:nvPr>
        </p:nvSpPr>
        <p:spPr>
          <a:xfrm>
            <a:off x="1619672" y="4797152"/>
            <a:ext cx="5486400" cy="912255"/>
          </a:xfrm>
        </p:spPr>
        <p:txBody>
          <a:bodyPr>
            <a:noAutofit/>
          </a:bodyPr>
          <a:lstStyle/>
          <a:p>
            <a:r>
              <a:rPr lang="tr-TR" sz="6600" dirty="0" smtClean="0">
                <a:latin typeface="Gabriola" pitchFamily="82" charset="0"/>
              </a:rPr>
              <a:t>SOL YANIM ACIYOR ANNE…</a:t>
            </a:r>
            <a:endParaRPr lang="tr-TR" sz="6600" dirty="0"/>
          </a:p>
        </p:txBody>
      </p:sp>
      <p:pic>
        <p:nvPicPr>
          <p:cNvPr id="5" name="il_fi" descr="http://images.video-izlesen.com/vidimg2/13311214811224957085651377-41825_316739125013390_316646151689354_32792_1362_b.jpg"/>
          <p:cNvPicPr>
            <a:picLocks noGrp="1"/>
          </p:cNvPicPr>
          <p:nvPr>
            <p:ph type="pic" idx="1"/>
          </p:nvPr>
        </p:nvPicPr>
        <p:blipFill>
          <a:blip r:embed="rId2" cstate="print"/>
          <a:srcRect t="16071" b="16071"/>
          <a:stretch>
            <a:fillRect/>
          </a:stretch>
        </p:blipFill>
        <p:spPr bwMode="auto">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Metin Yer Tutucusu"/>
          <p:cNvSpPr>
            <a:spLocks noGrp="1"/>
          </p:cNvSpPr>
          <p:nvPr>
            <p:ph type="body" idx="1"/>
          </p:nvPr>
        </p:nvSpPr>
        <p:spPr/>
        <p:txBody>
          <a:bodyPr>
            <a:noAutofit/>
          </a:bodyPr>
          <a:lstStyle/>
          <a:p>
            <a:r>
              <a:rPr lang="tr-TR" sz="3600" dirty="0" smtClean="0"/>
              <a:t>Hava kararıyor, ben gideyim anne. </a:t>
            </a:r>
            <a:br>
              <a:rPr lang="tr-TR" sz="3600" dirty="0" smtClean="0"/>
            </a:br>
            <a:r>
              <a:rPr lang="tr-TR" sz="3600" dirty="0" smtClean="0"/>
              <a:t>Babam bilmiyor kaçıp kaçıp sana geldiğimi. </a:t>
            </a:r>
            <a:br>
              <a:rPr lang="tr-TR" sz="3600" dirty="0" smtClean="0"/>
            </a:br>
            <a:r>
              <a:rPr lang="tr-TR" sz="3600" dirty="0" smtClean="0"/>
              <a:t>Duyarsa kızmaz ama çok üzülür biliyorum. </a:t>
            </a:r>
            <a:br>
              <a:rPr lang="tr-TR" sz="3600" dirty="0" smtClean="0"/>
            </a:br>
            <a:endParaRPr lang="tr-TR" sz="3600" dirty="0"/>
          </a:p>
        </p:txBody>
      </p:sp>
      <p:pic>
        <p:nvPicPr>
          <p:cNvPr id="4" name="il_fi" descr="http://cdn.zapkolik.com/resimler/sol-yanim-aciyor-anne-357615.jpg"/>
          <p:cNvPicPr/>
          <p:nvPr/>
        </p:nvPicPr>
        <p:blipFill>
          <a:blip r:embed="rId2" cstate="print"/>
          <a:srcRect/>
          <a:stretch>
            <a:fillRect/>
          </a:stretch>
        </p:blipFill>
        <p:spPr bwMode="auto">
          <a:xfrm>
            <a:off x="683568" y="476673"/>
            <a:ext cx="7848872" cy="2808311"/>
          </a:xfrm>
          <a:prstGeom prst="rect">
            <a:avLst/>
          </a:prstGeom>
          <a:noFill/>
          <a:ln w="9525">
            <a:noFill/>
            <a:miter lim="800000"/>
            <a:headEnd/>
            <a:tailEnd/>
          </a:ln>
        </p:spPr>
      </p:pic>
    </p:spTree>
  </p:cSld>
  <p:clrMapOvr>
    <a:masterClrMapping/>
  </p:clrMapOvr>
  <p:transition>
    <p:blinds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ln>
            <a:noFill/>
          </a:ln>
        </p:spPr>
        <p:txBody>
          <a:bodyPr>
            <a:noAutofit/>
          </a:bodyPr>
          <a:lstStyle/>
          <a:p>
            <a:r>
              <a:rPr lang="tr-TR" sz="3200" dirty="0" smtClean="0">
                <a:solidFill>
                  <a:schemeClr val="tx1"/>
                </a:solidFill>
              </a:rPr>
              <a:t>Kim bozuyor toprağını, </a:t>
            </a:r>
            <a:br>
              <a:rPr lang="tr-TR" sz="3200" dirty="0" smtClean="0">
                <a:solidFill>
                  <a:schemeClr val="tx1"/>
                </a:solidFill>
              </a:rPr>
            </a:br>
            <a:r>
              <a:rPr lang="tr-TR" sz="3200" dirty="0" smtClean="0">
                <a:solidFill>
                  <a:schemeClr val="tx1"/>
                </a:solidFill>
              </a:rPr>
              <a:t>Çiçeklerini kim koparıyor. </a:t>
            </a:r>
            <a:br>
              <a:rPr lang="tr-TR" sz="3200" dirty="0" smtClean="0">
                <a:solidFill>
                  <a:schemeClr val="tx1"/>
                </a:solidFill>
              </a:rPr>
            </a:br>
            <a:r>
              <a:rPr lang="tr-TR" sz="3200" dirty="0" smtClean="0">
                <a:solidFill>
                  <a:schemeClr val="tx1"/>
                </a:solidFill>
              </a:rPr>
              <a:t>İzin verme anne ne olur toprağına el sürdürme. </a:t>
            </a:r>
            <a:br>
              <a:rPr lang="tr-TR" sz="3200" dirty="0" smtClean="0">
                <a:solidFill>
                  <a:schemeClr val="tx1"/>
                </a:solidFill>
              </a:rPr>
            </a:br>
            <a:r>
              <a:rPr lang="tr-TR" sz="3200" dirty="0" smtClean="0">
                <a:solidFill>
                  <a:schemeClr val="tx1"/>
                </a:solidFill>
              </a:rPr>
              <a:t>Eve gidince aklıma geliyor bide bunun için ağlıyorum anne. </a:t>
            </a:r>
            <a:endParaRPr lang="tr-TR" sz="3200" dirty="0">
              <a:solidFill>
                <a:schemeClr val="tx1"/>
              </a:solidFill>
            </a:endParaRPr>
          </a:p>
        </p:txBody>
      </p:sp>
      <p:sp>
        <p:nvSpPr>
          <p:cNvPr id="3" name="2 Metin Yer Tutucusu"/>
          <p:cNvSpPr>
            <a:spLocks noGrp="1"/>
          </p:cNvSpPr>
          <p:nvPr>
            <p:ph type="body" idx="1"/>
          </p:nvPr>
        </p:nvSpPr>
        <p:spPr/>
        <p:txBody>
          <a:bodyPr/>
          <a:lstStyle/>
          <a:p>
            <a:r>
              <a:rPr lang="tr-TR" dirty="0" smtClean="0"/>
              <a:t> </a:t>
            </a:r>
            <a:endParaRPr lang="tr-TR" dirty="0"/>
          </a:p>
        </p:txBody>
      </p:sp>
      <p:pic>
        <p:nvPicPr>
          <p:cNvPr id="4" name="il_fi" descr="http://1.bp.blogspot.com/_EY2UarArLA0/Scldy8vaMnI/AAAAAAAABV4/zszXwWvjOjU/s400/alayan_bebek.jpg"/>
          <p:cNvPicPr/>
          <p:nvPr/>
        </p:nvPicPr>
        <p:blipFill>
          <a:blip r:embed="rId2" cstate="print"/>
          <a:srcRect/>
          <a:stretch>
            <a:fillRect/>
          </a:stretch>
        </p:blipFill>
        <p:spPr bwMode="auto">
          <a:xfrm>
            <a:off x="1115616" y="3573016"/>
            <a:ext cx="6984776" cy="3024336"/>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endParaRPr lang="tr-TR" dirty="0"/>
          </a:p>
        </p:txBody>
      </p:sp>
      <p:sp>
        <p:nvSpPr>
          <p:cNvPr id="4" name="3 İçerik Yer Tutucusu"/>
          <p:cNvSpPr>
            <a:spLocks noGrp="1"/>
          </p:cNvSpPr>
          <p:nvPr>
            <p:ph sz="half" idx="2"/>
          </p:nvPr>
        </p:nvSpPr>
        <p:spPr>
          <a:xfrm>
            <a:off x="4932040" y="404664"/>
            <a:ext cx="4038600" cy="4526280"/>
          </a:xfrm>
        </p:spPr>
        <p:txBody>
          <a:bodyPr>
            <a:noAutofit/>
          </a:bodyPr>
          <a:lstStyle/>
          <a:p>
            <a:r>
              <a:rPr lang="tr-TR" sz="2200" dirty="0" smtClean="0"/>
              <a:t>Bak kavanoz yanımda, toprağından bir avuç daha alayım. </a:t>
            </a:r>
            <a:br>
              <a:rPr lang="tr-TR" sz="2200" dirty="0" smtClean="0"/>
            </a:br>
            <a:r>
              <a:rPr lang="tr-TR" sz="2200" dirty="0" smtClean="0"/>
              <a:t>Biliyor musun anne her gelişimde aldığım topraklarını </a:t>
            </a:r>
            <a:br>
              <a:rPr lang="tr-TR" sz="2200" dirty="0" smtClean="0"/>
            </a:br>
            <a:r>
              <a:rPr lang="tr-TR" sz="2200" dirty="0" smtClean="0"/>
              <a:t>Şu kavanozda biriktirdim. </a:t>
            </a:r>
            <a:br>
              <a:rPr lang="tr-TR" sz="2200" dirty="0" smtClean="0"/>
            </a:br>
            <a:r>
              <a:rPr lang="tr-TR" sz="2200" dirty="0" smtClean="0"/>
              <a:t>Üzerine de resmini yapıştırıp başucuma koydum. </a:t>
            </a:r>
            <a:br>
              <a:rPr lang="tr-TR" sz="2200" dirty="0" smtClean="0"/>
            </a:br>
            <a:r>
              <a:rPr lang="tr-TR" sz="2200" dirty="0" smtClean="0"/>
              <a:t>Her sabah onu öpüyor kokluyorum. </a:t>
            </a:r>
            <a:br>
              <a:rPr lang="tr-TR" sz="2200" dirty="0" smtClean="0"/>
            </a:br>
            <a:r>
              <a:rPr lang="tr-TR" sz="2200" dirty="0" smtClean="0"/>
              <a:t>Kimseye söyleme ama anne </a:t>
            </a:r>
            <a:br>
              <a:rPr lang="tr-TR" sz="2200" dirty="0" smtClean="0"/>
            </a:br>
            <a:r>
              <a:rPr lang="tr-TR" sz="2200" dirty="0" smtClean="0"/>
              <a:t>Bazen de konuşuyorum onunla. </a:t>
            </a:r>
            <a:br>
              <a:rPr lang="tr-TR" sz="2200" dirty="0" smtClean="0"/>
            </a:br>
            <a:r>
              <a:rPr lang="tr-TR" sz="2200" dirty="0" smtClean="0"/>
              <a:t>Ne yapayım seni çok özlüyorum anne. </a:t>
            </a:r>
            <a:endParaRPr lang="tr-TR" sz="2200" dirty="0"/>
          </a:p>
        </p:txBody>
      </p:sp>
      <p:pic>
        <p:nvPicPr>
          <p:cNvPr id="5" name="il_fi" descr="http://www.drt.com.tr/Bulten/images/toprak_032009.jpg"/>
          <p:cNvPicPr>
            <a:picLocks noGrp="1"/>
          </p:cNvPicPr>
          <p:nvPr>
            <p:ph sz="half" idx="1"/>
          </p:nvPr>
        </p:nvPicPr>
        <p:blipFill>
          <a:blip r:embed="rId2" cstate="print"/>
          <a:srcRect/>
          <a:stretch>
            <a:fillRect/>
          </a:stretch>
        </p:blipFill>
        <p:spPr bwMode="auto">
          <a:xfrm>
            <a:off x="700087" y="692696"/>
            <a:ext cx="3799905" cy="5688632"/>
          </a:xfrm>
          <a:prstGeom prst="rect">
            <a:avLst/>
          </a:prstGeom>
          <a:noFill/>
          <a:ln w="9525">
            <a:noFill/>
            <a:miter lim="800000"/>
            <a:headEnd/>
            <a:tailEnd/>
          </a:ln>
        </p:spPr>
      </p:pic>
    </p:spTree>
  </p:cSld>
  <p:clrMapOvr>
    <a:masterClrMapping/>
  </p:clrMapOvr>
  <p:transition>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endParaRPr lang="tr-TR" dirty="0"/>
          </a:p>
        </p:txBody>
      </p:sp>
      <p:sp>
        <p:nvSpPr>
          <p:cNvPr id="3" name="2 İçerik Yer Tutucusu"/>
          <p:cNvSpPr>
            <a:spLocks noGrp="1"/>
          </p:cNvSpPr>
          <p:nvPr>
            <p:ph sz="half" idx="1"/>
          </p:nvPr>
        </p:nvSpPr>
        <p:spPr>
          <a:xfrm>
            <a:off x="395536" y="476672"/>
            <a:ext cx="4038600" cy="4526280"/>
          </a:xfrm>
        </p:spPr>
        <p:txBody>
          <a:bodyPr>
            <a:noAutofit/>
          </a:bodyPr>
          <a:lstStyle/>
          <a:p>
            <a:r>
              <a:rPr lang="tr-TR" dirty="0" smtClean="0"/>
              <a:t>Ha unutmadan, </a:t>
            </a:r>
            <a:br>
              <a:rPr lang="tr-TR" dirty="0" smtClean="0"/>
            </a:br>
            <a:r>
              <a:rPr lang="tr-TR" dirty="0" smtClean="0"/>
              <a:t>Öğretmen yarın anneyi anlatan bir yazı yazacaksınız dedi. </a:t>
            </a:r>
            <a:br>
              <a:rPr lang="tr-TR" dirty="0" smtClean="0"/>
            </a:br>
            <a:r>
              <a:rPr lang="tr-TR" dirty="0" smtClean="0"/>
              <a:t>Ben babama yazdıracağım. </a:t>
            </a:r>
            <a:br>
              <a:rPr lang="tr-TR" dirty="0" smtClean="0"/>
            </a:br>
            <a:r>
              <a:rPr lang="tr-TR" dirty="0" smtClean="0"/>
              <a:t>Öğretmen anlarsa çok kızar ama </a:t>
            </a:r>
            <a:r>
              <a:rPr lang="tr-TR" dirty="0" err="1" smtClean="0"/>
              <a:t>banane</a:t>
            </a:r>
            <a:r>
              <a:rPr lang="tr-TR" dirty="0" smtClean="0"/>
              <a:t> kızarsa kızsın. </a:t>
            </a:r>
            <a:br>
              <a:rPr lang="tr-TR" dirty="0" smtClean="0"/>
            </a:br>
            <a:r>
              <a:rPr lang="tr-TR" dirty="0" smtClean="0"/>
              <a:t>Ben seni hiç görmedim ki neyi, nasıl anlatacağım anne. </a:t>
            </a:r>
            <a:endParaRPr lang="tr-TR" dirty="0"/>
          </a:p>
        </p:txBody>
      </p:sp>
      <p:pic>
        <p:nvPicPr>
          <p:cNvPr id="5" name="il_fi" descr="http://img1.blogcu.com/images/y/d/0/yd/anne.jpg"/>
          <p:cNvPicPr>
            <a:picLocks noGrp="1"/>
          </p:cNvPicPr>
          <p:nvPr>
            <p:ph sz="half" idx="2"/>
          </p:nvPr>
        </p:nvPicPr>
        <p:blipFill>
          <a:blip r:embed="rId2" cstate="print"/>
          <a:srcRect/>
          <a:stretch>
            <a:fillRect/>
          </a:stretch>
        </p:blipFill>
        <p:spPr bwMode="auto">
          <a:xfrm>
            <a:off x="4427984" y="332656"/>
            <a:ext cx="4104456" cy="6048672"/>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br>
              <a:rPr lang="tr-TR" dirty="0" smtClean="0"/>
            </a:br>
            <a:endParaRPr lang="tr-TR" dirty="0"/>
          </a:p>
        </p:txBody>
      </p:sp>
      <p:sp>
        <p:nvSpPr>
          <p:cNvPr id="3" name="2 Metin Yer Tutucusu"/>
          <p:cNvSpPr>
            <a:spLocks noGrp="1"/>
          </p:cNvSpPr>
          <p:nvPr>
            <p:ph type="body" idx="1"/>
          </p:nvPr>
        </p:nvSpPr>
        <p:spPr/>
        <p:txBody>
          <a:bodyPr>
            <a:noAutofit/>
          </a:bodyPr>
          <a:lstStyle/>
          <a:p>
            <a:r>
              <a:rPr lang="tr-TR" sz="2800" dirty="0" smtClean="0"/>
              <a:t>Senin adın geçince sol yanım acıyor anne. </a:t>
            </a:r>
            <a:br>
              <a:rPr lang="tr-TR" sz="2800" dirty="0" smtClean="0"/>
            </a:br>
            <a:r>
              <a:rPr lang="tr-TR" sz="2800" dirty="0" smtClean="0"/>
              <a:t>Hiç bir şey yutamıyorum. </a:t>
            </a:r>
            <a:br>
              <a:rPr lang="tr-TR" sz="2800" dirty="0" smtClean="0"/>
            </a:br>
            <a:r>
              <a:rPr lang="tr-TR" sz="2800" dirty="0" smtClean="0"/>
              <a:t>Bazen de dayanamayıp ağlıyorum. </a:t>
            </a:r>
            <a:br>
              <a:rPr lang="tr-TR" sz="2800" dirty="0" smtClean="0"/>
            </a:br>
            <a:r>
              <a:rPr lang="tr-TR" sz="2800" dirty="0" smtClean="0"/>
              <a:t>Kağıda da böyle yazamam ya anne.</a:t>
            </a:r>
          </a:p>
        </p:txBody>
      </p:sp>
      <p:pic>
        <p:nvPicPr>
          <p:cNvPr id="2050" name="Picture 2" descr="F:\ağlak.jpg"/>
          <p:cNvPicPr>
            <a:picLocks noChangeAspect="1" noChangeArrowheads="1"/>
          </p:cNvPicPr>
          <p:nvPr/>
        </p:nvPicPr>
        <p:blipFill>
          <a:blip r:embed="rId2" cstate="print"/>
          <a:srcRect/>
          <a:stretch>
            <a:fillRect/>
          </a:stretch>
        </p:blipFill>
        <p:spPr bwMode="auto">
          <a:xfrm>
            <a:off x="1043608" y="476673"/>
            <a:ext cx="7272808" cy="2448272"/>
          </a:xfrm>
          <a:prstGeom prst="rect">
            <a:avLst/>
          </a:prstGeom>
          <a:noFill/>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tx1"/>
                </a:solidFill>
              </a:rPr>
              <a:t>Ben gidiyorum anne, </a:t>
            </a:r>
            <a:br>
              <a:rPr lang="tr-TR" dirty="0" smtClean="0">
                <a:solidFill>
                  <a:schemeClr val="tx1"/>
                </a:solidFill>
              </a:rPr>
            </a:br>
            <a:r>
              <a:rPr lang="tr-TR" dirty="0" smtClean="0">
                <a:solidFill>
                  <a:schemeClr val="tx1"/>
                </a:solidFill>
              </a:rPr>
              <a:t>Toprağını öpeyim, sende rüyama gel beni öp. </a:t>
            </a:r>
            <a:br>
              <a:rPr lang="tr-TR" dirty="0" smtClean="0">
                <a:solidFill>
                  <a:schemeClr val="tx1"/>
                </a:solidFill>
              </a:rPr>
            </a:br>
            <a:r>
              <a:rPr lang="tr-TR" dirty="0" smtClean="0">
                <a:solidFill>
                  <a:schemeClr val="tx1"/>
                </a:solidFill>
              </a:rPr>
              <a:t>Mutlaka gel anne, </a:t>
            </a:r>
            <a:endParaRPr lang="tr-TR" dirty="0">
              <a:solidFill>
                <a:schemeClr val="tx1"/>
              </a:solidFill>
            </a:endParaRPr>
          </a:p>
        </p:txBody>
      </p:sp>
      <p:sp>
        <p:nvSpPr>
          <p:cNvPr id="3" name="2 Metin Yer Tutucusu"/>
          <p:cNvSpPr>
            <a:spLocks noGrp="1"/>
          </p:cNvSpPr>
          <p:nvPr>
            <p:ph type="body" idx="1"/>
          </p:nvPr>
        </p:nvSpPr>
        <p:spPr/>
        <p:txBody>
          <a:bodyPr/>
          <a:lstStyle/>
          <a:p>
            <a:r>
              <a:rPr lang="tr-TR" dirty="0" smtClean="0"/>
              <a:t> </a:t>
            </a:r>
            <a:endParaRPr lang="tr-TR" dirty="0"/>
          </a:p>
        </p:txBody>
      </p:sp>
      <p:pic>
        <p:nvPicPr>
          <p:cNvPr id="4" name="il_fi" descr="http://images.video-izlesen.com/vidimg2/13311214811224957085651377-41825_316739125013390_316646151689354_32792_1362_b.jpg"/>
          <p:cNvPicPr/>
          <p:nvPr/>
        </p:nvPicPr>
        <p:blipFill>
          <a:blip r:embed="rId2" cstate="print"/>
          <a:srcRect/>
          <a:stretch>
            <a:fillRect/>
          </a:stretch>
        </p:blipFill>
        <p:spPr bwMode="auto">
          <a:xfrm>
            <a:off x="1115616" y="3501008"/>
            <a:ext cx="7056784" cy="2952328"/>
          </a:xfrm>
          <a:prstGeom prst="rect">
            <a:avLst/>
          </a:prstGeom>
          <a:noFill/>
          <a:ln w="9525">
            <a:noFill/>
            <a:miter lim="800000"/>
            <a:headEnd/>
            <a:tailEnd/>
          </a:ln>
        </p:spPr>
      </p:pic>
    </p:spTree>
  </p:cSld>
  <p:clrMapOvr>
    <a:masterClrMapping/>
  </p:clrMapOvr>
  <p:transition>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l_fi" descr="http://www.resimland.com/data/media/1657/solyanm3ya1.jpg"/>
          <p:cNvPicPr/>
          <p:nvPr/>
        </p:nvPicPr>
        <p:blipFill>
          <a:blip r:embed="rId2" cstate="print"/>
          <a:srcRect/>
          <a:stretch>
            <a:fillRect/>
          </a:stretch>
        </p:blipFill>
        <p:spPr bwMode="auto">
          <a:xfrm>
            <a:off x="611560" y="260648"/>
            <a:ext cx="7992888" cy="612068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br>
              <a:rPr lang="tr-TR" dirty="0" smtClean="0"/>
            </a:br>
            <a:endParaRPr lang="tr-TR" dirty="0"/>
          </a:p>
        </p:txBody>
      </p:sp>
      <p:sp>
        <p:nvSpPr>
          <p:cNvPr id="3" name="2 Metin Yer Tutucusu"/>
          <p:cNvSpPr>
            <a:spLocks noGrp="1"/>
          </p:cNvSpPr>
          <p:nvPr>
            <p:ph type="body" idx="1"/>
          </p:nvPr>
        </p:nvSpPr>
        <p:spPr/>
        <p:txBody>
          <a:bodyPr>
            <a:normAutofit fontScale="55000" lnSpcReduction="20000"/>
          </a:bodyPr>
          <a:lstStyle/>
          <a:p>
            <a:r>
              <a:rPr lang="tr-TR" sz="5400" dirty="0" smtClean="0"/>
              <a:t>Sol yanım çok acıyor anne. </a:t>
            </a:r>
            <a:br>
              <a:rPr lang="tr-TR" sz="5400" dirty="0" smtClean="0"/>
            </a:br>
            <a:r>
              <a:rPr lang="tr-TR" sz="5400" dirty="0" smtClean="0"/>
              <a:t>Seni çok özledim, </a:t>
            </a:r>
            <a:br>
              <a:rPr lang="tr-TR" sz="5400" dirty="0" smtClean="0"/>
            </a:br>
            <a:r>
              <a:rPr lang="tr-TR" sz="5400" dirty="0" smtClean="0"/>
              <a:t>Anne </a:t>
            </a:r>
            <a:r>
              <a:rPr lang="tr-TR" sz="5400" dirty="0" err="1" smtClean="0"/>
              <a:t>çook</a:t>
            </a:r>
            <a:r>
              <a:rPr lang="tr-TR" sz="5400" dirty="0" smtClean="0"/>
              <a:t>... </a:t>
            </a:r>
            <a:r>
              <a:rPr lang="tr-TR" sz="5400" dirty="0" smtClean="0"/>
              <a:t>*</a:t>
            </a:r>
          </a:p>
          <a:p>
            <a:r>
              <a:rPr lang="tr-TR" sz="4000" i="1" u="sng" dirty="0" smtClean="0">
                <a:hlinkClick r:id="rId2"/>
              </a:rPr>
              <a:t>www.</a:t>
            </a:r>
            <a:r>
              <a:rPr lang="tr-TR" sz="4000" i="1" u="sng" dirty="0" err="1" smtClean="0">
                <a:hlinkClick r:id="rId2"/>
              </a:rPr>
              <a:t>sorubak</a:t>
            </a:r>
            <a:r>
              <a:rPr lang="tr-TR" sz="4000" i="1" u="sng" smtClean="0">
                <a:hlinkClick r:id="rId2"/>
              </a:rPr>
              <a:t>.com</a:t>
            </a:r>
            <a:endParaRPr lang="tr-TR" sz="5400" dirty="0" smtClean="0"/>
          </a:p>
          <a:p>
            <a:endParaRPr lang="tr-TR" sz="5400" dirty="0" smtClean="0"/>
          </a:p>
          <a:p>
            <a:endParaRPr lang="tr-TR" dirty="0"/>
          </a:p>
        </p:txBody>
      </p:sp>
      <p:pic>
        <p:nvPicPr>
          <p:cNvPr id="4" name="il_fi" descr="http://www.vindir.net/video/fbookimage/img-solyanimaciyoranneaglamamakmumkunmu-211.jpg"/>
          <p:cNvPicPr/>
          <p:nvPr/>
        </p:nvPicPr>
        <p:blipFill>
          <a:blip r:embed="rId3" cstate="print"/>
          <a:srcRect/>
          <a:stretch>
            <a:fillRect/>
          </a:stretch>
        </p:blipFill>
        <p:spPr bwMode="auto">
          <a:xfrm>
            <a:off x="1403648" y="188640"/>
            <a:ext cx="6696744" cy="2924944"/>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p:txBody>
          <a:bodyPr>
            <a:noAutofit/>
          </a:bodyPr>
          <a:lstStyle/>
          <a:p>
            <a:r>
              <a:rPr lang="tr-TR" sz="2800" dirty="0" smtClean="0"/>
              <a:t>Merhaba anne, </a:t>
            </a:r>
            <a:br>
              <a:rPr lang="tr-TR" sz="2800" dirty="0" smtClean="0"/>
            </a:br>
            <a:r>
              <a:rPr lang="tr-TR" sz="2800" dirty="0" smtClean="0"/>
              <a:t>Yine ben geldim. </a:t>
            </a:r>
            <a:br>
              <a:rPr lang="tr-TR" sz="2800" dirty="0" smtClean="0"/>
            </a:br>
            <a:r>
              <a:rPr lang="tr-TR" sz="2800" dirty="0" smtClean="0"/>
              <a:t>Merak etme okuldan çıktımda geldim. </a:t>
            </a:r>
            <a:br>
              <a:rPr lang="tr-TR" sz="2800" dirty="0" smtClean="0"/>
            </a:br>
            <a:r>
              <a:rPr lang="tr-TR" sz="2800" dirty="0" smtClean="0"/>
              <a:t>Annelerde babalar gibi merak eder mi bilmiyorum ama </a:t>
            </a:r>
            <a:br>
              <a:rPr lang="tr-TR" sz="2800" dirty="0" smtClean="0"/>
            </a:br>
            <a:r>
              <a:rPr lang="tr-TR" sz="2800" dirty="0" smtClean="0"/>
              <a:t>Ali "Okula gitmezsem annem çok kızar, merak eder" demişti de </a:t>
            </a:r>
            <a:br>
              <a:rPr lang="tr-TR" sz="2800" dirty="0" smtClean="0"/>
            </a:br>
            <a:r>
              <a:rPr lang="tr-TR" sz="2800" dirty="0" smtClean="0"/>
              <a:t>Onun için söylüyorum. </a:t>
            </a:r>
            <a:br>
              <a:rPr lang="tr-TR" sz="2800" dirty="0" smtClean="0"/>
            </a:br>
            <a:endParaRPr lang="tr-TR" sz="2800" dirty="0"/>
          </a:p>
        </p:txBody>
      </p:sp>
      <p:pic>
        <p:nvPicPr>
          <p:cNvPr id="1026" name="Picture 2" descr="F:\SOL YANIM ACIYOR ANNE.jpg"/>
          <p:cNvPicPr>
            <a:picLocks noChangeAspect="1" noChangeArrowheads="1"/>
          </p:cNvPicPr>
          <p:nvPr/>
        </p:nvPicPr>
        <p:blipFill>
          <a:blip r:embed="rId2" cstate="print"/>
          <a:srcRect/>
          <a:stretch>
            <a:fillRect/>
          </a:stretch>
        </p:blipFill>
        <p:spPr bwMode="auto">
          <a:xfrm>
            <a:off x="683568" y="476672"/>
            <a:ext cx="7848872" cy="2808312"/>
          </a:xfrm>
          <a:prstGeom prst="rect">
            <a:avLst/>
          </a:prstGeom>
          <a:noFill/>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55576" y="1556792"/>
            <a:ext cx="7772400" cy="2731008"/>
          </a:xfrm>
        </p:spPr>
        <p:txBody>
          <a:bodyPr>
            <a:normAutofit fontScale="90000"/>
          </a:bodyPr>
          <a:lstStyle/>
          <a:p>
            <a:r>
              <a:rPr lang="tr-TR" sz="3100" dirty="0" smtClean="0">
                <a:solidFill>
                  <a:schemeClr val="tx1"/>
                </a:solidFill>
                <a:latin typeface="+mn-lt"/>
              </a:rPr>
              <a:t>Geçen hafta öğretmen, </a:t>
            </a:r>
            <a:r>
              <a:rPr lang="tr-TR" dirty="0" smtClean="0">
                <a:solidFill>
                  <a:schemeClr val="tx1"/>
                </a:solidFill>
                <a:latin typeface="+mn-lt"/>
              </a:rPr>
              <a:t/>
            </a:r>
            <a:br>
              <a:rPr lang="tr-TR" dirty="0" smtClean="0">
                <a:solidFill>
                  <a:schemeClr val="tx1"/>
                </a:solidFill>
                <a:latin typeface="+mn-lt"/>
              </a:rPr>
            </a:br>
            <a:r>
              <a:rPr lang="tr-TR" sz="3100" dirty="0" smtClean="0">
                <a:solidFill>
                  <a:schemeClr val="tx1"/>
                </a:solidFill>
                <a:latin typeface="+mn-lt"/>
              </a:rPr>
              <a:t>Sağ elimde sarımsak, sol elimde soğan dedirte dedirte </a:t>
            </a:r>
            <a:br>
              <a:rPr lang="tr-TR" sz="3100" dirty="0" smtClean="0">
                <a:solidFill>
                  <a:schemeClr val="tx1"/>
                </a:solidFill>
                <a:latin typeface="+mn-lt"/>
              </a:rPr>
            </a:br>
            <a:r>
              <a:rPr lang="tr-TR" sz="3100" dirty="0" smtClean="0">
                <a:solidFill>
                  <a:schemeClr val="tx1"/>
                </a:solidFill>
                <a:latin typeface="+mn-lt"/>
              </a:rPr>
              <a:t>Öğretti sağımı solumu. </a:t>
            </a:r>
            <a:br>
              <a:rPr lang="tr-TR" sz="3100" dirty="0" smtClean="0">
                <a:solidFill>
                  <a:schemeClr val="tx1"/>
                </a:solidFill>
                <a:latin typeface="+mn-lt"/>
              </a:rPr>
            </a:br>
            <a:r>
              <a:rPr lang="tr-TR" sz="3100" dirty="0" smtClean="0">
                <a:solidFill>
                  <a:schemeClr val="tx1"/>
                </a:solidFill>
                <a:latin typeface="+mn-lt"/>
              </a:rPr>
              <a:t>Ben biliyorum artık anne sağım neresi, solum neresi </a:t>
            </a:r>
            <a:br>
              <a:rPr lang="tr-TR" sz="3100" dirty="0" smtClean="0">
                <a:solidFill>
                  <a:schemeClr val="tx1"/>
                </a:solidFill>
                <a:latin typeface="+mn-lt"/>
              </a:rPr>
            </a:br>
            <a:r>
              <a:rPr lang="tr-TR" sz="3100" dirty="0" smtClean="0">
                <a:solidFill>
                  <a:schemeClr val="tx1"/>
                </a:solidFill>
                <a:latin typeface="+mn-lt"/>
              </a:rPr>
              <a:t>Ağrıyan yanımın neresi olduğunu </a:t>
            </a:r>
            <a:br>
              <a:rPr lang="tr-TR" sz="3100" dirty="0" smtClean="0">
                <a:solidFill>
                  <a:schemeClr val="tx1"/>
                </a:solidFill>
                <a:latin typeface="+mn-lt"/>
              </a:rPr>
            </a:br>
            <a:r>
              <a:rPr lang="tr-TR" sz="3100" dirty="0" smtClean="0">
                <a:solidFill>
                  <a:schemeClr val="tx1"/>
                </a:solidFill>
                <a:latin typeface="+mn-lt"/>
              </a:rPr>
              <a:t>Şimdi iyi biliyorum anne</a:t>
            </a:r>
            <a:r>
              <a:rPr lang="tr-TR" dirty="0" smtClean="0">
                <a:solidFill>
                  <a:schemeClr val="tx1"/>
                </a:solidFill>
                <a:latin typeface="+mn-lt"/>
              </a:rPr>
              <a:t>. </a:t>
            </a:r>
            <a:br>
              <a:rPr lang="tr-TR" dirty="0" smtClean="0">
                <a:solidFill>
                  <a:schemeClr val="tx1"/>
                </a:solidFill>
                <a:latin typeface="+mn-lt"/>
              </a:rPr>
            </a:br>
            <a:endParaRPr lang="tr-TR" dirty="0">
              <a:solidFill>
                <a:schemeClr val="tx1"/>
              </a:solidFill>
              <a:latin typeface="+mn-lt"/>
            </a:endParaRPr>
          </a:p>
        </p:txBody>
      </p:sp>
      <p:sp>
        <p:nvSpPr>
          <p:cNvPr id="3" name="2 Metin Yer Tutucusu"/>
          <p:cNvSpPr>
            <a:spLocks noGrp="1"/>
          </p:cNvSpPr>
          <p:nvPr>
            <p:ph type="body" idx="1"/>
          </p:nvPr>
        </p:nvSpPr>
        <p:spPr>
          <a:xfrm>
            <a:off x="755576" y="4653136"/>
            <a:ext cx="7772400" cy="1509712"/>
          </a:xfrm>
        </p:spPr>
        <p:txBody>
          <a:bodyPr/>
          <a:lstStyle/>
          <a:p>
            <a:endParaRPr lang="tr-TR" dirty="0"/>
          </a:p>
        </p:txBody>
      </p:sp>
      <p:pic>
        <p:nvPicPr>
          <p:cNvPr id="4" name="il_fi" descr="http://img03.blogcu.com/images/m/e/v/mevlanamedya/bf3685cda75f5f02c06bb54c3e84465b_1283675806.jpg"/>
          <p:cNvPicPr/>
          <p:nvPr/>
        </p:nvPicPr>
        <p:blipFill>
          <a:blip r:embed="rId2" cstate="print"/>
          <a:srcRect/>
          <a:stretch>
            <a:fillRect/>
          </a:stretch>
        </p:blipFill>
        <p:spPr bwMode="auto">
          <a:xfrm>
            <a:off x="179512" y="3717032"/>
            <a:ext cx="8712968" cy="314096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endParaRPr lang="tr-TR" dirty="0"/>
          </a:p>
        </p:txBody>
      </p:sp>
      <p:sp>
        <p:nvSpPr>
          <p:cNvPr id="4" name="3 İçerik Yer Tutucusu"/>
          <p:cNvSpPr>
            <a:spLocks noGrp="1"/>
          </p:cNvSpPr>
          <p:nvPr>
            <p:ph sz="half" idx="2"/>
          </p:nvPr>
        </p:nvSpPr>
        <p:spPr>
          <a:xfrm>
            <a:off x="4716016" y="-459432"/>
            <a:ext cx="4038600" cy="4526280"/>
          </a:xfrm>
        </p:spPr>
        <p:txBody>
          <a:bodyPr>
            <a:noAutofit/>
          </a:bodyPr>
          <a:lstStyle/>
          <a:p>
            <a:endParaRPr lang="tr-TR" sz="3200" dirty="0" smtClean="0"/>
          </a:p>
          <a:p>
            <a:r>
              <a:rPr lang="tr-TR" sz="3200" dirty="0" smtClean="0"/>
              <a:t>Hani geçen geldiğimde </a:t>
            </a:r>
            <a:br>
              <a:rPr lang="tr-TR" sz="3200" dirty="0" smtClean="0"/>
            </a:br>
            <a:r>
              <a:rPr lang="tr-TR" sz="3200" dirty="0" smtClean="0"/>
              <a:t>Şuram acıyor işte şuram demiştim de </a:t>
            </a:r>
            <a:br>
              <a:rPr lang="tr-TR" sz="3200" dirty="0" smtClean="0"/>
            </a:br>
            <a:r>
              <a:rPr lang="tr-TR" sz="3200" dirty="0" smtClean="0"/>
              <a:t>Bir türlü söyleyememiştim ya acıyan yanımı anne </a:t>
            </a:r>
            <a:br>
              <a:rPr lang="tr-TR" sz="3200" dirty="0" smtClean="0"/>
            </a:br>
            <a:r>
              <a:rPr lang="tr-TR" sz="3200" dirty="0" smtClean="0"/>
              <a:t>Bak şimdi söylüyorum </a:t>
            </a:r>
            <a:br>
              <a:rPr lang="tr-TR" sz="3200" dirty="0" smtClean="0"/>
            </a:br>
            <a:r>
              <a:rPr lang="tr-TR" sz="3200" dirty="0" smtClean="0"/>
              <a:t>Şuram işte, </a:t>
            </a:r>
            <a:br>
              <a:rPr lang="tr-TR" sz="3200" dirty="0" smtClean="0"/>
            </a:br>
            <a:r>
              <a:rPr lang="tr-TR" sz="3200" dirty="0" smtClean="0"/>
              <a:t>Sol yanım çok acıyor anne. </a:t>
            </a:r>
            <a:endParaRPr lang="tr-TR" sz="3200" dirty="0"/>
          </a:p>
        </p:txBody>
      </p:sp>
      <p:pic>
        <p:nvPicPr>
          <p:cNvPr id="5" name="il_fi" descr="http://t0.gstatic.com/images?q=tbn:ANd9GcQlf29A40cmrOMBy6TgxKy7aPb9Jqti_x_Y9HBjYVC7fyPl-5Dph65d7SP38A"/>
          <p:cNvPicPr>
            <a:picLocks noGrp="1"/>
          </p:cNvPicPr>
          <p:nvPr>
            <p:ph sz="half" idx="1"/>
          </p:nvPr>
        </p:nvPicPr>
        <p:blipFill>
          <a:blip r:embed="rId2" cstate="print"/>
          <a:srcRect/>
          <a:stretch>
            <a:fillRect/>
          </a:stretch>
        </p:blipFill>
        <p:spPr bwMode="auto">
          <a:xfrm>
            <a:off x="611560" y="404664"/>
            <a:ext cx="4104456" cy="5976664"/>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endParaRPr lang="tr-TR" dirty="0"/>
          </a:p>
        </p:txBody>
      </p:sp>
      <p:sp>
        <p:nvSpPr>
          <p:cNvPr id="3" name="2 İçerik Yer Tutucusu"/>
          <p:cNvSpPr>
            <a:spLocks noGrp="1"/>
          </p:cNvSpPr>
          <p:nvPr>
            <p:ph sz="half" idx="1"/>
          </p:nvPr>
        </p:nvSpPr>
        <p:spPr>
          <a:xfrm>
            <a:off x="395536" y="476672"/>
            <a:ext cx="4038600" cy="4526280"/>
          </a:xfrm>
        </p:spPr>
        <p:txBody>
          <a:bodyPr>
            <a:noAutofit/>
          </a:bodyPr>
          <a:lstStyle/>
          <a:p>
            <a:r>
              <a:rPr lang="tr-TR" dirty="0" smtClean="0"/>
              <a:t>Hem de her gün acıyor anne her gün. </a:t>
            </a:r>
            <a:br>
              <a:rPr lang="tr-TR" dirty="0" smtClean="0"/>
            </a:br>
            <a:r>
              <a:rPr lang="tr-TR" dirty="0" smtClean="0"/>
              <a:t>Dün sabah annesi Ayşe'nin saçlarını örmüştü. </a:t>
            </a:r>
            <a:br>
              <a:rPr lang="tr-TR" dirty="0" smtClean="0"/>
            </a:br>
            <a:r>
              <a:rPr lang="tr-TR" dirty="0" smtClean="0"/>
              <a:t>Elinden tutup okula getirdi. </a:t>
            </a:r>
            <a:br>
              <a:rPr lang="tr-TR" dirty="0" smtClean="0"/>
            </a:br>
            <a:r>
              <a:rPr lang="tr-TR" dirty="0" smtClean="0"/>
              <a:t>Yakası da danteldi. </a:t>
            </a:r>
            <a:br>
              <a:rPr lang="tr-TR" dirty="0" smtClean="0"/>
            </a:br>
            <a:r>
              <a:rPr lang="tr-TR" dirty="0" smtClean="0"/>
              <a:t>Zil çalınca öptü, hadi yavrum sınıfa dedi. </a:t>
            </a:r>
            <a:br>
              <a:rPr lang="tr-TR" dirty="0" smtClean="0"/>
            </a:br>
            <a:r>
              <a:rPr lang="tr-TR" dirty="0" smtClean="0"/>
              <a:t>Bende ağladım, </a:t>
            </a:r>
            <a:br>
              <a:rPr lang="tr-TR" dirty="0" smtClean="0"/>
            </a:br>
            <a:r>
              <a:rPr lang="tr-TR" dirty="0" smtClean="0"/>
              <a:t>Ağladım hiç de utanmadım. </a:t>
            </a:r>
            <a:endParaRPr lang="tr-TR" dirty="0"/>
          </a:p>
        </p:txBody>
      </p:sp>
      <p:pic>
        <p:nvPicPr>
          <p:cNvPr id="5" name="il_fi" descr="http://www.vindir.net/video/fbookimage/img-solyanimaciyoranneaglamamakmumkunmu-211.jpg"/>
          <p:cNvPicPr>
            <a:picLocks noGrp="1"/>
          </p:cNvPicPr>
          <p:nvPr>
            <p:ph sz="half" idx="2"/>
          </p:nvPr>
        </p:nvPicPr>
        <p:blipFill>
          <a:blip r:embed="rId2" cstate="print"/>
          <a:srcRect/>
          <a:stretch>
            <a:fillRect/>
          </a:stretch>
        </p:blipFill>
        <p:spPr bwMode="auto">
          <a:xfrm>
            <a:off x="4355976" y="260648"/>
            <a:ext cx="4248472" cy="612068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627784" y="6021288"/>
            <a:ext cx="5486400" cy="664536"/>
          </a:xfrm>
        </p:spPr>
        <p:txBody>
          <a:bodyPr>
            <a:normAutofit fontScale="90000"/>
          </a:bodyPr>
          <a:lstStyle/>
          <a:p>
            <a:r>
              <a:rPr lang="tr-TR" dirty="0" smtClean="0">
                <a:latin typeface="+mn-lt"/>
              </a:rPr>
              <a:t>Öğretmen ne oldu dedi. </a:t>
            </a:r>
            <a:br>
              <a:rPr lang="tr-TR" dirty="0" smtClean="0">
                <a:latin typeface="+mn-lt"/>
              </a:rPr>
            </a:br>
            <a:r>
              <a:rPr lang="tr-TR" dirty="0" smtClean="0">
                <a:latin typeface="+mn-lt"/>
              </a:rPr>
              <a:t>Düştüm dizim çok acıyor dedim. </a:t>
            </a:r>
            <a:br>
              <a:rPr lang="tr-TR" dirty="0" smtClean="0">
                <a:latin typeface="+mn-lt"/>
              </a:rPr>
            </a:br>
            <a:r>
              <a:rPr lang="tr-TR" dirty="0" smtClean="0">
                <a:latin typeface="+mn-lt"/>
              </a:rPr>
              <a:t>Yalan söyledim anne. </a:t>
            </a:r>
            <a:br>
              <a:rPr lang="tr-TR" dirty="0" smtClean="0">
                <a:latin typeface="+mn-lt"/>
              </a:rPr>
            </a:br>
            <a:r>
              <a:rPr lang="tr-TR" dirty="0" smtClean="0">
                <a:latin typeface="+mn-lt"/>
              </a:rPr>
              <a:t>Dizim acımıyordu ama sol yanım çok acıyordu anne. </a:t>
            </a:r>
            <a:br>
              <a:rPr lang="tr-TR" dirty="0" smtClean="0">
                <a:latin typeface="+mn-lt"/>
              </a:rPr>
            </a:br>
            <a:r>
              <a:rPr lang="tr-TR" dirty="0" smtClean="0">
                <a:latin typeface="+mn-lt"/>
              </a:rPr>
              <a:t>Bugün bende saçım örülsün istedim. </a:t>
            </a:r>
            <a:br>
              <a:rPr lang="tr-TR" dirty="0" smtClean="0">
                <a:latin typeface="+mn-lt"/>
              </a:rPr>
            </a:br>
            <a:r>
              <a:rPr lang="tr-TR" dirty="0" smtClean="0">
                <a:latin typeface="+mn-lt"/>
              </a:rPr>
              <a:t>Babam ördü ama onunki gibi olmadı </a:t>
            </a:r>
            <a:endParaRPr lang="tr-TR" dirty="0">
              <a:latin typeface="+mn-lt"/>
            </a:endParaRPr>
          </a:p>
        </p:txBody>
      </p:sp>
      <p:sp>
        <p:nvSpPr>
          <p:cNvPr id="3" name="2 Metin Yer Tutucusu"/>
          <p:cNvSpPr>
            <a:spLocks noGrp="1"/>
          </p:cNvSpPr>
          <p:nvPr>
            <p:ph type="body" sz="half" idx="2"/>
          </p:nvPr>
        </p:nvSpPr>
        <p:spPr/>
        <p:txBody>
          <a:bodyPr/>
          <a:lstStyle/>
          <a:p>
            <a:r>
              <a:rPr lang="tr-TR" dirty="0" smtClean="0"/>
              <a:t> </a:t>
            </a:r>
            <a:endParaRPr lang="tr-TR" dirty="0"/>
          </a:p>
        </p:txBody>
      </p:sp>
      <p:pic>
        <p:nvPicPr>
          <p:cNvPr id="5" name="il_fi" descr="http://cdn.zapkolik.com/resimler/sol-yanim-aciyor-anne-357615.jpg"/>
          <p:cNvPicPr>
            <a:picLocks noGrp="1"/>
          </p:cNvPicPr>
          <p:nvPr>
            <p:ph type="pic" idx="1"/>
          </p:nvPr>
        </p:nvPicPr>
        <p:blipFill>
          <a:blip r:embed="rId2" cstate="print"/>
          <a:srcRect t="7901" b="7901"/>
          <a:stretch>
            <a:fillRect/>
          </a:stretch>
        </p:blipFill>
        <p:spPr bwMode="auto">
          <a:prstGeom prst="rect">
            <a:avLst/>
          </a:prstGeom>
          <a:noFill/>
          <a:ln w="9525">
            <a:noFill/>
            <a:miter lim="800000"/>
            <a:headEnd/>
            <a:tailEnd/>
          </a:ln>
        </p:spPr>
      </p:pic>
    </p:spTree>
  </p:cSld>
  <p:clrMapOvr>
    <a:masterClrMapping/>
  </p:clrMapOvr>
  <p:transition>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2132856"/>
            <a:ext cx="8229600" cy="1143000"/>
          </a:xfrm>
        </p:spPr>
        <p:txBody>
          <a:bodyPr>
            <a:noAutofit/>
          </a:bodyPr>
          <a:lstStyle/>
          <a:p>
            <a:r>
              <a:rPr lang="tr-TR" sz="2400" dirty="0" smtClean="0"/>
              <a:t>Dantel yaka istedim. </a:t>
            </a:r>
            <a:br>
              <a:rPr lang="tr-TR" sz="2400" dirty="0" smtClean="0"/>
            </a:br>
            <a:r>
              <a:rPr lang="tr-TR" sz="2400" dirty="0" smtClean="0"/>
              <a:t>Babam "Ben bilmem ki kızım" dedi. </a:t>
            </a:r>
            <a:br>
              <a:rPr lang="tr-TR" sz="2400" dirty="0" smtClean="0"/>
            </a:br>
            <a:r>
              <a:rPr lang="tr-TR" sz="2400" dirty="0" smtClean="0"/>
              <a:t>Bari okula sen götür dedim. </a:t>
            </a:r>
            <a:br>
              <a:rPr lang="tr-TR" sz="2400" dirty="0" smtClean="0"/>
            </a:br>
            <a:r>
              <a:rPr lang="tr-TR" sz="2400" dirty="0" smtClean="0"/>
              <a:t>"kızım, iş" dedi. </a:t>
            </a:r>
            <a:br>
              <a:rPr lang="tr-TR" sz="2400" dirty="0" smtClean="0"/>
            </a:br>
            <a:r>
              <a:rPr lang="tr-TR" sz="2400" dirty="0" smtClean="0"/>
              <a:t>Bende </a:t>
            </a:r>
            <a:r>
              <a:rPr lang="tr-TR" sz="2400" dirty="0" err="1" smtClean="0"/>
              <a:t>banane</a:t>
            </a:r>
            <a:r>
              <a:rPr lang="tr-TR" sz="2400" dirty="0" smtClean="0"/>
              <a:t> dedim, ağladım. </a:t>
            </a:r>
            <a:br>
              <a:rPr lang="tr-TR" sz="2400" dirty="0" smtClean="0"/>
            </a:br>
            <a:r>
              <a:rPr lang="tr-TR" sz="2400" dirty="0" smtClean="0"/>
              <a:t>"kızım, ekmek" dedi babam. </a:t>
            </a:r>
            <a:br>
              <a:rPr lang="tr-TR" sz="2400" dirty="0" smtClean="0"/>
            </a:br>
            <a:r>
              <a:rPr lang="tr-TR" sz="2400" dirty="0" smtClean="0"/>
              <a:t>Sustum ama okula giderken yine ağladım anne. </a:t>
            </a:r>
            <a:br>
              <a:rPr lang="tr-TR" sz="2400" dirty="0" smtClean="0"/>
            </a:br>
            <a:r>
              <a:rPr lang="tr-TR" sz="2400" dirty="0" smtClean="0"/>
              <a:t>Ha bide sol yanım yine çok acıdı anne. </a:t>
            </a:r>
            <a:endParaRPr lang="tr-TR" sz="2400" dirty="0"/>
          </a:p>
        </p:txBody>
      </p:sp>
      <p:sp>
        <p:nvSpPr>
          <p:cNvPr id="3" name="2 İçerik Yer Tutucusu"/>
          <p:cNvSpPr>
            <a:spLocks noGrp="1"/>
          </p:cNvSpPr>
          <p:nvPr>
            <p:ph idx="1"/>
          </p:nvPr>
        </p:nvSpPr>
        <p:spPr/>
        <p:txBody>
          <a:bodyPr/>
          <a:lstStyle/>
          <a:p>
            <a:r>
              <a:rPr lang="tr-TR" dirty="0" smtClean="0"/>
              <a:t> </a:t>
            </a:r>
            <a:endParaRPr lang="tr-TR" dirty="0"/>
          </a:p>
        </p:txBody>
      </p:sp>
      <p:pic>
        <p:nvPicPr>
          <p:cNvPr id="4" name="il_fi" descr="http://t0.gstatic.com/images?q=tbn:ANd9GcR9gFCeorGMrRxrbuvIo8BpcTReYF2JRYG3vyZNBR3TuC1zGVOnY2-PFAuI3A"/>
          <p:cNvPicPr/>
          <p:nvPr/>
        </p:nvPicPr>
        <p:blipFill>
          <a:blip r:embed="rId2" cstate="print"/>
          <a:srcRect/>
          <a:stretch>
            <a:fillRect/>
          </a:stretch>
        </p:blipFill>
        <p:spPr bwMode="auto">
          <a:xfrm>
            <a:off x="683568" y="3429000"/>
            <a:ext cx="7848872" cy="2664296"/>
          </a:xfrm>
          <a:prstGeom prst="rect">
            <a:avLst/>
          </a:prstGeom>
          <a:noFill/>
          <a:ln w="9525">
            <a:noFill/>
            <a:miter lim="800000"/>
            <a:headEnd/>
            <a:tailEnd/>
          </a:ln>
        </p:spPr>
      </p:pic>
    </p:spTree>
  </p:cSld>
  <p:clrMapOvr>
    <a:masterClrMapping/>
  </p:clrMapOvr>
  <p:transition>
    <p:wheel spokes="2"/>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endParaRPr lang="tr-TR" dirty="0"/>
          </a:p>
        </p:txBody>
      </p:sp>
      <p:sp>
        <p:nvSpPr>
          <p:cNvPr id="4" name="3 İçerik Yer Tutucusu"/>
          <p:cNvSpPr>
            <a:spLocks noGrp="1"/>
          </p:cNvSpPr>
          <p:nvPr>
            <p:ph sz="half" idx="2"/>
          </p:nvPr>
        </p:nvSpPr>
        <p:spPr/>
        <p:txBody>
          <a:bodyPr>
            <a:normAutofit fontScale="92500" lnSpcReduction="10000"/>
          </a:bodyPr>
          <a:lstStyle/>
          <a:p>
            <a:r>
              <a:rPr lang="tr-TR" dirty="0" smtClean="0"/>
              <a:t>Herkesin çorapları bembeyaz, benimkiler gri gibi. </a:t>
            </a:r>
            <a:br>
              <a:rPr lang="tr-TR" dirty="0" smtClean="0"/>
            </a:br>
            <a:r>
              <a:rPr lang="tr-TR" dirty="0" smtClean="0"/>
              <a:t>Zeynep "annem beyazlara renkli çamaşır katmadan yıkıyormuş" dedi. </a:t>
            </a:r>
            <a:br>
              <a:rPr lang="tr-TR" dirty="0" smtClean="0"/>
            </a:br>
            <a:r>
              <a:rPr lang="tr-TR" dirty="0" smtClean="0"/>
              <a:t>Babam hepsini birlikte yıkıyor. </a:t>
            </a:r>
            <a:br>
              <a:rPr lang="tr-TR" dirty="0" smtClean="0"/>
            </a:br>
            <a:r>
              <a:rPr lang="tr-TR" dirty="0" smtClean="0"/>
              <a:t>Babam çamaşır yıkamasını bilmiyor mu anne?</a:t>
            </a:r>
            <a:endParaRPr lang="tr-TR" dirty="0"/>
          </a:p>
        </p:txBody>
      </p:sp>
      <p:pic>
        <p:nvPicPr>
          <p:cNvPr id="5" name="il_fi" descr="http://cdn.zapkolik.com/resimler/sol-yanim-aciyor-anne-bedirhan-gokce-4790986.jpg"/>
          <p:cNvPicPr>
            <a:picLocks noGrp="1"/>
          </p:cNvPicPr>
          <p:nvPr>
            <p:ph sz="half" idx="1"/>
          </p:nvPr>
        </p:nvPicPr>
        <p:blipFill>
          <a:blip r:embed="rId2" cstate="print"/>
          <a:srcRect/>
          <a:stretch>
            <a:fillRect/>
          </a:stretch>
        </p:blipFill>
        <p:spPr bwMode="auto">
          <a:xfrm>
            <a:off x="683568" y="1196752"/>
            <a:ext cx="4032448" cy="4824536"/>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endParaRPr lang="tr-TR" dirty="0"/>
          </a:p>
        </p:txBody>
      </p:sp>
      <p:sp>
        <p:nvSpPr>
          <p:cNvPr id="3" name="2 İçerik Yer Tutucusu"/>
          <p:cNvSpPr>
            <a:spLocks noGrp="1"/>
          </p:cNvSpPr>
          <p:nvPr>
            <p:ph sz="half" idx="1"/>
          </p:nvPr>
        </p:nvSpPr>
        <p:spPr/>
        <p:txBody>
          <a:bodyPr>
            <a:normAutofit fontScale="92500"/>
          </a:bodyPr>
          <a:lstStyle/>
          <a:p>
            <a:r>
              <a:rPr lang="tr-TR" dirty="0" err="1" smtClean="0"/>
              <a:t>Uff</a:t>
            </a:r>
            <a:r>
              <a:rPr lang="tr-TR" dirty="0" smtClean="0"/>
              <a:t> babam, her gün domates peynir koyuyor beslenmeme. </a:t>
            </a:r>
            <a:br>
              <a:rPr lang="tr-TR" dirty="0" smtClean="0"/>
            </a:br>
            <a:r>
              <a:rPr lang="tr-TR" dirty="0" smtClean="0"/>
              <a:t>Üzülmesin diye söylemiyorum ama </a:t>
            </a:r>
            <a:br>
              <a:rPr lang="tr-TR" dirty="0" smtClean="0"/>
            </a:br>
            <a:r>
              <a:rPr lang="tr-TR" dirty="0" smtClean="0"/>
              <a:t>Arkadaşlarım her gün kurabiye, börek, pasta getiriyor. </a:t>
            </a:r>
            <a:br>
              <a:rPr lang="tr-TR" dirty="0" smtClean="0"/>
            </a:br>
            <a:r>
              <a:rPr lang="tr-TR" dirty="0" smtClean="0"/>
              <a:t>Biliyorum babam pasta yapmasını bilmez anne.</a:t>
            </a:r>
            <a:endParaRPr lang="tr-TR" dirty="0"/>
          </a:p>
        </p:txBody>
      </p:sp>
      <p:pic>
        <p:nvPicPr>
          <p:cNvPr id="5" name="il_fi" descr="http://img03.blogcu.com/images/m/e/v/mevlanamedya/bf3685cda75f5f02c06bb54c3e84465b_1283675806.jpg"/>
          <p:cNvPicPr>
            <a:picLocks noGrp="1"/>
          </p:cNvPicPr>
          <p:nvPr>
            <p:ph sz="half" idx="2"/>
          </p:nvPr>
        </p:nvPicPr>
        <p:blipFill>
          <a:blip r:embed="rId2" cstate="print"/>
          <a:srcRect/>
          <a:stretch>
            <a:fillRect/>
          </a:stretch>
        </p:blipFill>
        <p:spPr bwMode="auto">
          <a:xfrm>
            <a:off x="4648200" y="476672"/>
            <a:ext cx="4038600" cy="5400600"/>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öküm">
  <a:themeElements>
    <a:clrScheme name="Döküm">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Döküm">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112</TotalTime>
  <Words>106</Words>
  <Application>Microsoft Office PowerPoint</Application>
  <PresentationFormat>Ekran Gösterisi (4:3)</PresentationFormat>
  <Paragraphs>31</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Döküm</vt:lpstr>
      <vt:lpstr>  </vt:lpstr>
      <vt:lpstr>Slayt 2</vt:lpstr>
      <vt:lpstr>Geçen hafta öğretmen,  Sağ elimde sarımsak, sol elimde soğan dedirte dedirte  Öğretti sağımı solumu.  Ben biliyorum artık anne sağım neresi, solum neresi  Ağrıyan yanımın neresi olduğunu  Şimdi iyi biliyorum anne.  </vt:lpstr>
      <vt:lpstr> </vt:lpstr>
      <vt:lpstr> </vt:lpstr>
      <vt:lpstr>Öğretmen ne oldu dedi.  Düştüm dizim çok acıyor dedim.  Yalan söyledim anne.  Dizim acımıyordu ama sol yanım çok acıyordu anne.  Bugün bende saçım örülsün istedim.  Babam ördü ama onunki gibi olmadı </vt:lpstr>
      <vt:lpstr>Dantel yaka istedim.  Babam "Ben bilmem ki kızım" dedi.  Bari okula sen götür dedim.  "kızım, iş" dedi.  Bende banane dedim, ağladım.  "kızım, ekmek" dedi babam.  Sustum ama okula giderken yine ağladım anne.  Ha bide sol yanım yine çok acıdı anne. </vt:lpstr>
      <vt:lpstr> </vt:lpstr>
      <vt:lpstr> </vt:lpstr>
      <vt:lpstr>Slayt 10</vt:lpstr>
      <vt:lpstr>Kim bozuyor toprağını,  Çiçeklerini kim koparıyor.  İzin verme anne ne olur toprağına el sürdürme.  Eve gidince aklıma geliyor bide bunun için ağlıyorum anne. </vt:lpstr>
      <vt:lpstr> </vt:lpstr>
      <vt:lpstr> </vt:lpstr>
      <vt:lpstr>  </vt:lpstr>
      <vt:lpstr>Ben gidiyorum anne,  Toprağını öpeyim, sende rüyama gel beni öp.  Mutlaka gel anne, </vt:lpstr>
      <vt:lpstr>Slayt 16</vt:lpstr>
      <vt:lpstr>  </vt:lpstr>
    </vt:vector>
  </TitlesOfParts>
  <Company>www.Katilimsiz.Com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user</dc:creator>
  <cp:keywords>www.sorubak.com</cp:keywords>
  <dc:description>www.sorubak.com</dc:description>
  <cp:lastModifiedBy>Dogan</cp:lastModifiedBy>
  <cp:revision>12</cp:revision>
  <dcterms:created xsi:type="dcterms:W3CDTF">2012-05-04T17:15:13Z</dcterms:created>
  <dcterms:modified xsi:type="dcterms:W3CDTF">2013-04-27T09:39:30Z</dcterms:modified>
  <cp:category>www.sorubak.com</cp:category>
</cp:coreProperties>
</file>