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  <p:sldMasterId id="2147483797" r:id="rId2"/>
  </p:sldMasterIdLst>
  <p:notesMasterIdLst>
    <p:notesMasterId r:id="rId53"/>
  </p:notesMasterIdLst>
  <p:sldIdLst>
    <p:sldId id="256" r:id="rId3"/>
    <p:sldId id="283" r:id="rId4"/>
    <p:sldId id="304" r:id="rId5"/>
    <p:sldId id="258" r:id="rId6"/>
    <p:sldId id="303" r:id="rId7"/>
    <p:sldId id="273" r:id="rId8"/>
    <p:sldId id="270" r:id="rId9"/>
    <p:sldId id="272" r:id="rId10"/>
    <p:sldId id="267" r:id="rId11"/>
    <p:sldId id="309" r:id="rId12"/>
    <p:sldId id="286" r:id="rId13"/>
    <p:sldId id="264" r:id="rId14"/>
    <p:sldId id="297" r:id="rId15"/>
    <p:sldId id="299" r:id="rId16"/>
    <p:sldId id="259" r:id="rId17"/>
    <p:sldId id="266" r:id="rId18"/>
    <p:sldId id="285" r:id="rId19"/>
    <p:sldId id="300" r:id="rId20"/>
    <p:sldId id="269" r:id="rId21"/>
    <p:sldId id="278" r:id="rId22"/>
    <p:sldId id="268" r:id="rId23"/>
    <p:sldId id="276" r:id="rId24"/>
    <p:sldId id="262" r:id="rId25"/>
    <p:sldId id="305" r:id="rId26"/>
    <p:sldId id="271" r:id="rId27"/>
    <p:sldId id="290" r:id="rId28"/>
    <p:sldId id="282" r:id="rId29"/>
    <p:sldId id="294" r:id="rId30"/>
    <p:sldId id="296" r:id="rId31"/>
    <p:sldId id="288" r:id="rId32"/>
    <p:sldId id="293" r:id="rId33"/>
    <p:sldId id="265" r:id="rId34"/>
    <p:sldId id="261" r:id="rId35"/>
    <p:sldId id="302" r:id="rId36"/>
    <p:sldId id="281" r:id="rId37"/>
    <p:sldId id="298" r:id="rId38"/>
    <p:sldId id="291" r:id="rId39"/>
    <p:sldId id="301" r:id="rId40"/>
    <p:sldId id="289" r:id="rId41"/>
    <p:sldId id="275" r:id="rId42"/>
    <p:sldId id="292" r:id="rId43"/>
    <p:sldId id="287" r:id="rId44"/>
    <p:sldId id="263" r:id="rId45"/>
    <p:sldId id="274" r:id="rId46"/>
    <p:sldId id="279" r:id="rId47"/>
    <p:sldId id="280" r:id="rId48"/>
    <p:sldId id="284" r:id="rId49"/>
    <p:sldId id="295" r:id="rId50"/>
    <p:sldId id="257" r:id="rId51"/>
    <p:sldId id="308" r:id="rId5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1434" autoAdjust="0"/>
    <p:restoredTop sz="94540" autoAdjust="0"/>
  </p:normalViewPr>
  <p:slideViewPr>
    <p:cSldViewPr>
      <p:cViewPr varScale="1">
        <p:scale>
          <a:sx n="74" d="100"/>
          <a:sy n="74" d="100"/>
        </p:scale>
        <p:origin x="-7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907"/>
    </p:cViewPr>
  </p:sorterViewPr>
  <p:notesViewPr>
    <p:cSldViewPr>
      <p:cViewPr varScale="1">
        <p:scale>
          <a:sx n="36" d="100"/>
          <a:sy n="36" d="100"/>
        </p:scale>
        <p:origin x="-1637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A952BA-DFCC-4C35-878E-1AE9807C3012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77318AB-FE5C-4E3B-A6C9-A3A21B399B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2186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Slayt Görüntüsü Yer Tutucusu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59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DE1A1-37A1-4EFB-9D27-ECDEFBA2D599}" type="slidenum">
              <a:rPr lang="tr-T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0 Dik Üçgen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7 Düz Bağlayıcı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8 Düz Bağlayıcı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8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3600" cy="3016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7A5C1838-900A-4F57-A7D9-6FB3F2609B40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1625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838" y="6481763"/>
            <a:ext cx="503237" cy="30162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AE3D8E54-71A5-4B1F-89A3-29A7C334D5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D37AB-C781-4969-AC84-D8C414B22BEA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5E02A-9506-497C-9A9A-09F3253A21C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86F82-42AF-4C35-9133-9D4FDE3951F8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7CFDE-7A9A-4FD3-9D0D-7DD139A220B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EB324-B560-4220-B746-5FA3C409AE44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DFF04-E282-4624-AAE8-55BA8083AB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5532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DF74C-F1B6-48B6-8449-1A8FDB4E7AD6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9024A-569D-4C5B-9ACD-ACA7297C082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BEB504A-947F-4BCA-A13F-AB14BE13950F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D771F92-E54F-4C7F-8DC3-C2446808529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895600"/>
            <a:ext cx="8839200" cy="1303338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/>
              <a:t>Başlık stilini düzenlemek için tıklatın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191000"/>
            <a:ext cx="88392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tr-TR"/>
              <a:t>Alt başlık stilini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BDEB-DCE7-49CB-9B99-0F5B763E3524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B8D6E-0B71-4057-945F-68ABA1023D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E2ED9-8A8B-4D75-8427-E9F22B558DBF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2E13B-9510-4423-994D-A8A1B61462C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164B13-8B96-47D3-B550-DE5181FFE506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7C29-EBEF-45C2-96E0-CE22B59696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2B73F-A5B6-4495-9168-9F49143BF49B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FD5C4-36BD-495E-A31A-972CF65A3FB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7FE88-4933-4B17-A453-BC64A293692A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137F8-0A9A-47F6-8FB7-2DF985533BD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241E7-B212-485C-B8B7-9484FAC53099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03043-B0E3-40E2-84DA-90E041E1AB1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44F0D-90F1-4370-AB16-59876215D0F2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F6FC6-4C3E-4C6B-8371-76D82A5B860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27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4 Veri Yer Tutucusu"/>
          <p:cNvSpPr>
            <a:spLocks noGrp="1"/>
          </p:cNvSpPr>
          <p:nvPr>
            <p:ph type="dt" sz="half" idx="2"/>
          </p:nvPr>
        </p:nvSpPr>
        <p:spPr>
          <a:xfrm>
            <a:off x="6108700" y="6556375"/>
            <a:ext cx="2101850" cy="3016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1pPr>
          </a:lstStyle>
          <a:p>
            <a:pPr>
              <a:defRPr/>
            </a:pPr>
            <a:fld id="{F0FCD0A9-0FFC-429D-8786-12BA090A4F64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12" name="5 Altbilgi Yer Tutucusu"/>
          <p:cNvSpPr>
            <a:spLocks noGrp="1"/>
          </p:cNvSpPr>
          <p:nvPr>
            <p:ph type="ftr" sz="quarter" idx="3"/>
          </p:nvPr>
        </p:nvSpPr>
        <p:spPr>
          <a:xfrm>
            <a:off x="1169988" y="6557963"/>
            <a:ext cx="4948237" cy="3016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5" name="6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16900" y="6556375"/>
            <a:ext cx="366713" cy="3016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</a:defRPr>
            </a:lvl1pPr>
          </a:lstStyle>
          <a:p>
            <a:pPr>
              <a:defRPr/>
            </a:pPr>
            <a:fld id="{E5A204A7-05EF-4483-872E-3E2C864E93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</p:sldLayoutIdLst>
  <p:transition advClick="0" advTm="300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B9CAA5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Arial" charset="0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Arial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Arial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Arial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Arial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B9CAA5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C1CBB6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Başlık stilini düzenlemek için tıklatın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EBAEC646-4300-437E-8B0E-A4C7074D655C}" type="datetimeFigureOut">
              <a:rPr lang="tr-TR"/>
              <a:pPr>
                <a:defRPr/>
              </a:pPr>
              <a:t>05.02.2013</a:t>
            </a:fld>
            <a:endParaRPr lang="tr-TR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E4DA9911-ACE9-4254-B6A6-65C17148A3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0" r:id="rId2"/>
    <p:sldLayoutId id="2147483809" r:id="rId3"/>
    <p:sldLayoutId id="2147483808" r:id="rId4"/>
    <p:sldLayoutId id="2147483807" r:id="rId5"/>
    <p:sldLayoutId id="2147483806" r:id="rId6"/>
    <p:sldLayoutId id="2147483805" r:id="rId7"/>
    <p:sldLayoutId id="2147483804" r:id="rId8"/>
    <p:sldLayoutId id="2147483803" r:id="rId9"/>
    <p:sldLayoutId id="2147483802" r:id="rId10"/>
    <p:sldLayoutId id="2147483801" r:id="rId11"/>
  </p:sldLayoutIdLst>
  <p:transition advClick="0" advTm="300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RESİM SERGİSİ</a:t>
            </a:r>
          </a:p>
        </p:txBody>
      </p:sp>
      <p:sp>
        <p:nvSpPr>
          <p:cNvPr id="1741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928813"/>
            <a:ext cx="8686800" cy="50292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 algn="ctr">
              <a:buFont typeface="Wingdings" pitchFamily="2" charset="2"/>
              <a:buNone/>
            </a:pPr>
            <a:r>
              <a:rPr lang="tr-TR" u="sng" dirty="0" smtClean="0"/>
              <a:t>HAZIRLAYAN:</a:t>
            </a:r>
          </a:p>
          <a:p>
            <a:pPr algn="ctr">
              <a:buFont typeface="Wingdings" pitchFamily="2" charset="2"/>
              <a:buNone/>
            </a:pPr>
            <a:r>
              <a:rPr lang="tr-TR" dirty="0" smtClean="0"/>
              <a:t>Berrin KAHRAMAN</a:t>
            </a:r>
          </a:p>
        </p:txBody>
      </p:sp>
      <p:pic>
        <p:nvPicPr>
          <p:cNvPr id="2" name="c515230a54277ef96b0abc70cef1a63c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020272" y="33265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E:\Fotoğraf07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4813"/>
            <a:ext cx="4536157" cy="6048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E:\Images\Fotoğraf0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4813"/>
            <a:ext cx="8135938" cy="6102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3" descr="E:\Fotoğraf07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476250"/>
            <a:ext cx="4481512" cy="597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E:\Images\Fotoğraf0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20713"/>
            <a:ext cx="4265613" cy="5688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E:\Images\Fotoğraf07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476250"/>
            <a:ext cx="4427538" cy="5903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E:\Fotoğraf07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332656"/>
            <a:ext cx="4602163" cy="6135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E:\Fotoğraf0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157" y="476250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E:\Images\Fotoğraf0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785" y="404813"/>
            <a:ext cx="4589463" cy="6119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E:\Images\Fotoğraf0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082" y="549275"/>
            <a:ext cx="4375150" cy="5832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E:\Fotoğraf07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404813"/>
            <a:ext cx="4483100" cy="5976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E:\Images\Fotoğraf0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476672"/>
            <a:ext cx="4483100" cy="5976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E:\Fotoğraf07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E:\Fotoğraf0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E:\Fotoğraf0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149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E:\Fotoğraf07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548680"/>
            <a:ext cx="4375150" cy="5832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E:\Images\Fotoğraf0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404813"/>
            <a:ext cx="4429125" cy="5905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E:\Fotoğraf0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6711" y="476250"/>
            <a:ext cx="4481513" cy="597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E:\Images\Fotoğraf07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404814"/>
            <a:ext cx="4536727" cy="6048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E:\Images\Fotoğraf0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404813"/>
            <a:ext cx="4481512" cy="59769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E:\Images\Fotoğraf0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549275"/>
            <a:ext cx="4427537" cy="5903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E:\Images\Fotoğraf07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090" y="549275"/>
            <a:ext cx="4375150" cy="5832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E:\Images\Fotoğraf07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0728" y="476250"/>
            <a:ext cx="4481512" cy="597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E:\Images\Fotoğraf0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329" y="404664"/>
            <a:ext cx="4590746" cy="6119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E:\Images\Fotoğraf0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1066" y="549275"/>
            <a:ext cx="4375150" cy="5832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E:\Fotoğraf0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165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E:\Fotoğraf07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765175"/>
            <a:ext cx="4084637" cy="5445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E:\Images\Fotoğraf0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173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E:\Images\Fotoğraf07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5" y="476672"/>
            <a:ext cx="4482877" cy="5976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E:\Images\Fotoğraf0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7704138" cy="5778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E:\Images\Fotoğraf07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758" y="439638"/>
            <a:ext cx="7920682" cy="5941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E:\Images\Fotoğraf0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7991475" cy="599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E:\Images\Fotoğraf0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165" y="404813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E:\Fotoğraf077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692150"/>
            <a:ext cx="7488237" cy="5616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E:\Fotoğraf0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482664" cy="5976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E:\Images\Fotoğraf07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20688"/>
            <a:ext cx="4375084" cy="58329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E:\Images\Fotoğraf0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66" y="476250"/>
            <a:ext cx="7848674" cy="5887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E:\Fotoğraf07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212" y="620688"/>
            <a:ext cx="7561212" cy="5670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E:\Fotoğraf0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229" y="565636"/>
            <a:ext cx="7560195" cy="5671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E:\Images\Fotoğraf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66" y="494043"/>
            <a:ext cx="7848674" cy="5887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E:\Images\Fotoğraf0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66" y="476061"/>
            <a:ext cx="7776666" cy="5833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E:\Images\Fotoğraf07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66" y="493278"/>
            <a:ext cx="7848674" cy="5888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E:\Images\Fotoğraf07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732" y="549275"/>
            <a:ext cx="7632700" cy="5724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E:\Fotoğraf077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1" y="549275"/>
            <a:ext cx="7704782" cy="5779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E:\Images\Fotoğraf07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4813"/>
            <a:ext cx="8135938" cy="6100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99592" y="2276872"/>
            <a:ext cx="7776864" cy="3312368"/>
          </a:xfrm>
        </p:spPr>
        <p:txBody>
          <a:bodyPr/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İLGİYLE İZLEDİĞİNİZ İÇİN TEŞEKKÜRLER </a:t>
            </a:r>
            <a:r>
              <a:rPr lang="tr-TR" dirty="0" smtClean="0"/>
              <a:t>!</a:t>
            </a:r>
            <a:br>
              <a:rPr lang="tr-TR" dirty="0" smtClean="0"/>
            </a:b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r>
              <a:rPr lang="tr-TR" smtClean="0"/>
              <a:t/>
            </a:r>
            <a:br>
              <a:rPr lang="tr-TR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B. KAHRAMAN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E:\Fotoğraf0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7921625" cy="5942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E:\Fotoğraf0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33375"/>
            <a:ext cx="8281987" cy="6211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E:\Fotoğraf07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672"/>
            <a:ext cx="7921625" cy="5942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E:\Fotoğraf0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404664"/>
            <a:ext cx="4537075" cy="6048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anlı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S001140800">
  <a:themeElements>
    <a:clrScheme name="TS001140800 1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7CA"/>
      </a:accent5>
      <a:accent6>
        <a:srgbClr val="24973D"/>
      </a:accent6>
      <a:hlink>
        <a:srgbClr val="556731"/>
      </a:hlink>
      <a:folHlink>
        <a:srgbClr val="1A3021"/>
      </a:folHlink>
    </a:clrScheme>
    <a:fontScheme name="TS00114080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S001140800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312</TotalTime>
  <Words>7</Words>
  <Application>Microsoft Office PowerPoint</Application>
  <PresentationFormat>Ekran Gösterisi (4:3)</PresentationFormat>
  <Paragraphs>7</Paragraphs>
  <Slides>50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50</vt:i4>
      </vt:variant>
    </vt:vector>
  </HeadingPairs>
  <TitlesOfParts>
    <vt:vector size="52" baseType="lpstr">
      <vt:lpstr>Canlı</vt:lpstr>
      <vt:lpstr>TS001140800</vt:lpstr>
      <vt:lpstr>RESİM SERGİSİ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 İLGİYLE İZLEDİĞİNİZ İÇİN TEŞEKKÜRLER ! www.sorubak.com  B. KAHRAMAN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erimcan</dc:creator>
  <cp:keywords>www.sorubak.com</cp:keywords>
  <dc:description>www.sorubak.com</dc:description>
  <cp:lastModifiedBy>Dogan</cp:lastModifiedBy>
  <cp:revision>www.sorubak.com</cp:revision>
  <dcterms:created xsi:type="dcterms:W3CDTF">2012-06-27T19:46:21Z</dcterms:created>
  <dcterms:modified xsi:type="dcterms:W3CDTF">2013-02-05T10:17:20Z</dcterms:modified>
  <cp:category>www.sorubak.com</cp:category>
  <cp:contentType>www.sorubak.com</cp:contentType>
  <cp:contentStatus>www.sorubak.com</cp:contentStatus>
  <cp:version>www.sorubak.com</cp:version>
</cp:coreProperties>
</file>