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21.01.2013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21.01.2013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21.01.2013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21.01.2013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tr-TR" sz="8800" b="1" dirty="0" smtClean="0">
                <a:latin typeface="Hand writing Mutlu" pitchFamily="2" charset="0"/>
              </a:rPr>
              <a:t>R sesiyle ilgili cümleler ve kelimeler</a:t>
            </a:r>
            <a:endParaRPr lang="tr-TR" sz="8800" b="1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tr-TR" sz="19900" dirty="0" smtClean="0">
                <a:latin typeface="Hand writing Mutlu" pitchFamily="2" charset="0"/>
              </a:rPr>
              <a:t>a</a:t>
            </a:r>
            <a:r>
              <a:rPr lang="tr-TR" sz="19900" dirty="0" smtClean="0">
                <a:solidFill>
                  <a:srgbClr val="FFC000"/>
                </a:solidFill>
                <a:latin typeface="Hand writing Mutlu" pitchFamily="2" charset="0"/>
              </a:rPr>
              <a:t>ta</a:t>
            </a:r>
            <a:r>
              <a:rPr lang="tr-TR" sz="19900" dirty="0" smtClean="0">
                <a:latin typeface="Hand writing Mutlu" pitchFamily="2" charset="0"/>
              </a:rPr>
              <a:t>ri</a:t>
            </a:r>
            <a:endParaRPr lang="tr-TR" sz="199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E</a:t>
            </a:r>
            <a:r>
              <a:rPr lang="tr-TR" sz="16600" dirty="0" smtClean="0">
                <a:solidFill>
                  <a:schemeClr val="accent6">
                    <a:lumMod val="75000"/>
                  </a:schemeClr>
                </a:solidFill>
                <a:latin typeface="Hand writing Mutlu" pitchFamily="2" charset="0"/>
              </a:rPr>
              <a:t>rol</a:t>
            </a:r>
            <a:endParaRPr lang="tr-TR" sz="16600" dirty="0">
              <a:solidFill>
                <a:schemeClr val="accent6">
                  <a:lumMod val="75000"/>
                </a:schemeClr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9900" dirty="0" smtClean="0">
                <a:latin typeface="Hand writing Mutlu" pitchFamily="2" charset="0"/>
              </a:rPr>
              <a:t>Er</a:t>
            </a:r>
            <a:r>
              <a:rPr lang="tr-TR" sz="19900" dirty="0" smtClean="0">
                <a:solidFill>
                  <a:srgbClr val="00B050"/>
                </a:solidFill>
                <a:latin typeface="Hand writing Mutlu" pitchFamily="2" charset="0"/>
              </a:rPr>
              <a:t>tan</a:t>
            </a:r>
            <a:endParaRPr lang="tr-TR" sz="199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400" b="1" dirty="0" smtClean="0">
                <a:latin typeface="Hand writing Mutlu" pitchFamily="2" charset="0"/>
              </a:rPr>
              <a:t>Nine, orlon al.</a:t>
            </a:r>
          </a:p>
          <a:p>
            <a:r>
              <a:rPr lang="tr-TR" sz="4400" b="1" dirty="0" smtClean="0">
                <a:latin typeface="Hand writing Mutlu" pitchFamily="2" charset="0"/>
              </a:rPr>
              <a:t>Ta</a:t>
            </a:r>
            <a:r>
              <a:rPr lang="tr-TR" sz="4400" b="1" dirty="0" smtClean="0">
                <a:solidFill>
                  <a:srgbClr val="FF0000"/>
                </a:solidFill>
                <a:latin typeface="Hand writing Mutlu" pitchFamily="2" charset="0"/>
              </a:rPr>
              <a:t>ner</a:t>
            </a:r>
            <a:r>
              <a:rPr lang="tr-TR" sz="4400" b="1" dirty="0" smtClean="0">
                <a:latin typeface="Hand writing Mutlu" pitchFamily="2" charset="0"/>
              </a:rPr>
              <a:t>, Er</a:t>
            </a:r>
            <a:r>
              <a:rPr lang="tr-TR" sz="4400" b="1" dirty="0" smtClean="0">
                <a:solidFill>
                  <a:srgbClr val="FF0000"/>
                </a:solidFill>
                <a:latin typeface="Hand writing Mutlu" pitchFamily="2" charset="0"/>
              </a:rPr>
              <a:t>ta</a:t>
            </a:r>
            <a:r>
              <a:rPr lang="tr-TR" sz="4400" b="1" dirty="0" smtClean="0">
                <a:latin typeface="Hand writing Mutlu" pitchFamily="2" charset="0"/>
              </a:rPr>
              <a:t>n’a or</a:t>
            </a:r>
            <a:r>
              <a:rPr lang="tr-TR" sz="4400" b="1" dirty="0" smtClean="0">
                <a:solidFill>
                  <a:srgbClr val="FF0000"/>
                </a:solidFill>
                <a:latin typeface="Hand writing Mutlu" pitchFamily="2" charset="0"/>
              </a:rPr>
              <a:t>ta</a:t>
            </a:r>
            <a:r>
              <a:rPr lang="tr-TR" sz="4400" b="1" dirty="0" smtClean="0">
                <a:latin typeface="Hand writing Mutlu" pitchFamily="2" charset="0"/>
              </a:rPr>
              <a:t>la.</a:t>
            </a:r>
          </a:p>
          <a:p>
            <a:r>
              <a:rPr lang="tr-TR" sz="4400" b="1" dirty="0" smtClean="0">
                <a:latin typeface="Hand writing Mutlu" pitchFamily="2" charset="0"/>
              </a:rPr>
              <a:t>O</a:t>
            </a:r>
            <a:r>
              <a:rPr lang="tr-TR" sz="4400" b="1" dirty="0" smtClean="0">
                <a:solidFill>
                  <a:srgbClr val="FF0000"/>
                </a:solidFill>
                <a:latin typeface="Hand writing Mutlu" pitchFamily="2" charset="0"/>
              </a:rPr>
              <a:t>nat</a:t>
            </a:r>
            <a:r>
              <a:rPr lang="tr-TR" sz="4400" b="1" dirty="0" smtClean="0">
                <a:latin typeface="Hand writing Mutlu" pitchFamily="2" charset="0"/>
              </a:rPr>
              <a:t> at</a:t>
            </a:r>
            <a:r>
              <a:rPr lang="tr-TR" sz="4400" b="1" dirty="0" smtClean="0">
                <a:solidFill>
                  <a:srgbClr val="FF0000"/>
                </a:solidFill>
                <a:latin typeface="Hand writing Mutlu" pitchFamily="2" charset="0"/>
              </a:rPr>
              <a:t>tan</a:t>
            </a:r>
            <a:r>
              <a:rPr lang="tr-TR" sz="4400" b="1" dirty="0" smtClean="0">
                <a:latin typeface="Hand writing Mutlu" pitchFamily="2" charset="0"/>
              </a:rPr>
              <a:t> i</a:t>
            </a:r>
            <a:r>
              <a:rPr lang="tr-TR" sz="4400" b="1" dirty="0" smtClean="0">
                <a:solidFill>
                  <a:srgbClr val="FF0000"/>
                </a:solidFill>
                <a:latin typeface="Hand writing Mutlu" pitchFamily="2" charset="0"/>
              </a:rPr>
              <a:t>ner</a:t>
            </a:r>
            <a:r>
              <a:rPr lang="tr-TR" sz="4400" b="1" dirty="0" smtClean="0">
                <a:latin typeface="Hand writing Mutlu" pitchFamily="2" charset="0"/>
              </a:rPr>
              <a:t>.</a:t>
            </a:r>
          </a:p>
          <a:p>
            <a:r>
              <a:rPr lang="tr-TR" sz="4400" b="1" dirty="0" smtClean="0">
                <a:latin typeface="Hand writing Mutlu" pitchFamily="2" charset="0"/>
              </a:rPr>
              <a:t>An</a:t>
            </a:r>
            <a:r>
              <a:rPr lang="tr-TR" sz="4400" b="1" dirty="0" smtClean="0">
                <a:solidFill>
                  <a:srgbClr val="FF0000"/>
                </a:solidFill>
                <a:latin typeface="Hand writing Mutlu" pitchFamily="2" charset="0"/>
              </a:rPr>
              <a:t>ne</a:t>
            </a:r>
            <a:r>
              <a:rPr lang="tr-TR" sz="4400" b="1" dirty="0" smtClean="0">
                <a:latin typeface="Hand writing Mutlu" pitchFamily="2" charset="0"/>
              </a:rPr>
              <a:t>, o E</a:t>
            </a:r>
            <a:r>
              <a:rPr lang="tr-TR" sz="4400" b="1" dirty="0" smtClean="0">
                <a:solidFill>
                  <a:srgbClr val="FF0000"/>
                </a:solidFill>
                <a:latin typeface="Hand writing Mutlu" pitchFamily="2" charset="0"/>
              </a:rPr>
              <a:t>rol </a:t>
            </a:r>
            <a:r>
              <a:rPr lang="tr-TR" sz="4400" b="1" dirty="0" smtClean="0">
                <a:latin typeface="Hand writing Mutlu" pitchFamily="2" charset="0"/>
              </a:rPr>
              <a:t>ne</a:t>
            </a:r>
            <a:r>
              <a:rPr lang="tr-TR" sz="4400" b="1" dirty="0" smtClean="0">
                <a:solidFill>
                  <a:srgbClr val="FF0000"/>
                </a:solidFill>
                <a:latin typeface="Hand writing Mutlu" pitchFamily="2" charset="0"/>
              </a:rPr>
              <a:t>re</a:t>
            </a:r>
            <a:r>
              <a:rPr lang="tr-TR" sz="4400" b="1" dirty="0" smtClean="0">
                <a:latin typeface="Hand writing Mutlu" pitchFamily="2" charset="0"/>
              </a:rPr>
              <a:t>li?</a:t>
            </a:r>
          </a:p>
          <a:p>
            <a:r>
              <a:rPr lang="tr-TR" sz="4400" b="1" dirty="0" smtClean="0">
                <a:latin typeface="Hand writing Mutlu" pitchFamily="2" charset="0"/>
              </a:rPr>
              <a:t>O</a:t>
            </a:r>
            <a:r>
              <a:rPr lang="tr-TR" sz="4400" b="1" dirty="0" smtClean="0">
                <a:solidFill>
                  <a:srgbClr val="FF0000"/>
                </a:solidFill>
                <a:latin typeface="Hand writing Mutlu" pitchFamily="2" charset="0"/>
              </a:rPr>
              <a:t>nat</a:t>
            </a:r>
            <a:r>
              <a:rPr lang="tr-TR" sz="4400" b="1" dirty="0" smtClean="0">
                <a:latin typeface="Hand writing Mutlu" pitchFamily="2" charset="0"/>
              </a:rPr>
              <a:t> na</a:t>
            </a:r>
            <a:r>
              <a:rPr lang="tr-TR" sz="4400" b="1" dirty="0" smtClean="0">
                <a:solidFill>
                  <a:srgbClr val="FF0000"/>
                </a:solidFill>
                <a:latin typeface="Hand writing Mutlu" pitchFamily="2" charset="0"/>
              </a:rPr>
              <a:t>ra</a:t>
            </a:r>
            <a:r>
              <a:rPr lang="tr-TR" sz="4400" b="1" dirty="0" smtClean="0">
                <a:latin typeface="Hand writing Mutlu" pitchFamily="2" charset="0"/>
              </a:rPr>
              <a:t> a</a:t>
            </a:r>
            <a:r>
              <a:rPr lang="tr-TR" sz="4400" b="1" dirty="0" smtClean="0">
                <a:solidFill>
                  <a:srgbClr val="FF0000"/>
                </a:solidFill>
                <a:latin typeface="Hand writing Mutlu" pitchFamily="2" charset="0"/>
              </a:rPr>
              <a:t>tar.</a:t>
            </a:r>
          </a:p>
          <a:p>
            <a:pPr>
              <a:buNone/>
            </a:pPr>
            <a:endParaRPr lang="tr-TR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sz="4400" b="1" dirty="0" smtClean="0">
                <a:latin typeface="Hand writing Mutlu" pitchFamily="2" charset="0"/>
              </a:rPr>
              <a:t>Nil, taneli nar 5 lira.</a:t>
            </a:r>
          </a:p>
          <a:p>
            <a:r>
              <a:rPr lang="tr-TR" sz="4400" b="1" dirty="0" smtClean="0">
                <a:latin typeface="Hand writing Mutlu" pitchFamily="2" charset="0"/>
              </a:rPr>
              <a:t>Taner tarlana oto ilerlet.</a:t>
            </a:r>
          </a:p>
          <a:p>
            <a:r>
              <a:rPr lang="tr-TR" sz="4400" b="1" dirty="0" smtClean="0">
                <a:latin typeface="Hand writing Mutlu" pitchFamily="2" charset="0"/>
              </a:rPr>
              <a:t>Ali, elinle atari onar.</a:t>
            </a:r>
          </a:p>
          <a:p>
            <a:r>
              <a:rPr lang="nn-NO" sz="4400" b="1" dirty="0" smtClean="0">
                <a:latin typeface="Hand writing Mutlu" pitchFamily="2" charset="0"/>
              </a:rPr>
              <a:t>Rana, terli ata ot at.</a:t>
            </a:r>
          </a:p>
          <a:p>
            <a:r>
              <a:rPr lang="tr-TR" sz="4400" b="1" dirty="0" smtClean="0">
                <a:latin typeface="Hand writing Mutlu" pitchFamily="2" charset="0"/>
              </a:rPr>
              <a:t>Eren 2 litre tiner al.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400" b="1" dirty="0" smtClean="0">
                <a:latin typeface="Hand writing Mutlu" pitchFamily="2" charset="0"/>
              </a:rPr>
              <a:t>Ertan, o elin tinerli.</a:t>
            </a:r>
          </a:p>
          <a:p>
            <a:r>
              <a:rPr lang="es-ES" sz="4400" b="1" dirty="0" smtClean="0">
                <a:latin typeface="Hand writing Mutlu" pitchFamily="2" charset="0"/>
              </a:rPr>
              <a:t>Rana, ara tara, et al.</a:t>
            </a:r>
          </a:p>
          <a:p>
            <a:r>
              <a:rPr lang="tr-TR" sz="4400" b="1" dirty="0" smtClean="0">
                <a:latin typeface="Hand writing Mutlu" pitchFamily="2" charset="0"/>
              </a:rPr>
              <a:t>Anne, et on lira.</a:t>
            </a:r>
          </a:p>
          <a:p>
            <a:r>
              <a:rPr lang="nb-NO" sz="4400" b="1" dirty="0" smtClean="0">
                <a:latin typeface="Hand writing Mutlu" pitchFamily="2" charset="0"/>
              </a:rPr>
              <a:t>Ela, terli ite et at.</a:t>
            </a:r>
          </a:p>
          <a:p>
            <a:r>
              <a:rPr lang="sv-SE" sz="4400" b="1" dirty="0" smtClean="0">
                <a:latin typeface="Hand writing Mutlu" pitchFamily="2" charset="0"/>
              </a:rPr>
              <a:t>Taner, tarta tarta ot al</a:t>
            </a:r>
            <a:r>
              <a:rPr lang="sv-SE" dirty="0" smtClean="0">
                <a:latin typeface="Hand writing Mutlu" pitchFamily="2" charset="0"/>
              </a:rPr>
              <a:t>.</a:t>
            </a:r>
          </a:p>
          <a:p>
            <a:endParaRPr lang="tr-TR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sz="4400" b="1" dirty="0" smtClean="0">
                <a:latin typeface="Hand writing Mutlu" pitchFamily="2" charset="0"/>
              </a:rPr>
              <a:t>Onat, tarlana tonla ot atar.</a:t>
            </a:r>
          </a:p>
          <a:p>
            <a:r>
              <a:rPr lang="tr-TR" sz="4400" b="1" dirty="0" smtClean="0">
                <a:latin typeface="Hand writing Mutlu" pitchFamily="2" charset="0"/>
              </a:rPr>
              <a:t>Nalan, o antenler iri iri.</a:t>
            </a:r>
          </a:p>
          <a:p>
            <a:r>
              <a:rPr lang="tr-TR" sz="4400" b="1" dirty="0" smtClean="0">
                <a:latin typeface="Hand writing Mutlu" pitchFamily="2" charset="0"/>
              </a:rPr>
              <a:t>Aliler oto iterler.</a:t>
            </a:r>
          </a:p>
          <a:p>
            <a:r>
              <a:rPr lang="tr-TR" sz="4400" b="1" dirty="0" smtClean="0">
                <a:latin typeface="Hand writing Mutlu" pitchFamily="2" charset="0"/>
              </a:rPr>
              <a:t>Elalar lale eller.</a:t>
            </a:r>
          </a:p>
          <a:p>
            <a:r>
              <a:rPr lang="tr-TR" sz="4400" b="1" dirty="0" smtClean="0">
                <a:latin typeface="Hand writing Mutlu" pitchFamily="2" charset="0"/>
              </a:rPr>
              <a:t>Rana, internette oto ara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li</a:t>
            </a:r>
            <a:r>
              <a:rPr lang="tr-TR" sz="16600" dirty="0" smtClean="0">
                <a:solidFill>
                  <a:srgbClr val="FF0000"/>
                </a:solidFill>
                <a:latin typeface="Hand writing Mutlu" pitchFamily="2" charset="0"/>
              </a:rPr>
              <a:t>ra</a:t>
            </a:r>
            <a:endParaRPr lang="tr-TR" sz="166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3800" dirty="0" smtClean="0">
                <a:latin typeface="Hand writing Mutlu" pitchFamily="2" charset="0"/>
              </a:rPr>
              <a:t>E</a:t>
            </a:r>
            <a:r>
              <a:rPr lang="tr-TR" sz="13800" dirty="0" smtClean="0">
                <a:solidFill>
                  <a:srgbClr val="FF0000"/>
                </a:solidFill>
                <a:latin typeface="Hand writing Mutlu" pitchFamily="2" charset="0"/>
              </a:rPr>
              <a:t>ren</a:t>
            </a:r>
            <a:endParaRPr lang="tr-TR" sz="138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at</a:t>
            </a:r>
            <a:r>
              <a:rPr lang="tr-TR" sz="9600" dirty="0" smtClean="0">
                <a:solidFill>
                  <a:srgbClr val="00B050"/>
                </a:solidFill>
                <a:latin typeface="Hand writing Mutlu" pitchFamily="2" charset="0"/>
              </a:rPr>
              <a:t>lar</a:t>
            </a:r>
            <a:endParaRPr lang="tr-TR" sz="96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9900" dirty="0" smtClean="0">
                <a:latin typeface="Hand writing Mutlu" pitchFamily="2" charset="0"/>
              </a:rPr>
              <a:t>or</a:t>
            </a:r>
            <a:r>
              <a:rPr lang="tr-TR" sz="19900" dirty="0" smtClean="0">
                <a:solidFill>
                  <a:srgbClr val="7030A0"/>
                </a:solidFill>
                <a:latin typeface="Hand writing Mutlu" pitchFamily="2" charset="0"/>
              </a:rPr>
              <a:t>ta</a:t>
            </a:r>
            <a:endParaRPr lang="tr-TR" sz="19900" dirty="0">
              <a:solidFill>
                <a:srgbClr val="7030A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129</Words>
  <PresentationFormat>Ekran Gösterisi (4:3)</PresentationFormat>
  <Paragraphs>28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Ofis Teması</vt:lpstr>
      <vt:lpstr>R sesiyle ilgili cümleler ve kelimeler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dc:description>www.sorubak.com</dc:description>
  <cp:lastModifiedBy>pc</cp:lastModifiedBy>
  <cp:revision>www.sorubak.com</cp:revision>
  <dcterms:created xsi:type="dcterms:W3CDTF">2013-01-17T10:36:49Z</dcterms:created>
  <dcterms:modified xsi:type="dcterms:W3CDTF">2013-01-21T18:40:35Z</dcterms:modified>
  <cp:category>www.sorubak.com</cp:category>
  <cp:contentType>www.sorubak.com</cp:contentType>
  <cp:contentStatus>www.sorubak.com</cp:contentStatus>
  <cp:version>www.sorubak.com</cp:version>
</cp:coreProperties>
</file>