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2BA0BC-625C-4861-AB05-FA4DD51A3ED3}" type="datetimeFigureOut">
              <a:rPr lang="tr-TR" smtClean="0"/>
              <a:pPr/>
              <a:t>22.01.2014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777E02-A39B-4CD2-9460-EF59A86AD58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45318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69C253B-7388-4B5F-A645-112025F9AD02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293C800-0400-4BCD-831D-592AD7594B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F63E1-6EFA-4279-AFD9-6DF7F2A29BA9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3C800-0400-4BCD-831D-592AD7594B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B5F61-2A82-4FF7-AC5E-1A678A6E56DB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3C800-0400-4BCD-831D-592AD7594B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5FBA345-E401-4997-B16E-D0F4704490B0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293C800-0400-4BCD-831D-592AD7594BB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D194C41-C0FA-4BC4-A075-1EB63D07DCE2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293C800-0400-4BCD-831D-592AD7594B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460C4-F025-43FF-9A6E-75693A8F3DE7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3C800-0400-4BCD-831D-592AD7594BB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FB2AF-AD78-4938-970D-0EB47F2DF197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3C800-0400-4BCD-831D-592AD7594BB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6B469E0-F8DC-461E-BA00-7E19436265B8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293C800-0400-4BCD-831D-592AD7594BB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F100B-2078-4904-9FDF-A0126F62F6C0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3C800-0400-4BCD-831D-592AD7594B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94E3535-8F26-430B-BDC4-16A7270A455D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293C800-0400-4BCD-831D-592AD7594BB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C4E1AB7-D6B9-411F-84E0-37E611B7EB72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293C800-0400-4BCD-831D-592AD7594BB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tr-TR" smtClean="0"/>
              <a:t>...Egitimhane.com...</a:t>
            </a:r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4C973D5-7033-4751-A588-7285F07B4E27}" type="datetime1">
              <a:rPr lang="tr-TR" smtClean="0"/>
              <a:pPr/>
              <a:t>22.01.2014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293C800-0400-4BCD-831D-592AD7594BB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SzPct val="124000"/>
            </a:pPr>
            <a:endParaRPr lang="tr-TR" dirty="0" smtClean="0"/>
          </a:p>
          <a:p>
            <a:pPr algn="ctr">
              <a:buSzPct val="124000"/>
            </a:pPr>
            <a:endParaRPr lang="tr-TR" dirty="0" smtClean="0"/>
          </a:p>
          <a:p>
            <a:pPr algn="ctr">
              <a:buSzPct val="124000"/>
            </a:pPr>
            <a:endParaRPr lang="tr-TR" dirty="0" smtClean="0"/>
          </a:p>
          <a:p>
            <a:pPr algn="ctr">
              <a:buSzPct val="124000"/>
            </a:pPr>
            <a:endParaRPr lang="tr-TR" dirty="0" smtClean="0"/>
          </a:p>
          <a:p>
            <a:pPr algn="ctr">
              <a:buSzPct val="124000"/>
            </a:pPr>
            <a:endParaRPr lang="tr-TR" dirty="0" smtClean="0"/>
          </a:p>
          <a:p>
            <a:pPr algn="ctr">
              <a:buSzPct val="124000"/>
            </a:pPr>
            <a:endParaRPr lang="tr-TR" dirty="0" smtClean="0"/>
          </a:p>
          <a:p>
            <a:pPr algn="ctr">
              <a:buSzPct val="124000"/>
            </a:pPr>
            <a:endParaRPr lang="tr-TR" dirty="0" smtClean="0"/>
          </a:p>
          <a:p>
            <a:pPr algn="ctr">
              <a:buSzPct val="124000"/>
            </a:pPr>
            <a:r>
              <a:rPr lang="tr-TR" sz="3600" dirty="0" err="1" smtClean="0">
                <a:solidFill>
                  <a:srgbClr val="00B050"/>
                </a:solidFill>
                <a:latin typeface="Bookman Old Style" pitchFamily="18" charset="0"/>
              </a:rPr>
              <a:t>What</a:t>
            </a:r>
            <a:r>
              <a:rPr lang="tr-TR" sz="3600" dirty="0" smtClean="0">
                <a:solidFill>
                  <a:srgbClr val="00B050"/>
                </a:solidFill>
                <a:latin typeface="Bookman Old Style" pitchFamily="18" charset="0"/>
              </a:rPr>
              <a:t> </a:t>
            </a:r>
            <a:r>
              <a:rPr lang="tr-TR" sz="3600" dirty="0" smtClean="0">
                <a:solidFill>
                  <a:srgbClr val="0070C0"/>
                </a:solidFill>
                <a:latin typeface="Bookman Old Style" pitchFamily="18" charset="0"/>
              </a:rPr>
              <a:t>is</a:t>
            </a:r>
            <a:r>
              <a:rPr lang="tr-TR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 </a:t>
            </a:r>
            <a:r>
              <a:rPr lang="tr-TR" sz="3600" dirty="0" err="1" smtClean="0">
                <a:solidFill>
                  <a:schemeClr val="accent3"/>
                </a:solidFill>
                <a:latin typeface="Bookman Old Style" pitchFamily="18" charset="0"/>
              </a:rPr>
              <a:t>the</a:t>
            </a:r>
            <a:r>
              <a:rPr lang="tr-TR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 </a:t>
            </a:r>
            <a:r>
              <a:rPr lang="tr-TR" sz="3600" dirty="0" err="1" smtClean="0">
                <a:solidFill>
                  <a:srgbClr val="00B0F0"/>
                </a:solidFill>
                <a:latin typeface="Bookman Old Style" pitchFamily="18" charset="0"/>
              </a:rPr>
              <a:t>matter</a:t>
            </a:r>
            <a:r>
              <a:rPr lang="tr-TR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 </a:t>
            </a:r>
            <a:r>
              <a:rPr lang="tr-TR" sz="3600" dirty="0" err="1" smtClean="0">
                <a:solidFill>
                  <a:srgbClr val="7030A0"/>
                </a:solidFill>
                <a:latin typeface="Bookman Old Style" pitchFamily="18" charset="0"/>
              </a:rPr>
              <a:t>with</a:t>
            </a:r>
            <a:r>
              <a:rPr lang="tr-TR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 </a:t>
            </a:r>
            <a:r>
              <a:rPr lang="tr-TR" sz="3600" dirty="0" err="1" smtClean="0">
                <a:solidFill>
                  <a:schemeClr val="accent1"/>
                </a:solidFill>
                <a:latin typeface="Bookman Old Style" pitchFamily="18" charset="0"/>
              </a:rPr>
              <a:t>you</a:t>
            </a:r>
            <a:r>
              <a:rPr lang="tr-TR" sz="3600" dirty="0" smtClean="0">
                <a:solidFill>
                  <a:srgbClr val="9900CC"/>
                </a:solidFill>
                <a:latin typeface="Bookman Old Style" pitchFamily="18" charset="0"/>
              </a:rPr>
              <a:t>?</a:t>
            </a:r>
            <a:endParaRPr lang="tr-TR" sz="3600" dirty="0">
              <a:solidFill>
                <a:srgbClr val="9900CC"/>
              </a:solidFill>
              <a:latin typeface="Bookman Old Style" pitchFamily="18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3 Resim" descr="imagesCAIR2Q5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4509120"/>
          </a:xfrm>
          <a:prstGeom prst="rect">
            <a:avLst/>
          </a:prstGeom>
        </p:spPr>
      </p:pic>
      <p:sp>
        <p:nvSpPr>
          <p:cNvPr id="5" name="4 Yuvarlatılmış Dikdörtgen"/>
          <p:cNvSpPr/>
          <p:nvPr/>
        </p:nvSpPr>
        <p:spPr>
          <a:xfrm>
            <a:off x="3059832" y="4293096"/>
            <a:ext cx="3528392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atin typeface="Arial Black" pitchFamily="34" charset="0"/>
              </a:rPr>
              <a:t>BROKEN ARM</a:t>
            </a:r>
            <a:endParaRPr lang="tr-TR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3 Resim" descr="untitl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4581128"/>
          </a:xfrm>
          <a:prstGeom prst="rect">
            <a:avLst/>
          </a:prstGeom>
        </p:spPr>
      </p:pic>
      <p:sp>
        <p:nvSpPr>
          <p:cNvPr id="5" name="4 Akış Çizelgesi: Öteki İşlem"/>
          <p:cNvSpPr/>
          <p:nvPr/>
        </p:nvSpPr>
        <p:spPr>
          <a:xfrm>
            <a:off x="1547664" y="4509120"/>
            <a:ext cx="4320480" cy="122413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atin typeface="Arial Black" pitchFamily="34" charset="0"/>
              </a:rPr>
              <a:t>MEASLES</a:t>
            </a:r>
            <a:endParaRPr lang="tr-TR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4509120"/>
          </a:xfrm>
          <a:prstGeom prst="rect">
            <a:avLst/>
          </a:prstGeom>
        </p:spPr>
      </p:pic>
      <p:sp>
        <p:nvSpPr>
          <p:cNvPr id="6" name="5 Yuvarlatılmış Dikdörtgen"/>
          <p:cNvSpPr/>
          <p:nvPr/>
        </p:nvSpPr>
        <p:spPr>
          <a:xfrm>
            <a:off x="2267744" y="4509120"/>
            <a:ext cx="338437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bg1"/>
                </a:solidFill>
                <a:latin typeface="Arial Black" pitchFamily="34" charset="0"/>
              </a:rPr>
              <a:t>EARACHE</a:t>
            </a:r>
            <a:endParaRPr lang="tr-TR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3 Resim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4509120"/>
          </a:xfrm>
          <a:prstGeom prst="rect">
            <a:avLst/>
          </a:prstGeom>
        </p:spPr>
      </p:pic>
      <p:sp>
        <p:nvSpPr>
          <p:cNvPr id="5" name="4 Yuvarlatılmış Dikdörtgen"/>
          <p:cNvSpPr/>
          <p:nvPr/>
        </p:nvSpPr>
        <p:spPr>
          <a:xfrm>
            <a:off x="2771800" y="4437112"/>
            <a:ext cx="3024336" cy="12024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atin typeface="Arial Black" pitchFamily="34" charset="0"/>
              </a:rPr>
              <a:t>FLU</a:t>
            </a:r>
            <a:endParaRPr lang="tr-TR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3 Resim" descr="untitl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4509120"/>
          </a:xfrm>
          <a:prstGeom prst="rect">
            <a:avLst/>
          </a:prstGeom>
        </p:spPr>
      </p:pic>
      <p:sp>
        <p:nvSpPr>
          <p:cNvPr id="5" name="4 Yuvarlatılmış Dikdörtgen"/>
          <p:cNvSpPr/>
          <p:nvPr/>
        </p:nvSpPr>
        <p:spPr>
          <a:xfrm>
            <a:off x="3491880" y="4509120"/>
            <a:ext cx="2232248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Arial Black" pitchFamily="34" charset="0"/>
              </a:rPr>
              <a:t>ASTHMA</a:t>
            </a:r>
            <a:endParaRPr lang="tr-TR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3 Resim" descr="big-fwork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188640"/>
            <a:ext cx="9144000" cy="6669360"/>
          </a:xfrm>
        </p:spPr>
        <p:txBody>
          <a:bodyPr>
            <a:normAutofit/>
          </a:bodyPr>
          <a:lstStyle/>
          <a:p>
            <a:r>
              <a:rPr lang="tr-TR" sz="2000" dirty="0" smtClean="0">
                <a:solidFill>
                  <a:srgbClr val="FF0000"/>
                </a:solidFill>
                <a:latin typeface="Bookman Old Style" pitchFamily="18" charset="0"/>
              </a:rPr>
              <a:t>I</a:t>
            </a:r>
          </a:p>
          <a:p>
            <a:r>
              <a:rPr lang="tr-TR" sz="2000" dirty="0" smtClean="0">
                <a:solidFill>
                  <a:srgbClr val="00B050"/>
                </a:solidFill>
                <a:latin typeface="Bookman Old Style" pitchFamily="18" charset="0"/>
              </a:rPr>
              <a:t>YOU</a:t>
            </a:r>
          </a:p>
          <a:p>
            <a:r>
              <a:rPr lang="tr-TR" sz="2000" dirty="0" smtClean="0">
                <a:solidFill>
                  <a:srgbClr val="FF0000"/>
                </a:solidFill>
                <a:latin typeface="Bookman Old Style" pitchFamily="18" charset="0"/>
              </a:rPr>
              <a:t>WE </a:t>
            </a:r>
          </a:p>
          <a:p>
            <a:r>
              <a:rPr lang="tr-TR" sz="2000" dirty="0" smtClean="0">
                <a:solidFill>
                  <a:srgbClr val="9900CC"/>
                </a:solidFill>
                <a:latin typeface="Bookman Old Style" pitchFamily="18" charset="0"/>
              </a:rPr>
              <a:t>THEY</a:t>
            </a:r>
          </a:p>
          <a:p>
            <a:endParaRPr lang="tr-TR" sz="2000" dirty="0" smtClean="0">
              <a:solidFill>
                <a:srgbClr val="9900CC"/>
              </a:solidFill>
              <a:latin typeface="Bookman Old Style" pitchFamily="18" charset="0"/>
            </a:endParaRPr>
          </a:p>
          <a:p>
            <a:endParaRPr lang="tr-TR" sz="2000" dirty="0" smtClean="0">
              <a:solidFill>
                <a:srgbClr val="9900CC"/>
              </a:solidFill>
              <a:latin typeface="Bookman Old Style" pitchFamily="18" charset="0"/>
            </a:endParaRPr>
          </a:p>
          <a:p>
            <a:endParaRPr lang="tr-TR" sz="2000" dirty="0" smtClean="0">
              <a:solidFill>
                <a:srgbClr val="9900CC"/>
              </a:solidFill>
              <a:latin typeface="Bookman Old Style" pitchFamily="18" charset="0"/>
            </a:endParaRPr>
          </a:p>
          <a:p>
            <a:endParaRPr lang="tr-TR" sz="2000" dirty="0" smtClean="0">
              <a:solidFill>
                <a:srgbClr val="9900CC"/>
              </a:solidFill>
              <a:latin typeface="Bookman Old Style" pitchFamily="18" charset="0"/>
            </a:endParaRPr>
          </a:p>
          <a:p>
            <a:r>
              <a:rPr lang="tr-TR" sz="2000" dirty="0" smtClean="0">
                <a:solidFill>
                  <a:srgbClr val="9900CC"/>
                </a:solidFill>
                <a:latin typeface="Bookman Old Style" pitchFamily="18" charset="0"/>
              </a:rPr>
              <a:t>Örnek Cümleler:</a:t>
            </a:r>
          </a:p>
          <a:p>
            <a:pPr>
              <a:buClr>
                <a:srgbClr val="9900CC"/>
              </a:buClr>
              <a:buSzPct val="129000"/>
              <a:buFont typeface="Bookman Old Style" pitchFamily="18" charset="0"/>
              <a:buChar char="☺"/>
            </a:pPr>
            <a:r>
              <a:rPr lang="tr-TR" sz="2000" dirty="0" smtClean="0">
                <a:solidFill>
                  <a:srgbClr val="9900CC"/>
                </a:solidFill>
                <a:latin typeface="Bookman Old Style" pitchFamily="18" charset="0"/>
              </a:rPr>
              <a:t>I </a:t>
            </a:r>
            <a:r>
              <a:rPr lang="tr-TR" sz="2000" u="sng" dirty="0" err="1" smtClean="0">
                <a:solidFill>
                  <a:schemeClr val="bg1"/>
                </a:solidFill>
                <a:latin typeface="Bookman Old Style" pitchFamily="18" charset="0"/>
              </a:rPr>
              <a:t>have</a:t>
            </a:r>
            <a:r>
              <a:rPr lang="tr-TR" sz="2000" u="sng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tr-TR" sz="2000" u="sng" dirty="0" err="1" smtClean="0">
                <a:solidFill>
                  <a:schemeClr val="bg1"/>
                </a:solidFill>
                <a:latin typeface="Bookman Old Style" pitchFamily="18" charset="0"/>
              </a:rPr>
              <a:t>got</a:t>
            </a:r>
            <a:r>
              <a:rPr lang="tr-TR" sz="2000" u="sng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tr-TR" sz="2000" dirty="0" smtClean="0">
                <a:solidFill>
                  <a:srgbClr val="9900CC"/>
                </a:solidFill>
                <a:latin typeface="Bookman Old Style" pitchFamily="18" charset="0"/>
              </a:rPr>
              <a:t>a </a:t>
            </a:r>
            <a:r>
              <a:rPr lang="tr-TR" sz="2000" dirty="0" err="1" smtClean="0">
                <a:solidFill>
                  <a:srgbClr val="9900CC"/>
                </a:solidFill>
                <a:latin typeface="Bookman Old Style" pitchFamily="18" charset="0"/>
              </a:rPr>
              <a:t>flu</a:t>
            </a:r>
            <a:r>
              <a:rPr lang="tr-TR" sz="2000" dirty="0" smtClean="0">
                <a:solidFill>
                  <a:srgbClr val="9900CC"/>
                </a:solidFill>
                <a:latin typeface="Bookman Old Style" pitchFamily="18" charset="0"/>
              </a:rPr>
              <a:t>.(Ben </a:t>
            </a:r>
            <a:r>
              <a:rPr lang="tr-TR" sz="2000" dirty="0" err="1" smtClean="0">
                <a:solidFill>
                  <a:srgbClr val="9900CC"/>
                </a:solidFill>
                <a:latin typeface="Bookman Old Style" pitchFamily="18" charset="0"/>
              </a:rPr>
              <a:t>gripim</a:t>
            </a:r>
            <a:r>
              <a:rPr lang="tr-TR" sz="2000" dirty="0" smtClean="0">
                <a:solidFill>
                  <a:srgbClr val="9900CC"/>
                </a:solidFill>
                <a:latin typeface="Bookman Old Style" pitchFamily="18" charset="0"/>
              </a:rPr>
              <a:t>)</a:t>
            </a:r>
          </a:p>
          <a:p>
            <a:pPr>
              <a:buClr>
                <a:srgbClr val="9900CC"/>
              </a:buClr>
              <a:buSzPct val="129000"/>
              <a:buFont typeface="Bookman Old Style" pitchFamily="18" charset="0"/>
              <a:buChar char="☺"/>
            </a:pPr>
            <a:r>
              <a:rPr lang="tr-TR" sz="2000" dirty="0" err="1" smtClean="0">
                <a:solidFill>
                  <a:srgbClr val="9900CC"/>
                </a:solidFill>
                <a:latin typeface="Bookman Old Style" pitchFamily="18" charset="0"/>
              </a:rPr>
              <a:t>You</a:t>
            </a:r>
            <a:r>
              <a:rPr lang="tr-TR" sz="2000" dirty="0" smtClean="0">
                <a:solidFill>
                  <a:srgbClr val="9900CC"/>
                </a:solidFill>
                <a:latin typeface="Bookman Old Style" pitchFamily="18" charset="0"/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  <a:latin typeface="Bookman Old Style" pitchFamily="18" charset="0"/>
              </a:rPr>
              <a:t>have</a:t>
            </a:r>
            <a:r>
              <a:rPr lang="tr-TR" sz="2000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  <a:latin typeface="Bookman Old Style" pitchFamily="18" charset="0"/>
              </a:rPr>
              <a:t>got</a:t>
            </a:r>
            <a:r>
              <a:rPr lang="tr-TR" sz="2000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tr-TR" sz="2000" dirty="0" smtClean="0">
                <a:solidFill>
                  <a:srgbClr val="9900CC"/>
                </a:solidFill>
                <a:latin typeface="Bookman Old Style" pitchFamily="18" charset="0"/>
              </a:rPr>
              <a:t>a </a:t>
            </a:r>
            <a:r>
              <a:rPr lang="tr-TR" sz="2000" dirty="0" err="1" smtClean="0">
                <a:solidFill>
                  <a:srgbClr val="9900CC"/>
                </a:solidFill>
                <a:latin typeface="Bookman Old Style" pitchFamily="18" charset="0"/>
              </a:rPr>
              <a:t>stomachache</a:t>
            </a:r>
            <a:r>
              <a:rPr lang="tr-TR" sz="2000" dirty="0" smtClean="0">
                <a:solidFill>
                  <a:srgbClr val="9900CC"/>
                </a:solidFill>
                <a:latin typeface="Bookman Old Style" pitchFamily="18" charset="0"/>
              </a:rPr>
              <a:t>.(Senin karnın ağrıyor)</a:t>
            </a:r>
          </a:p>
          <a:p>
            <a:pPr>
              <a:buClr>
                <a:srgbClr val="9900CC"/>
              </a:buClr>
              <a:buSzPct val="129000"/>
              <a:buFont typeface="Bookman Old Style" pitchFamily="18" charset="0"/>
              <a:buChar char="☺"/>
            </a:pPr>
            <a:r>
              <a:rPr lang="tr-TR" sz="2000" dirty="0" err="1" smtClean="0">
                <a:solidFill>
                  <a:srgbClr val="9900CC"/>
                </a:solidFill>
                <a:latin typeface="Bookman Old Style" pitchFamily="18" charset="0"/>
              </a:rPr>
              <a:t>We</a:t>
            </a:r>
            <a:r>
              <a:rPr lang="tr-TR" sz="2000" dirty="0" smtClean="0">
                <a:solidFill>
                  <a:srgbClr val="9900CC"/>
                </a:solidFill>
                <a:latin typeface="Bookman Old Style" pitchFamily="18" charset="0"/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  <a:latin typeface="Bookman Old Style" pitchFamily="18" charset="0"/>
              </a:rPr>
              <a:t>have</a:t>
            </a:r>
            <a:r>
              <a:rPr lang="tr-TR" sz="2000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  <a:latin typeface="Bookman Old Style" pitchFamily="18" charset="0"/>
              </a:rPr>
              <a:t>got</a:t>
            </a:r>
            <a:r>
              <a:rPr lang="tr-TR" sz="2000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tr-TR" sz="2000" dirty="0" smtClean="0">
                <a:solidFill>
                  <a:srgbClr val="9900CC"/>
                </a:solidFill>
                <a:latin typeface="Bookman Old Style" pitchFamily="18" charset="0"/>
              </a:rPr>
              <a:t>a </a:t>
            </a:r>
            <a:r>
              <a:rPr lang="tr-TR" sz="2000" dirty="0" err="1" smtClean="0">
                <a:solidFill>
                  <a:srgbClr val="9900CC"/>
                </a:solidFill>
                <a:latin typeface="Bookman Old Style" pitchFamily="18" charset="0"/>
              </a:rPr>
              <a:t>cough</a:t>
            </a:r>
            <a:r>
              <a:rPr lang="tr-TR" sz="2000" dirty="0" smtClean="0">
                <a:solidFill>
                  <a:srgbClr val="9900CC"/>
                </a:solidFill>
                <a:latin typeface="Bookman Old Style" pitchFamily="18" charset="0"/>
              </a:rPr>
              <a:t>.(Biz öksürüyoruz)</a:t>
            </a:r>
          </a:p>
          <a:p>
            <a:pPr>
              <a:buClr>
                <a:srgbClr val="9900CC"/>
              </a:buClr>
              <a:buSzPct val="129000"/>
              <a:buFont typeface="Bookman Old Style" pitchFamily="18" charset="0"/>
              <a:buChar char="☺"/>
            </a:pPr>
            <a:r>
              <a:rPr lang="tr-TR" sz="2000" dirty="0" err="1" smtClean="0">
                <a:solidFill>
                  <a:srgbClr val="9900CC"/>
                </a:solidFill>
                <a:latin typeface="Bookman Old Style" pitchFamily="18" charset="0"/>
              </a:rPr>
              <a:t>They</a:t>
            </a:r>
            <a:r>
              <a:rPr lang="tr-TR" sz="2000" dirty="0" smtClean="0">
                <a:solidFill>
                  <a:srgbClr val="9900CC"/>
                </a:solidFill>
                <a:latin typeface="Bookman Old Style" pitchFamily="18" charset="0"/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  <a:latin typeface="Bookman Old Style" pitchFamily="18" charset="0"/>
              </a:rPr>
              <a:t>have</a:t>
            </a:r>
            <a:r>
              <a:rPr lang="tr-TR" sz="2000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  <a:latin typeface="Bookman Old Style" pitchFamily="18" charset="0"/>
              </a:rPr>
              <a:t>got</a:t>
            </a:r>
            <a:r>
              <a:rPr lang="tr-TR" sz="2000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tr-TR" sz="2000" dirty="0" smtClean="0">
                <a:solidFill>
                  <a:srgbClr val="9900CC"/>
                </a:solidFill>
                <a:latin typeface="Bookman Old Style" pitchFamily="18" charset="0"/>
              </a:rPr>
              <a:t>a </a:t>
            </a:r>
            <a:r>
              <a:rPr lang="tr-TR" sz="2000" dirty="0" err="1" smtClean="0">
                <a:solidFill>
                  <a:srgbClr val="9900CC"/>
                </a:solidFill>
                <a:latin typeface="Bookman Old Style" pitchFamily="18" charset="0"/>
              </a:rPr>
              <a:t>sore</a:t>
            </a:r>
            <a:r>
              <a:rPr lang="tr-TR" sz="2000" dirty="0" smtClean="0">
                <a:solidFill>
                  <a:srgbClr val="9900CC"/>
                </a:solidFill>
                <a:latin typeface="Bookman Old Style" pitchFamily="18" charset="0"/>
              </a:rPr>
              <a:t> </a:t>
            </a:r>
            <a:r>
              <a:rPr lang="tr-TR" sz="2000" dirty="0" err="1" smtClean="0">
                <a:solidFill>
                  <a:srgbClr val="9900CC"/>
                </a:solidFill>
                <a:latin typeface="Bookman Old Style" pitchFamily="18" charset="0"/>
              </a:rPr>
              <a:t>throat</a:t>
            </a:r>
            <a:r>
              <a:rPr lang="tr-TR" sz="2000" dirty="0" smtClean="0">
                <a:solidFill>
                  <a:srgbClr val="9900CC"/>
                </a:solidFill>
                <a:latin typeface="Bookman Old Style" pitchFamily="18" charset="0"/>
              </a:rPr>
              <a:t>.(Onların boğazı ağrıyor)</a:t>
            </a:r>
            <a:endParaRPr lang="tr-TR" sz="2000" dirty="0">
              <a:solidFill>
                <a:srgbClr val="9900CC"/>
              </a:solidFill>
              <a:latin typeface="Bookman Old Style" pitchFamily="18" charset="0"/>
            </a:endParaRPr>
          </a:p>
        </p:txBody>
      </p:sp>
      <p:sp>
        <p:nvSpPr>
          <p:cNvPr id="4" name="3 Yarım Çerçeve"/>
          <p:cNvSpPr/>
          <p:nvPr/>
        </p:nvSpPr>
        <p:spPr>
          <a:xfrm rot="8514063">
            <a:off x="839276" y="557012"/>
            <a:ext cx="1053399" cy="1277636"/>
          </a:xfrm>
          <a:prstGeom prst="halfFrame">
            <a:avLst>
              <a:gd name="adj1" fmla="val 39692"/>
              <a:gd name="adj2" fmla="val 33333"/>
            </a:avLst>
          </a:prstGeom>
          <a:solidFill>
            <a:srgbClr val="FFFF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059832" y="764704"/>
            <a:ext cx="3024336" cy="1296144"/>
          </a:xfrm>
          <a:prstGeom prst="rect">
            <a:avLst/>
          </a:prstGeom>
          <a:solidFill>
            <a:srgbClr val="FFFF00"/>
          </a:solidFill>
          <a:ln w="76200">
            <a:solidFill>
              <a:srgbClr val="99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err="1" smtClean="0">
                <a:solidFill>
                  <a:srgbClr val="9900CC"/>
                </a:solidFill>
                <a:latin typeface="Arial Black" pitchFamily="34" charset="0"/>
              </a:rPr>
              <a:t>Have</a:t>
            </a:r>
            <a:r>
              <a:rPr lang="tr-TR" sz="3200" b="1" dirty="0" smtClean="0">
                <a:solidFill>
                  <a:srgbClr val="9900CC"/>
                </a:solidFill>
                <a:latin typeface="Arial Black" pitchFamily="34" charset="0"/>
              </a:rPr>
              <a:t> </a:t>
            </a:r>
            <a:r>
              <a:rPr lang="tr-TR" sz="3200" b="1" dirty="0" err="1" smtClean="0">
                <a:solidFill>
                  <a:srgbClr val="9900CC"/>
                </a:solidFill>
                <a:latin typeface="Arial Black" pitchFamily="34" charset="0"/>
              </a:rPr>
              <a:t>got</a:t>
            </a:r>
            <a:endParaRPr lang="tr-TR" sz="3200" b="1" dirty="0">
              <a:solidFill>
                <a:srgbClr val="9900CC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r>
              <a:rPr lang="tr-TR" sz="2000" dirty="0" smtClean="0">
                <a:solidFill>
                  <a:srgbClr val="FF0000"/>
                </a:solidFill>
                <a:latin typeface="Bookman Old Style" pitchFamily="18" charset="0"/>
              </a:rPr>
              <a:t>HE</a:t>
            </a:r>
          </a:p>
          <a:p>
            <a:r>
              <a:rPr lang="tr-TR" sz="2000" dirty="0" smtClean="0">
                <a:solidFill>
                  <a:srgbClr val="00B050"/>
                </a:solidFill>
                <a:latin typeface="Bookman Old Style" pitchFamily="18" charset="0"/>
              </a:rPr>
              <a:t>SHE</a:t>
            </a:r>
          </a:p>
          <a:p>
            <a:r>
              <a:rPr lang="tr-TR" sz="2000" dirty="0" smtClean="0">
                <a:solidFill>
                  <a:srgbClr val="9900CC"/>
                </a:solidFill>
                <a:latin typeface="Bookman Old Style" pitchFamily="18" charset="0"/>
              </a:rPr>
              <a:t>IT</a:t>
            </a:r>
            <a:r>
              <a:rPr lang="tr-TR" sz="2000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sz="2000" dirty="0" smtClean="0">
              <a:solidFill>
                <a:srgbClr val="FF0000"/>
              </a:solidFill>
            </a:endParaRPr>
          </a:p>
          <a:p>
            <a:r>
              <a:rPr lang="tr-TR" sz="2000" dirty="0" smtClean="0">
                <a:solidFill>
                  <a:srgbClr val="FF0000"/>
                </a:solidFill>
                <a:latin typeface="Bookman Old Style" pitchFamily="18" charset="0"/>
              </a:rPr>
              <a:t>Örnek Cümleler:</a:t>
            </a:r>
          </a:p>
          <a:p>
            <a:pPr>
              <a:buClr>
                <a:srgbClr val="00B0F0"/>
              </a:buClr>
              <a:buSzPct val="124000"/>
              <a:buFont typeface="Century Schoolbook" pitchFamily="18" charset="0"/>
              <a:buChar char="♫"/>
            </a:pPr>
            <a:r>
              <a:rPr lang="tr-TR" sz="2000" dirty="0" smtClean="0">
                <a:solidFill>
                  <a:srgbClr val="FF0000"/>
                </a:solidFill>
                <a:latin typeface="Bookman Old Style" pitchFamily="18" charset="0"/>
              </a:rPr>
              <a:t>He </a:t>
            </a:r>
            <a:r>
              <a:rPr lang="tr-TR" sz="2000" dirty="0" smtClean="0">
                <a:solidFill>
                  <a:schemeClr val="bg1"/>
                </a:solidFill>
                <a:latin typeface="Bookman Old Style" pitchFamily="18" charset="0"/>
              </a:rPr>
              <a:t>has </a:t>
            </a:r>
            <a:r>
              <a:rPr lang="tr-TR" sz="2000" dirty="0" err="1" smtClean="0">
                <a:solidFill>
                  <a:schemeClr val="bg1"/>
                </a:solidFill>
                <a:latin typeface="Bookman Old Style" pitchFamily="18" charset="0"/>
              </a:rPr>
              <a:t>got</a:t>
            </a:r>
            <a:r>
              <a:rPr lang="tr-TR" sz="2000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tr-TR" sz="2000" dirty="0" smtClean="0">
                <a:solidFill>
                  <a:srgbClr val="FF0000"/>
                </a:solidFill>
                <a:latin typeface="Bookman Old Style" pitchFamily="18" charset="0"/>
              </a:rPr>
              <a:t>a </a:t>
            </a:r>
            <a:r>
              <a:rPr lang="tr-TR" sz="2000" dirty="0" err="1" smtClean="0">
                <a:solidFill>
                  <a:srgbClr val="FF0000"/>
                </a:solidFill>
                <a:latin typeface="Bookman Old Style" pitchFamily="18" charset="0"/>
              </a:rPr>
              <a:t>broken</a:t>
            </a:r>
            <a:r>
              <a:rPr lang="tr-TR" sz="2000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  <a:latin typeface="Bookman Old Style" pitchFamily="18" charset="0"/>
              </a:rPr>
              <a:t>arm</a:t>
            </a:r>
            <a:r>
              <a:rPr lang="tr-TR" sz="2000" dirty="0" smtClean="0">
                <a:solidFill>
                  <a:srgbClr val="FF0000"/>
                </a:solidFill>
                <a:latin typeface="Bookman Old Style" pitchFamily="18" charset="0"/>
              </a:rPr>
              <a:t>.(Onun kolu kırık)</a:t>
            </a:r>
          </a:p>
          <a:p>
            <a:pPr>
              <a:buClr>
                <a:srgbClr val="00B0F0"/>
              </a:buClr>
              <a:buSzPct val="124000"/>
              <a:buFont typeface="Century Schoolbook" pitchFamily="18" charset="0"/>
              <a:buChar char="♫"/>
            </a:pPr>
            <a:r>
              <a:rPr lang="tr-TR" sz="2000" dirty="0" err="1" smtClean="0">
                <a:solidFill>
                  <a:srgbClr val="FF0000"/>
                </a:solidFill>
                <a:latin typeface="Bookman Old Style" pitchFamily="18" charset="0"/>
              </a:rPr>
              <a:t>She</a:t>
            </a:r>
            <a:r>
              <a:rPr lang="tr-TR" sz="2000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tr-TR" sz="2000" dirty="0" smtClean="0">
                <a:solidFill>
                  <a:schemeClr val="bg1"/>
                </a:solidFill>
                <a:latin typeface="Bookman Old Style" pitchFamily="18" charset="0"/>
              </a:rPr>
              <a:t>has </a:t>
            </a:r>
            <a:r>
              <a:rPr lang="tr-TR" sz="2000" dirty="0" err="1" smtClean="0">
                <a:solidFill>
                  <a:schemeClr val="bg1"/>
                </a:solidFill>
                <a:latin typeface="Bookman Old Style" pitchFamily="18" charset="0"/>
              </a:rPr>
              <a:t>go</a:t>
            </a:r>
            <a:r>
              <a:rPr lang="tr-TR" sz="2000" dirty="0" err="1" smtClean="0">
                <a:solidFill>
                  <a:srgbClr val="FF0000"/>
                </a:solidFill>
                <a:latin typeface="Bookman Old Style" pitchFamily="18" charset="0"/>
              </a:rPr>
              <a:t>t</a:t>
            </a:r>
            <a:r>
              <a:rPr lang="tr-TR" sz="2000" dirty="0" smtClean="0">
                <a:solidFill>
                  <a:srgbClr val="FF0000"/>
                </a:solidFill>
                <a:latin typeface="Bookman Old Style" pitchFamily="18" charset="0"/>
              </a:rPr>
              <a:t> a </a:t>
            </a:r>
            <a:r>
              <a:rPr lang="tr-TR" sz="2000" dirty="0" err="1" smtClean="0">
                <a:solidFill>
                  <a:srgbClr val="FF0000"/>
                </a:solidFill>
                <a:latin typeface="Bookman Old Style" pitchFamily="18" charset="0"/>
              </a:rPr>
              <a:t>broken</a:t>
            </a:r>
            <a:r>
              <a:rPr lang="tr-TR" sz="2000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tr-TR" sz="2000" dirty="0" err="1" smtClean="0">
                <a:solidFill>
                  <a:srgbClr val="FF0000"/>
                </a:solidFill>
                <a:latin typeface="Bookman Old Style" pitchFamily="18" charset="0"/>
              </a:rPr>
              <a:t>leg</a:t>
            </a:r>
            <a:r>
              <a:rPr lang="tr-TR" sz="2000" dirty="0" smtClean="0">
                <a:solidFill>
                  <a:srgbClr val="FF0000"/>
                </a:solidFill>
                <a:latin typeface="Bookman Old Style" pitchFamily="18" charset="0"/>
              </a:rPr>
              <a:t>.(Onun bacağı kırık)</a:t>
            </a:r>
          </a:p>
          <a:p>
            <a:pPr>
              <a:buClr>
                <a:srgbClr val="00B0F0"/>
              </a:buClr>
              <a:buSzPct val="124000"/>
              <a:buFont typeface="Century Schoolbook" pitchFamily="18" charset="0"/>
              <a:buChar char="♫"/>
            </a:pPr>
            <a:r>
              <a:rPr lang="tr-TR" sz="2000" dirty="0" err="1" smtClean="0">
                <a:solidFill>
                  <a:srgbClr val="FF0000"/>
                </a:solidFill>
                <a:latin typeface="Bookman Old Style" pitchFamily="18" charset="0"/>
              </a:rPr>
              <a:t>It</a:t>
            </a:r>
            <a:r>
              <a:rPr lang="tr-TR" sz="2000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tr-TR" sz="2000" dirty="0" smtClean="0">
                <a:solidFill>
                  <a:schemeClr val="bg1"/>
                </a:solidFill>
                <a:latin typeface="Bookman Old Style" pitchFamily="18" charset="0"/>
              </a:rPr>
              <a:t>has </a:t>
            </a:r>
            <a:r>
              <a:rPr lang="tr-TR" sz="2000" dirty="0" err="1" smtClean="0">
                <a:solidFill>
                  <a:schemeClr val="bg1"/>
                </a:solidFill>
                <a:latin typeface="Bookman Old Style" pitchFamily="18" charset="0"/>
              </a:rPr>
              <a:t>got</a:t>
            </a:r>
            <a:r>
              <a:rPr lang="tr-TR" sz="2000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tr-TR" sz="2000" dirty="0" smtClean="0">
                <a:solidFill>
                  <a:srgbClr val="FF0000"/>
                </a:solidFill>
                <a:latin typeface="Bookman Old Style" pitchFamily="18" charset="0"/>
              </a:rPr>
              <a:t>a </a:t>
            </a:r>
            <a:r>
              <a:rPr lang="tr-TR" sz="2000" dirty="0" err="1" smtClean="0">
                <a:solidFill>
                  <a:srgbClr val="FF0000"/>
                </a:solidFill>
                <a:latin typeface="Bookman Old Style" pitchFamily="18" charset="0"/>
              </a:rPr>
              <a:t>cough</a:t>
            </a:r>
            <a:r>
              <a:rPr lang="tr-TR" sz="2000" dirty="0" smtClean="0">
                <a:solidFill>
                  <a:srgbClr val="FF0000"/>
                </a:solidFill>
                <a:latin typeface="Bookman Old Style" pitchFamily="18" charset="0"/>
              </a:rPr>
              <a:t>.(O öksürüyor)</a:t>
            </a:r>
          </a:p>
          <a:p>
            <a:pPr>
              <a:buClr>
                <a:srgbClr val="00B0F0"/>
              </a:buClr>
              <a:buSzPct val="124000"/>
              <a:buFont typeface="Century Schoolbook" pitchFamily="18" charset="0"/>
              <a:buChar char="♫"/>
            </a:pPr>
            <a:endParaRPr lang="tr-TR" sz="20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4" name="3 Yarım Çerçeve"/>
          <p:cNvSpPr/>
          <p:nvPr/>
        </p:nvSpPr>
        <p:spPr>
          <a:xfrm rot="8514063">
            <a:off x="965518" y="449529"/>
            <a:ext cx="1053399" cy="1277636"/>
          </a:xfrm>
          <a:prstGeom prst="halfFrame">
            <a:avLst>
              <a:gd name="adj1" fmla="val 39692"/>
              <a:gd name="adj2" fmla="val 33333"/>
            </a:avLst>
          </a:prstGeom>
          <a:solidFill>
            <a:srgbClr val="9900CC"/>
          </a:solidFill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2987824" y="620688"/>
            <a:ext cx="3024336" cy="1296144"/>
          </a:xfrm>
          <a:prstGeom prst="rect">
            <a:avLst/>
          </a:prstGeom>
          <a:solidFill>
            <a:srgbClr val="FFFF00"/>
          </a:solidFill>
          <a:ln w="76200">
            <a:solidFill>
              <a:srgbClr val="99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9900CC"/>
                </a:solidFill>
                <a:latin typeface="Arial Black" pitchFamily="34" charset="0"/>
              </a:rPr>
              <a:t>Has </a:t>
            </a:r>
            <a:r>
              <a:rPr lang="tr-TR" sz="3200" b="1" dirty="0" err="1" smtClean="0">
                <a:solidFill>
                  <a:srgbClr val="9900CC"/>
                </a:solidFill>
                <a:latin typeface="Arial Black" pitchFamily="34" charset="0"/>
              </a:rPr>
              <a:t>got</a:t>
            </a:r>
            <a:endParaRPr lang="tr-TR" sz="3200" b="1" dirty="0">
              <a:solidFill>
                <a:srgbClr val="9900CC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Clr>
                <a:srgbClr val="9900CC"/>
              </a:buClr>
              <a:buSzPct val="125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Allergy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Alerji</a:t>
            </a:r>
          </a:p>
          <a:p>
            <a:pPr>
              <a:buClr>
                <a:srgbClr val="9900CC"/>
              </a:buClr>
              <a:buSzPct val="125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Asthma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Astım</a:t>
            </a:r>
          </a:p>
          <a:p>
            <a:pPr>
              <a:buClr>
                <a:srgbClr val="9900CC"/>
              </a:buClr>
              <a:buSzPct val="125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Fever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Ateş</a:t>
            </a:r>
          </a:p>
          <a:p>
            <a:pPr>
              <a:buClr>
                <a:srgbClr val="9900CC"/>
              </a:buClr>
              <a:buSzPct val="125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Headache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Baş Ağrısı</a:t>
            </a:r>
          </a:p>
          <a:p>
            <a:pPr>
              <a:buClr>
                <a:srgbClr val="9900CC"/>
              </a:buClr>
              <a:buSzPct val="125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Backache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Bel</a:t>
            </a:r>
            <a:r>
              <a:rPr lang="tr-TR" sz="2400" dirty="0" smtClean="0">
                <a:latin typeface="Bookman Old Style" pitchFamily="18" charset="0"/>
              </a:rPr>
              <a:t> 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Ağrısı</a:t>
            </a:r>
          </a:p>
          <a:p>
            <a:pPr>
              <a:buClr>
                <a:srgbClr val="9900CC"/>
              </a:buClr>
              <a:buSzPct val="125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Sore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 </a:t>
            </a: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Throat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Boğaz Ağrısı</a:t>
            </a:r>
          </a:p>
          <a:p>
            <a:pPr>
              <a:buClr>
                <a:srgbClr val="9900CC"/>
              </a:buClr>
              <a:buSzPct val="125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Toothache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Diş Ağrısı</a:t>
            </a:r>
          </a:p>
          <a:p>
            <a:pPr>
              <a:buClr>
                <a:srgbClr val="9900CC"/>
              </a:buClr>
              <a:buSzPct val="125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Flu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Grip</a:t>
            </a:r>
          </a:p>
          <a:p>
            <a:pPr>
              <a:buClr>
                <a:srgbClr val="9900CC"/>
              </a:buClr>
              <a:buSzPct val="125000"/>
              <a:buFont typeface="Bookman Old Style" pitchFamily="18" charset="0"/>
              <a:buChar char="♦"/>
            </a:pP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Mad: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Kuduz</a:t>
            </a:r>
          </a:p>
          <a:p>
            <a:pPr>
              <a:buClr>
                <a:srgbClr val="9900CC"/>
              </a:buClr>
              <a:buSzPct val="125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Cold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Nezle,soğuk algınlığı</a:t>
            </a:r>
          </a:p>
          <a:p>
            <a:pPr>
              <a:buClr>
                <a:srgbClr val="9900CC"/>
              </a:buClr>
              <a:buSzPct val="125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Migraine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Migren</a:t>
            </a:r>
          </a:p>
          <a:p>
            <a:pPr>
              <a:buClr>
                <a:srgbClr val="9900CC"/>
              </a:buClr>
              <a:buSzPct val="125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Mumps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Kabakulak</a:t>
            </a:r>
          </a:p>
          <a:p>
            <a:pPr>
              <a:buClr>
                <a:srgbClr val="9900CC"/>
              </a:buClr>
              <a:buSzPct val="125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Earache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Kulak Ağrısı</a:t>
            </a:r>
          </a:p>
          <a:p>
            <a:pPr>
              <a:buClr>
                <a:srgbClr val="9900CC"/>
              </a:buClr>
              <a:buSzPct val="125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Diarrhea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İshal</a:t>
            </a:r>
          </a:p>
          <a:p>
            <a:pPr>
              <a:buClr>
                <a:srgbClr val="9900CC"/>
              </a:buClr>
              <a:buSzPct val="125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Otitis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Kulak İltihabı</a:t>
            </a:r>
          </a:p>
          <a:p>
            <a:pPr>
              <a:buClr>
                <a:srgbClr val="9900CC"/>
              </a:buClr>
              <a:buSzPct val="125000"/>
              <a:buFont typeface="Bookman Old Style" pitchFamily="18" charset="0"/>
              <a:buChar char="♦"/>
            </a:pPr>
            <a:endParaRPr lang="tr-TR" sz="2400" dirty="0">
              <a:solidFill>
                <a:srgbClr val="00B05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Clr>
                <a:srgbClr val="9900CC"/>
              </a:buClr>
              <a:buSzPct val="124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Cancer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Kanser</a:t>
            </a:r>
          </a:p>
          <a:p>
            <a:pPr>
              <a:buClr>
                <a:srgbClr val="9900CC"/>
              </a:buClr>
              <a:buSzPct val="124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Hernia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Fıtık</a:t>
            </a:r>
          </a:p>
          <a:p>
            <a:pPr>
              <a:buClr>
                <a:srgbClr val="9900CC"/>
              </a:buClr>
              <a:buSzPct val="124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Hiccups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Hıçkırık</a:t>
            </a:r>
          </a:p>
          <a:p>
            <a:pPr>
              <a:buClr>
                <a:srgbClr val="9900CC"/>
              </a:buClr>
              <a:buSzPct val="124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Faint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Bayılmak</a:t>
            </a:r>
          </a:p>
          <a:p>
            <a:pPr>
              <a:buClr>
                <a:srgbClr val="9900CC"/>
              </a:buClr>
              <a:buSzPct val="124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Itch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Kaşıntı</a:t>
            </a:r>
          </a:p>
          <a:p>
            <a:pPr>
              <a:buClr>
                <a:srgbClr val="9900CC"/>
              </a:buClr>
              <a:buSzPct val="124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Stroke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Felç</a:t>
            </a:r>
          </a:p>
          <a:p>
            <a:pPr>
              <a:buClr>
                <a:srgbClr val="9900CC"/>
              </a:buClr>
              <a:buSzPct val="124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Measles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Kızamık</a:t>
            </a:r>
          </a:p>
          <a:p>
            <a:pPr>
              <a:buClr>
                <a:srgbClr val="9900CC"/>
              </a:buClr>
              <a:buSzPct val="124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Keratoma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Nasır</a:t>
            </a:r>
          </a:p>
          <a:p>
            <a:pPr>
              <a:buClr>
                <a:srgbClr val="9900CC"/>
              </a:buClr>
              <a:buSzPct val="124000"/>
              <a:buFont typeface="Bookman Old Style" pitchFamily="18" charset="0"/>
              <a:buChar char="♦"/>
            </a:pP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Skin </a:t>
            </a: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Cancer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Deri Kanseri</a:t>
            </a:r>
          </a:p>
          <a:p>
            <a:pPr>
              <a:buClr>
                <a:srgbClr val="9900CC"/>
              </a:buClr>
              <a:buSzPct val="124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Goiter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Guatr</a:t>
            </a:r>
          </a:p>
          <a:p>
            <a:pPr>
              <a:buClr>
                <a:srgbClr val="9900CC"/>
              </a:buClr>
              <a:buSzPct val="124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Cataract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 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Katarak</a:t>
            </a:r>
          </a:p>
          <a:p>
            <a:pPr>
              <a:buClr>
                <a:srgbClr val="9900CC"/>
              </a:buClr>
              <a:buSzPct val="124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Rheumatics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Romatizma</a:t>
            </a:r>
          </a:p>
          <a:p>
            <a:pPr>
              <a:buClr>
                <a:srgbClr val="9900CC"/>
              </a:buClr>
              <a:buSzPct val="124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Deafness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Sağırlık</a:t>
            </a:r>
          </a:p>
          <a:p>
            <a:pPr>
              <a:buClr>
                <a:srgbClr val="9900CC"/>
              </a:buClr>
              <a:buSzPct val="124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Acne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Sivilce</a:t>
            </a:r>
          </a:p>
          <a:p>
            <a:pPr>
              <a:buClr>
                <a:srgbClr val="9900CC"/>
              </a:buClr>
              <a:buSzPct val="124000"/>
              <a:buFont typeface="Bookman Old Style" pitchFamily="18" charset="0"/>
              <a:buChar char="♦"/>
            </a:pPr>
            <a:r>
              <a:rPr lang="tr-TR" sz="2400" dirty="0" err="1" smtClean="0">
                <a:solidFill>
                  <a:srgbClr val="00B050"/>
                </a:solidFill>
                <a:latin typeface="Bookman Old Style" pitchFamily="18" charset="0"/>
              </a:rPr>
              <a:t>Sinusitis</a:t>
            </a:r>
            <a:r>
              <a:rPr lang="tr-TR" sz="2400" dirty="0" smtClean="0">
                <a:solidFill>
                  <a:srgbClr val="00B050"/>
                </a:solidFill>
                <a:latin typeface="Bookman Old Style" pitchFamily="18" charset="0"/>
              </a:rPr>
              <a:t>:</a:t>
            </a:r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Sinüzit</a:t>
            </a:r>
            <a:endParaRPr lang="tr-TR" sz="2400" dirty="0" smtClean="0">
              <a:solidFill>
                <a:srgbClr val="00B050"/>
              </a:solidFill>
              <a:latin typeface="Bookman Old Style" pitchFamily="18" charset="0"/>
            </a:endParaRPr>
          </a:p>
          <a:p>
            <a:pPr>
              <a:buClr>
                <a:srgbClr val="9900CC"/>
              </a:buClr>
              <a:buSzPct val="124000"/>
              <a:buFont typeface="Bookman Old Style" pitchFamily="18" charset="0"/>
              <a:buChar char="♦"/>
            </a:pPr>
            <a:endParaRPr lang="tr-TR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Bookman Old Style" pitchFamily="18" charset="0"/>
            </a:endParaRPr>
          </a:p>
          <a:p>
            <a:pPr>
              <a:buClr>
                <a:srgbClr val="9900CC"/>
              </a:buClr>
              <a:buSzPct val="124000"/>
              <a:buFont typeface="Bookman Old Style" pitchFamily="18" charset="0"/>
              <a:buChar char="♦"/>
            </a:pPr>
            <a:endParaRPr lang="tr-TR" sz="2400" dirty="0">
              <a:solidFill>
                <a:schemeClr val="tx1">
                  <a:lumMod val="95000"/>
                  <a:lumOff val="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endParaRPr lang="tr-TR" dirty="0"/>
          </a:p>
        </p:txBody>
      </p:sp>
      <p:pic>
        <p:nvPicPr>
          <p:cNvPr id="4" name="3 Resim" descr="untitl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4797152"/>
          </a:xfrm>
          <a:prstGeom prst="rect">
            <a:avLst/>
          </a:prstGeom>
        </p:spPr>
      </p:pic>
      <p:sp>
        <p:nvSpPr>
          <p:cNvPr id="5" name="4 Yuvarlatılmış Dikdörtgen"/>
          <p:cNvSpPr/>
          <p:nvPr/>
        </p:nvSpPr>
        <p:spPr>
          <a:xfrm>
            <a:off x="1475656" y="4797152"/>
            <a:ext cx="5688632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atin typeface="Arial Black" pitchFamily="34" charset="0"/>
              </a:rPr>
              <a:t>COUGH</a:t>
            </a:r>
            <a:endParaRPr lang="tr-TR" sz="40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imagesCACOC46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4293096"/>
          </a:xfrm>
          <a:prstGeom prst="rect">
            <a:avLst/>
          </a:prstGeom>
        </p:spPr>
      </p:pic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763688" y="4293096"/>
            <a:ext cx="5904656" cy="17008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Bookman Old Style" pitchFamily="18" charset="0"/>
              </a:rPr>
              <a:t>BACKACHE</a:t>
            </a:r>
            <a:endParaRPr lang="tr-TR" sz="4000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untitl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4509120"/>
          </a:xfrm>
          <a:prstGeom prst="rect">
            <a:avLst/>
          </a:prstGeom>
        </p:spPr>
      </p:pic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835696" y="4437112"/>
            <a:ext cx="5652120" cy="1772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solidFill>
                  <a:schemeClr val="bg1"/>
                </a:solidFill>
                <a:latin typeface="Arial Black" pitchFamily="34" charset="0"/>
              </a:rPr>
              <a:t>TOOTHACHE</a:t>
            </a:r>
            <a:endParaRPr lang="tr-TR" sz="4000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3 Resim" descr="imagesCANQ5GZ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4293096"/>
          </a:xfrm>
          <a:prstGeom prst="rect">
            <a:avLst/>
          </a:prstGeom>
        </p:spPr>
      </p:pic>
      <p:sp>
        <p:nvSpPr>
          <p:cNvPr id="5" name="4 Yuvarlatılmış Dikdörtgen"/>
          <p:cNvSpPr/>
          <p:nvPr/>
        </p:nvSpPr>
        <p:spPr>
          <a:xfrm>
            <a:off x="1907704" y="4077072"/>
            <a:ext cx="5688632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atin typeface="Arial Black" pitchFamily="34" charset="0"/>
              </a:rPr>
              <a:t>SORE THROAT</a:t>
            </a:r>
            <a:endParaRPr lang="tr-TR" sz="2400" b="1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322</TotalTime>
  <Words>149</Words>
  <Application>Microsoft Office PowerPoint</Application>
  <PresentationFormat>Ekran Gösterisi (4:3)</PresentationFormat>
  <Paragraphs>76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Cumba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bilo</dc:creator>
  <cp:keywords>www.sorubak.com</cp:keywords>
  <dc:description>www.sorubak.com</dc:description>
  <cp:lastModifiedBy>Dogan</cp:lastModifiedBy>
  <cp:revision>31</cp:revision>
  <dcterms:created xsi:type="dcterms:W3CDTF">2014-01-15T18:55:04Z</dcterms:created>
  <dcterms:modified xsi:type="dcterms:W3CDTF">2014-01-22T14:29:33Z</dcterms:modified>
  <cp:category>www.sorubak.com</cp:category>
</cp:coreProperties>
</file>