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13.03.2013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38 Dikdörtgen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39 Dikdörtgen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40 Dikdörtgen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41 Dikdörtgen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56" name="55 Dikdörtgen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64 Dikdörtgen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65 Dikdörtgen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66 Dikdörtgen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13.03.2013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13.03.2013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13.03.2013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Serbest Form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14 Serbest Form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12 Serbest Form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15 Serbest Form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16 Serbest Form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17 Serbest Form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18 Serbest Form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19 Serbest Form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20 Serbest Form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21 Serbest Form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22 Serbest Form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23 Serbest Form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24 Serbest Form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25 Serbest Form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26 Serbest Form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13.03.2013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Dikdörtgen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9 Dikdörtgen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Dikdörtgen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13.03.2013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Dikdörtgen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13.03.2013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16 Dikdörtgen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17 Dikdörtgen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19 Dikdörtgen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20 Dikdörtgen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Dikdörtgen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28 Dikdörtgen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29 Dikdörtgen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13.03.2013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13.03.2013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13.03.2013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8 Düz Bağlayıcı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9 Grup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14 Düz Bağlayıcı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15 Düz Bağlayıcı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6 Düz Bağlayıcı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grpSp>
        <p:nvGrpSpPr>
          <p:cNvPr id="14" name="13 Grup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10 Düz Bağlayıcı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11 Düz Bağlayıcı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Düz Bağlayıcı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17 Grup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18 Düz Bağlayıcı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9 Düz Bağlayıcı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Düz Bağlayıcı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13.03.2013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Dikdörtgen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14 Dikdörtgen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15 Dikdörtgen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16 Dikdörtgen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13.03.2013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tr.wikipedia.org/wiki/Kastamonu" TargetMode="External"/><Relationship Id="rId7" Type="http://schemas.openxmlformats.org/officeDocument/2006/relationships/hyperlink" Target="http://tr.wikipedia.org/w/index.php?title=K%C3%BC%C3%A7%C3%BCkhacat&amp;action=edit&amp;redlink=1" TargetMode="External"/><Relationship Id="rId2" Type="http://schemas.openxmlformats.org/officeDocument/2006/relationships/hyperlink" Target="http://tr.wikipedia.org/wiki/Karadeniz_B%C3%B6lgesi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tr.wikipedia.org/w/index.php?title=B%C3%BCy%C3%BCkhacat&amp;action=edit&amp;redlink=1" TargetMode="External"/><Relationship Id="rId5" Type="http://schemas.openxmlformats.org/officeDocument/2006/relationships/hyperlink" Target="http://tr.wikipedia.org/wiki/Ilgaz_da%C4%9F%C4%B1" TargetMode="External"/><Relationship Id="rId4" Type="http://schemas.openxmlformats.org/officeDocument/2006/relationships/hyperlink" Target="http://tr.wikipedia.org/wiki/%C3%87ank%C4%B1r%C4%B1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2592287"/>
          </a:xfrm>
        </p:spPr>
        <p:txBody>
          <a:bodyPr/>
          <a:lstStyle/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Ormanlar ve dağlar…</a:t>
            </a:r>
            <a:r>
              <a:rPr lang="tr-TR" dirty="0" smtClean="0">
                <a:solidFill>
                  <a:schemeClr val="accent1"/>
                </a:solidFill>
              </a:rPr>
              <a:t/>
            </a:r>
            <a:br>
              <a:rPr lang="tr-TR" dirty="0" smtClean="0">
                <a:solidFill>
                  <a:schemeClr val="accent1"/>
                </a:solidFill>
              </a:rPr>
            </a:br>
            <a:endParaRPr lang="tr-TR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diamond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27584" y="548680"/>
            <a:ext cx="7772400" cy="91440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YAĞMUR ORMANLARI…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post-5895-12169718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844824"/>
            <a:ext cx="6840760" cy="432048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914400" y="1916832"/>
            <a:ext cx="7772400" cy="3528392"/>
          </a:xfrm>
        </p:spPr>
        <p:txBody>
          <a:bodyPr/>
          <a:lstStyle/>
          <a:p>
            <a:r>
              <a:rPr lang="tr-TR" dirty="0" smtClean="0"/>
              <a:t> YAĞMUR ORMANLARI  Güney ve Orta Amerika'da, Afrika'da Okyanusya'da (Avustralya civarındaki adalardadır. </a:t>
            </a:r>
            <a:r>
              <a:rPr lang="tr-TR" dirty="0" err="1" smtClean="0"/>
              <a:t>Ekvataorun</a:t>
            </a:r>
            <a:r>
              <a:rPr lang="tr-TR" dirty="0" smtClean="0"/>
              <a:t> %6sını </a:t>
            </a:r>
            <a:r>
              <a:rPr lang="tr-TR" dirty="0" err="1" smtClean="0"/>
              <a:t>kaplıyan</a:t>
            </a:r>
            <a:r>
              <a:rPr lang="tr-TR" dirty="0" smtClean="0"/>
              <a:t>  Yağmur  ormanları  ayrıca birçok hayvanın evi olmuştur .Yağmur ormanları çok sıcak ve (hiç kış  olmaz) orda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BOLU DAĞI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İçerik Yer Tutucusu" descr="Bolu_Dagi_Resimler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556792"/>
            <a:ext cx="7648129" cy="4452776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14400" y="1124744"/>
            <a:ext cx="7772400" cy="5193760"/>
          </a:xfrm>
        </p:spPr>
        <p:txBody>
          <a:bodyPr/>
          <a:lstStyle/>
          <a:p>
            <a:r>
              <a:rPr lang="tr-TR" dirty="0" smtClean="0"/>
              <a:t>BOLU DAĞI BOLU İLİNDE BULUNAN DAĞDIR.DÜZCE OVASINI BİRBİRİNDEN AYIRIR</a:t>
            </a:r>
            <a:br>
              <a:rPr lang="tr-TR" dirty="0" smtClean="0"/>
            </a:br>
            <a:r>
              <a:rPr lang="tr-TR" dirty="0" smtClean="0"/>
              <a:t>1993 YILINDA BAŞLAYAN 2007 YILINDA BİTİRİLEN BOLU DAĞI TÜNELİ BU DAĞDAN GEÇMEKTEDİR.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AĞRI DAĞI</a:t>
            </a:r>
            <a:endParaRPr lang="tr-TR" dirty="0"/>
          </a:p>
        </p:txBody>
      </p:sp>
      <p:pic>
        <p:nvPicPr>
          <p:cNvPr id="4" name="3 İçerik Yer Tutucusu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412776"/>
            <a:ext cx="6192688" cy="4536504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ILGAZ DAĞI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772816"/>
            <a:ext cx="6192688" cy="4226419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>
            <a:spLocks noGrp="1"/>
          </p:cNvSpPr>
          <p:nvPr>
            <p:ph type="subTitle" idx="1"/>
          </p:nvPr>
        </p:nvSpPr>
        <p:spPr>
          <a:xfrm>
            <a:off x="611560" y="908720"/>
            <a:ext cx="8075240" cy="5832648"/>
          </a:xfrm>
        </p:spPr>
        <p:txBody>
          <a:bodyPr/>
          <a:lstStyle/>
          <a:p>
            <a:r>
              <a:rPr lang="tr-TR" b="1" dirty="0" smtClean="0"/>
              <a:t>Ilgaz dağları</a:t>
            </a:r>
            <a:r>
              <a:rPr lang="tr-TR" dirty="0" smtClean="0"/>
              <a:t>. Batı </a:t>
            </a:r>
            <a:r>
              <a:rPr lang="tr-TR" dirty="0" smtClean="0">
                <a:hlinkClick r:id="rId2" tooltip="Karadeniz Bölgesi"/>
              </a:rPr>
              <a:t>Karadeniz Bölgesi</a:t>
            </a:r>
            <a:r>
              <a:rPr lang="tr-TR" dirty="0" smtClean="0"/>
              <a:t>'nin en yüksek dağ kütlesi. </a:t>
            </a:r>
            <a:r>
              <a:rPr lang="tr-TR" dirty="0" smtClean="0">
                <a:hlinkClick r:id="rId3" tooltip="Kastamonu"/>
              </a:rPr>
              <a:t>Kastamonu</a:t>
            </a:r>
            <a:r>
              <a:rPr lang="tr-TR" dirty="0" smtClean="0"/>
              <a:t>-</a:t>
            </a:r>
            <a:r>
              <a:rPr lang="tr-TR" dirty="0" smtClean="0">
                <a:hlinkClick r:id="rId4" tooltip="Çankırı"/>
              </a:rPr>
              <a:t>Çankırı</a:t>
            </a:r>
            <a:r>
              <a:rPr lang="tr-TR" dirty="0" smtClean="0"/>
              <a:t> yolunun 1.875 </a:t>
            </a:r>
            <a:r>
              <a:rPr lang="tr-TR" dirty="0" err="1" smtClean="0"/>
              <a:t>m'lik</a:t>
            </a:r>
            <a:r>
              <a:rPr lang="tr-TR" dirty="0" smtClean="0"/>
              <a:t> bir geçitle aştığı </a:t>
            </a:r>
            <a:r>
              <a:rPr lang="tr-TR" dirty="0" smtClean="0">
                <a:hlinkClick r:id="rId5" tooltip="Ilgaz dağı"/>
              </a:rPr>
              <a:t>Ilgaz </a:t>
            </a:r>
            <a:r>
              <a:rPr lang="tr-TR" dirty="0" err="1" smtClean="0">
                <a:hlinkClick r:id="rId5" tooltip="Ilgaz dağı"/>
              </a:rPr>
              <a:t>dağı</a:t>
            </a:r>
            <a:r>
              <a:rPr lang="tr-TR" dirty="0" err="1" smtClean="0"/>
              <a:t>doğu</a:t>
            </a:r>
            <a:r>
              <a:rPr lang="tr-TR" dirty="0" smtClean="0"/>
              <a:t>-kuzeydoğu, batı-kuzey batı doğrultusunda 50 km uzunluğunda oval bir kütle oluşturur. En yüksek zirvesi </a:t>
            </a:r>
            <a:r>
              <a:rPr lang="tr-TR" dirty="0" err="1" smtClean="0">
                <a:hlinkClick r:id="rId6" tooltip="Büyükhacat (sayfa mevcut değil)"/>
              </a:rPr>
              <a:t>Büyükhacat</a:t>
            </a:r>
            <a:r>
              <a:rPr lang="tr-TR" dirty="0" smtClean="0"/>
              <a:t> tepesi 2587 m, ikinci zirvesi </a:t>
            </a:r>
            <a:r>
              <a:rPr lang="tr-TR" dirty="0" err="1" smtClean="0">
                <a:hlinkClick r:id="rId7" tooltip="Küçükhacat (sayfa mevcut değil)"/>
              </a:rPr>
              <a:t>Küçükhacat</a:t>
            </a:r>
            <a:r>
              <a:rPr lang="tr-TR" dirty="0" smtClean="0"/>
              <a:t> tepesi ise 2546 m yüksekliktedir.</a:t>
            </a:r>
            <a:endParaRPr lang="tr-TR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2196856"/>
          </a:xfrm>
        </p:spPr>
        <p:txBody>
          <a:bodyPr/>
          <a:lstStyle/>
          <a:p>
            <a:r>
              <a:rPr lang="tr-TR" dirty="0" smtClean="0"/>
              <a:t>Slayt bitti… izlediğiniz için teşekkürler. </a:t>
            </a:r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15</TotalTime>
  <Words>73</Words>
  <Application>Microsoft Office PowerPoint</Application>
  <PresentationFormat>Ekran Gösterisi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Metro</vt:lpstr>
      <vt:lpstr>Ormanlar ve dağlar… </vt:lpstr>
      <vt:lpstr>YAĞMUR ORMANLARI…</vt:lpstr>
      <vt:lpstr>Slayt 3</vt:lpstr>
      <vt:lpstr>            BOLU DAĞI </vt:lpstr>
      <vt:lpstr>BOLU DAĞI BOLU İLİNDE BULUNAN DAĞDIR.DÜZCE OVASINI BİRBİRİNDEN AYIRIR 1993 YILINDA BAŞLAYAN 2007 YILINDA BİTİRİLEN BOLU DAĞI TÜNELİ BU DAĞDAN GEÇMEKTEDİR.</vt:lpstr>
      <vt:lpstr>AĞRI DAĞI</vt:lpstr>
      <vt:lpstr>ILGAZ DAĞI</vt:lpstr>
      <vt:lpstr>Slayt 8</vt:lpstr>
      <vt:lpstr>Slayt bitti… izlediğiniz için teşekkürler. www.sorubak.com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ÖZGÜR</dc:creator>
  <cp:keywords>www.sorubak.com</cp:keywords>
  <dc:description>www.sorubak.com</dc:description>
  <cp:lastModifiedBy>Dogan</cp:lastModifiedBy>
  <cp:revision>www.sorubak.com</cp:revision>
  <dcterms:created xsi:type="dcterms:W3CDTF">2013-01-20T16:47:05Z</dcterms:created>
  <dcterms:modified xsi:type="dcterms:W3CDTF">2013-03-13T13:33:04Z</dcterms:modified>
  <cp:category>www.sorubak.com</cp:category>
  <cp:version>www.sorubak.com</cp:version>
</cp:coreProperties>
</file>