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69104-C97B-437D-9F91-0C899CE577E7}" type="datetimeFigureOut">
              <a:rPr lang="tr-TR" smtClean="0"/>
              <a:t>26.03.2012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1BEED-34FE-46B3-9730-4894D8CB642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A3E-B804-473F-95DA-39DA8093934C}" type="datetime1">
              <a:rPr lang="tr-TR" smtClean="0"/>
              <a:t>26.03.2012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D657-CD7E-462E-906B-AB62F9D6BF55}" type="datetime1">
              <a:rPr lang="tr-TR" smtClean="0"/>
              <a:t>26.03.2012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350C-831E-4360-9530-D742888183C8}" type="datetime1">
              <a:rPr lang="tr-TR" smtClean="0"/>
              <a:t>26.03.2012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0106-4442-497B-9132-B8B7906517E1}" type="datetime1">
              <a:rPr lang="tr-TR" smtClean="0"/>
              <a:t>26.03.2012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9AA1-B8D3-4228-BA48-33D535909B6C}" type="datetime1">
              <a:rPr lang="tr-TR" smtClean="0"/>
              <a:t>26.03.2012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8E8D-07E7-40D8-A260-4431862ED830}" type="datetime1">
              <a:rPr lang="tr-TR" smtClean="0"/>
              <a:t>26.03.2012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B274-6960-47BD-81F2-99F7CD5060A9}" type="datetime1">
              <a:rPr lang="tr-TR" smtClean="0"/>
              <a:t>26.03.2012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67164-3EE1-4FB8-81B8-C44DC1FF0F59}" type="datetime1">
              <a:rPr lang="tr-TR" smtClean="0"/>
              <a:t>26.03.2012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D77A-9E4E-44C2-A774-98079EF535EB}" type="datetime1">
              <a:rPr lang="tr-TR" smtClean="0"/>
              <a:t>26.03.2012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EEFD8-0F4E-4A53-9132-835648FF6D96}" type="datetime1">
              <a:rPr lang="tr-TR" smtClean="0"/>
              <a:t>26.03.2012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95CFB-94C9-408D-BAA6-DF7A1FB8F6C4}" type="datetime1">
              <a:rPr lang="tr-TR" smtClean="0"/>
              <a:t>26.03.2012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E0DA959-C8E0-4419-BB6C-389AFDD97570}" type="datetime1">
              <a:rPr lang="tr-TR" smtClean="0"/>
              <a:t>26.03.2012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FED1BF-F6B8-4746-886D-1CE91B1F195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64307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Orman Haftası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0070C0"/>
                </a:solidFill>
              </a:rPr>
              <a:t>( 21 – 26  Mart )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3571900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orman_haftas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857496"/>
            <a:ext cx="5643602" cy="3643338"/>
          </a:xfrm>
          <a:prstGeom prst="rect">
            <a:avLst/>
          </a:prstGeom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8229600" cy="1214446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2357430"/>
            <a:ext cx="6400800" cy="2726868"/>
          </a:xfrm>
        </p:spPr>
        <p:txBody>
          <a:bodyPr/>
          <a:lstStyle/>
          <a:p>
            <a:r>
              <a:rPr lang="tr-TR" dirty="0" smtClean="0"/>
              <a:t>Ormanlar , dünyamızın  akciğerleri  ve zenginlik kaynaklarıdır.</a:t>
            </a:r>
          </a:p>
          <a:p>
            <a:r>
              <a:rPr lang="tr-TR" dirty="0" smtClean="0"/>
              <a:t>Hayvanların  yuvalarıdır.</a:t>
            </a:r>
          </a:p>
          <a:p>
            <a:r>
              <a:rPr lang="tr-TR" dirty="0" smtClean="0"/>
              <a:t>Doğanın süsüdür.</a:t>
            </a:r>
          </a:p>
          <a:p>
            <a:endParaRPr lang="tr-TR" dirty="0"/>
          </a:p>
        </p:txBody>
      </p:sp>
      <p:pic>
        <p:nvPicPr>
          <p:cNvPr id="4" name="3 Resim" descr="300px-Grinning_Be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500570"/>
            <a:ext cx="2357454" cy="2143140"/>
          </a:xfrm>
          <a:prstGeom prst="rect">
            <a:avLst/>
          </a:prstGeom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214445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20993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Temiz  hava  sağlar.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Gölgesinde dinlenmemize olanak sağlar.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Ağaçlar canlıdır.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Bunun için ormanlarımızı  korumalıyız.</a:t>
            </a:r>
          </a:p>
          <a:p>
            <a:endParaRPr lang="tr-TR" dirty="0"/>
          </a:p>
        </p:txBody>
      </p:sp>
      <p:pic>
        <p:nvPicPr>
          <p:cNvPr id="4" name="3 Resim" descr="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57166"/>
            <a:ext cx="3071834" cy="2073408"/>
          </a:xfrm>
          <a:prstGeom prst="rect">
            <a:avLst/>
          </a:prstGeom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42875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Orman  ( şiiri 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Tohumlar  fidana,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Fidanlar ağaca,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Ağaçlar ormana,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Dönmeli yurdumda.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Resim" descr="untitled-8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57694"/>
            <a:ext cx="2714612" cy="2214578"/>
          </a:xfrm>
          <a:prstGeom prst="rect">
            <a:avLst/>
          </a:prstGeom>
        </p:spPr>
      </p:pic>
      <p:pic>
        <p:nvPicPr>
          <p:cNvPr id="5" name="4 Resim" descr="untitled-1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4071942"/>
            <a:ext cx="2664051" cy="2343154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000131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20993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Yuvadır kuşlara,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Örtüdür toprağa,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Can  verir doğaya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Ormanlar yurdumda.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Resim" descr="kus_yuv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14290"/>
            <a:ext cx="2952739" cy="2214554"/>
          </a:xfrm>
          <a:prstGeom prst="rect">
            <a:avLst/>
          </a:prstGeom>
        </p:spPr>
      </p:pic>
      <p:pic>
        <p:nvPicPr>
          <p:cNvPr id="5" name="4 Resim" descr="kus-yuva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4500570"/>
            <a:ext cx="3071834" cy="2160999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Bir tek dal kırmadan,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Ormansız kalmadan,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Her insan  bir fidan ,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Dikmeli yurdumda.</a:t>
            </a:r>
          </a:p>
          <a:p>
            <a:endParaRPr lang="tr-TR" dirty="0"/>
          </a:p>
          <a:p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Mahmut DİNÇER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Resim" descr="orman-haftasi-etkinlikleri-3475120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786190"/>
            <a:ext cx="2525303" cy="2643206"/>
          </a:xfrm>
          <a:prstGeom prst="rect">
            <a:avLst/>
          </a:prstGeom>
        </p:spPr>
      </p:pic>
      <p:pic>
        <p:nvPicPr>
          <p:cNvPr id="5" name="4 Resim" descr="orman-res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214290"/>
            <a:ext cx="2487066" cy="1785950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96</Words>
  <Application>Microsoft Office PowerPoint</Application>
  <PresentationFormat>Ekran Gösterisi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Güven</vt:lpstr>
      <vt:lpstr>Orman Haftası ( 21 – 26  Mart )</vt:lpstr>
      <vt:lpstr>-</vt:lpstr>
      <vt:lpstr>-</vt:lpstr>
      <vt:lpstr>Orman  ( şiiri )</vt:lpstr>
      <vt:lpstr>-</vt:lpstr>
      <vt:lpstr>-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ziya68</cp:lastModifiedBy>
  <cp:revision>www.sorubak.com</cp:revision>
  <dcterms:created xsi:type="dcterms:W3CDTF">2012-03-26T05:18:33Z</dcterms:created>
  <dcterms:modified xsi:type="dcterms:W3CDTF">2012-03-26T05:44:44Z</dcterms:modified>
  <cp:category>www.sorubak.com</cp:category>
  <cp:version>www.sorubak.com</cp:version>
</cp:coreProperties>
</file>