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69" r:id="rId3"/>
    <p:sldId id="270" r:id="rId4"/>
    <p:sldId id="279" r:id="rId5"/>
    <p:sldId id="257" r:id="rId6"/>
    <p:sldId id="289" r:id="rId7"/>
    <p:sldId id="258" r:id="rId8"/>
    <p:sldId id="281" r:id="rId9"/>
    <p:sldId id="290" r:id="rId10"/>
    <p:sldId id="282" r:id="rId11"/>
    <p:sldId id="271" r:id="rId12"/>
    <p:sldId id="272" r:id="rId13"/>
    <p:sldId id="273" r:id="rId14"/>
    <p:sldId id="274" r:id="rId15"/>
    <p:sldId id="259" r:id="rId16"/>
    <p:sldId id="286" r:id="rId17"/>
    <p:sldId id="287" r:id="rId18"/>
    <p:sldId id="284" r:id="rId19"/>
    <p:sldId id="288" r:id="rId20"/>
    <p:sldId id="285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84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3.emf"/><Relationship Id="rId1" Type="http://schemas.openxmlformats.org/officeDocument/2006/relationships/image" Target="../media/image23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2D1F9F-A657-4949-B999-EB5A032607B7}" type="datetimeFigureOut">
              <a:rPr lang="tr-TR" smtClean="0"/>
              <a:pPr/>
              <a:t>10.12.2009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D1783B-01A0-4D97-B937-D5A63DBF54B4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D1783B-01A0-4D97-B937-D5A63DBF54B4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Yuvarlatılmış Dikdörtgen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0" name="19 Alt Başlık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A9B93CF-1E8D-4899-A434-3E4B9D050787}" type="datetime1">
              <a:rPr lang="tr-TR" smtClean="0"/>
              <a:pPr/>
              <a:t>10.12.2009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95158A-0B4E-4993-83DF-DA76FC254FF1}" type="datetime1">
              <a:rPr lang="tr-TR" smtClean="0"/>
              <a:pPr/>
              <a:t>10.12.2009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AD2ABE-E9BE-4467-A361-9EEE4961D15E}" type="datetime1">
              <a:rPr lang="tr-TR" smtClean="0"/>
              <a:pPr/>
              <a:t>10.12.2009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784DA4-0976-41F8-898D-B59E918063DF}" type="datetime1">
              <a:rPr lang="tr-TR" smtClean="0"/>
              <a:pPr/>
              <a:t>10.12.2009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Yuvarlatılmış Dikdörtgen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D1107C-2C0E-4DDC-87BC-480DBE88DB66}" type="datetime1">
              <a:rPr lang="tr-TR" smtClean="0"/>
              <a:pPr/>
              <a:t>10.12.2009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52D7A7B-A0ED-4F78-A6FD-45F0206EAD5A}" type="datetime1">
              <a:rPr lang="tr-TR" smtClean="0"/>
              <a:pPr/>
              <a:t>10.12.2009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41AC7BD-B8E6-4BED-9897-CCE7CC42F33D}" type="datetime1">
              <a:rPr lang="tr-TR" smtClean="0"/>
              <a:pPr/>
              <a:t>10.12.2009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075B3C0-B583-4A39-9178-B8CE574B2AB2}" type="datetime1">
              <a:rPr lang="tr-TR" smtClean="0"/>
              <a:pPr/>
              <a:t>10.12.2009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DEBE30-91EE-4616-9C32-A06AB5F00904}" type="datetime1">
              <a:rPr lang="tr-TR" smtClean="0"/>
              <a:pPr/>
              <a:t>10.12.2009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20C8DF-47ED-44A6-90AF-D958A3D89DC5}" type="datetime1">
              <a:rPr lang="tr-TR" smtClean="0"/>
              <a:pPr/>
              <a:t>10.12.2009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Tek Köşesi Yuvarlatılmış Dikdörtgen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A6046E-A667-41EE-9FAD-0D832A3EC457}" type="datetime1">
              <a:rPr lang="tr-TR" smtClean="0"/>
              <a:pPr/>
              <a:t>10.12.2009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Dikdörtgen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Yuvarlatılmış Dikdörtgen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12 Başlık Yer Tutucusu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7C57EFE-6B8C-42D3-ABD8-36C544816582}" type="datetime1">
              <a:rPr lang="tr-TR" smtClean="0"/>
              <a:pPr/>
              <a:t>10.12.2009</a:t>
            </a:fld>
            <a:endParaRPr lang="tr-TR"/>
          </a:p>
        </p:txBody>
      </p:sp>
      <p:sp>
        <p:nvSpPr>
          <p:cNvPr id="18" name="17 Altbilgi Yer Tutucusu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newsflash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3.png"/><Relationship Id="rId5" Type="http://schemas.openxmlformats.org/officeDocument/2006/relationships/image" Target="../media/image182.png"/><Relationship Id="rId4" Type="http://schemas.openxmlformats.org/officeDocument/2006/relationships/image" Target="../media/image18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0.png"/><Relationship Id="rId13" Type="http://schemas.openxmlformats.org/officeDocument/2006/relationships/image" Target="../media/image195.png"/><Relationship Id="rId18" Type="http://schemas.openxmlformats.org/officeDocument/2006/relationships/image" Target="../media/image200.png"/><Relationship Id="rId3" Type="http://schemas.openxmlformats.org/officeDocument/2006/relationships/image" Target="../media/image185.png"/><Relationship Id="rId7" Type="http://schemas.openxmlformats.org/officeDocument/2006/relationships/image" Target="../media/image189.png"/><Relationship Id="rId12" Type="http://schemas.openxmlformats.org/officeDocument/2006/relationships/image" Target="../media/image194.png"/><Relationship Id="rId17" Type="http://schemas.openxmlformats.org/officeDocument/2006/relationships/image" Target="../media/image199.png"/><Relationship Id="rId2" Type="http://schemas.openxmlformats.org/officeDocument/2006/relationships/image" Target="../media/image184.png"/><Relationship Id="rId16" Type="http://schemas.openxmlformats.org/officeDocument/2006/relationships/image" Target="../media/image1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8.png"/><Relationship Id="rId11" Type="http://schemas.openxmlformats.org/officeDocument/2006/relationships/image" Target="../media/image193.png"/><Relationship Id="rId5" Type="http://schemas.openxmlformats.org/officeDocument/2006/relationships/image" Target="../media/image187.png"/><Relationship Id="rId15" Type="http://schemas.openxmlformats.org/officeDocument/2006/relationships/image" Target="../media/image197.png"/><Relationship Id="rId10" Type="http://schemas.openxmlformats.org/officeDocument/2006/relationships/image" Target="../media/image192.png"/><Relationship Id="rId4" Type="http://schemas.openxmlformats.org/officeDocument/2006/relationships/image" Target="../media/image186.png"/><Relationship Id="rId9" Type="http://schemas.openxmlformats.org/officeDocument/2006/relationships/image" Target="../media/image191.png"/><Relationship Id="rId14" Type="http://schemas.openxmlformats.org/officeDocument/2006/relationships/image" Target="../media/image19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6.png"/><Relationship Id="rId13" Type="http://schemas.openxmlformats.org/officeDocument/2006/relationships/image" Target="../media/image211.png"/><Relationship Id="rId18" Type="http://schemas.openxmlformats.org/officeDocument/2006/relationships/image" Target="../media/image216.png"/><Relationship Id="rId3" Type="http://schemas.openxmlformats.org/officeDocument/2006/relationships/image" Target="../media/image201.png"/><Relationship Id="rId7" Type="http://schemas.openxmlformats.org/officeDocument/2006/relationships/image" Target="../media/image205.png"/><Relationship Id="rId12" Type="http://schemas.openxmlformats.org/officeDocument/2006/relationships/image" Target="../media/image210.png"/><Relationship Id="rId17" Type="http://schemas.openxmlformats.org/officeDocument/2006/relationships/image" Target="../media/image215.png"/><Relationship Id="rId2" Type="http://schemas.openxmlformats.org/officeDocument/2006/relationships/image" Target="../media/image185.png"/><Relationship Id="rId16" Type="http://schemas.openxmlformats.org/officeDocument/2006/relationships/image" Target="../media/image2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4.png"/><Relationship Id="rId11" Type="http://schemas.openxmlformats.org/officeDocument/2006/relationships/image" Target="../media/image209.png"/><Relationship Id="rId5" Type="http://schemas.openxmlformats.org/officeDocument/2006/relationships/image" Target="../media/image203.png"/><Relationship Id="rId15" Type="http://schemas.openxmlformats.org/officeDocument/2006/relationships/image" Target="../media/image213.png"/><Relationship Id="rId10" Type="http://schemas.openxmlformats.org/officeDocument/2006/relationships/image" Target="../media/image208.png"/><Relationship Id="rId19" Type="http://schemas.openxmlformats.org/officeDocument/2006/relationships/image" Target="../media/image217.png"/><Relationship Id="rId4" Type="http://schemas.openxmlformats.org/officeDocument/2006/relationships/image" Target="../media/image202.png"/><Relationship Id="rId9" Type="http://schemas.openxmlformats.org/officeDocument/2006/relationships/image" Target="../media/image207.png"/><Relationship Id="rId14" Type="http://schemas.openxmlformats.org/officeDocument/2006/relationships/image" Target="../media/image2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3.png"/><Relationship Id="rId13" Type="http://schemas.openxmlformats.org/officeDocument/2006/relationships/image" Target="../media/image227.png"/><Relationship Id="rId3" Type="http://schemas.openxmlformats.org/officeDocument/2006/relationships/image" Target="../media/image218.png"/><Relationship Id="rId7" Type="http://schemas.openxmlformats.org/officeDocument/2006/relationships/image" Target="../media/image222.png"/><Relationship Id="rId12" Type="http://schemas.openxmlformats.org/officeDocument/2006/relationships/image" Target="../media/image226.pn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1.png"/><Relationship Id="rId11" Type="http://schemas.openxmlformats.org/officeDocument/2006/relationships/image" Target="../media/image225.png"/><Relationship Id="rId5" Type="http://schemas.openxmlformats.org/officeDocument/2006/relationships/image" Target="../media/image220.png"/><Relationship Id="rId10" Type="http://schemas.openxmlformats.org/officeDocument/2006/relationships/image" Target="../media/image200.png"/><Relationship Id="rId4" Type="http://schemas.openxmlformats.org/officeDocument/2006/relationships/image" Target="../media/image219.png"/><Relationship Id="rId9" Type="http://schemas.openxmlformats.org/officeDocument/2006/relationships/image" Target="../media/image2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2" Type="http://schemas.openxmlformats.org/officeDocument/2006/relationships/image" Target="../media/image2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1.png"/><Relationship Id="rId5" Type="http://schemas.openxmlformats.org/officeDocument/2006/relationships/image" Target="../media/image138.gif"/><Relationship Id="rId4" Type="http://schemas.openxmlformats.org/officeDocument/2006/relationships/image" Target="../media/image2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8.png"/><Relationship Id="rId3" Type="http://schemas.openxmlformats.org/officeDocument/2006/relationships/image" Target="../media/image234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37.png"/><Relationship Id="rId11" Type="http://schemas.openxmlformats.org/officeDocument/2006/relationships/image" Target="../media/image240.png"/><Relationship Id="rId5" Type="http://schemas.openxmlformats.org/officeDocument/2006/relationships/image" Target="../media/image236.png"/><Relationship Id="rId10" Type="http://schemas.openxmlformats.org/officeDocument/2006/relationships/image" Target="../media/image239.png"/><Relationship Id="rId4" Type="http://schemas.openxmlformats.org/officeDocument/2006/relationships/image" Target="../media/image235.png"/><Relationship Id="rId9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png"/><Relationship Id="rId7" Type="http://schemas.openxmlformats.org/officeDocument/2006/relationships/image" Target="../media/image138.gif"/><Relationship Id="rId2" Type="http://schemas.openxmlformats.org/officeDocument/2006/relationships/image" Target="../media/image2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5.png"/><Relationship Id="rId5" Type="http://schemas.openxmlformats.org/officeDocument/2006/relationships/image" Target="../media/image244.png"/><Relationship Id="rId4" Type="http://schemas.openxmlformats.org/officeDocument/2006/relationships/image" Target="../media/image2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2" Type="http://schemas.openxmlformats.org/officeDocument/2006/relationships/image" Target="../media/image2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8.gif"/><Relationship Id="rId5" Type="http://schemas.openxmlformats.org/officeDocument/2006/relationships/image" Target="../media/image249.png"/><Relationship Id="rId4" Type="http://schemas.openxmlformats.org/officeDocument/2006/relationships/image" Target="../media/image2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4.png"/><Relationship Id="rId5" Type="http://schemas.openxmlformats.org/officeDocument/2006/relationships/image" Target="../media/image253.png"/><Relationship Id="rId4" Type="http://schemas.openxmlformats.org/officeDocument/2006/relationships/image" Target="../media/image25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gif"/><Relationship Id="rId3" Type="http://schemas.openxmlformats.org/officeDocument/2006/relationships/image" Target="../media/image256.png"/><Relationship Id="rId7" Type="http://schemas.openxmlformats.org/officeDocument/2006/relationships/image" Target="../media/image259.png"/><Relationship Id="rId2" Type="http://schemas.openxmlformats.org/officeDocument/2006/relationships/image" Target="../media/image2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8.png"/><Relationship Id="rId5" Type="http://schemas.openxmlformats.org/officeDocument/2006/relationships/image" Target="../media/image257.png"/><Relationship Id="rId4" Type="http://schemas.openxmlformats.org/officeDocument/2006/relationships/image" Target="../media/image25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2.png"/><Relationship Id="rId4" Type="http://schemas.openxmlformats.org/officeDocument/2006/relationships/image" Target="../media/image261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1.png"/><Relationship Id="rId18" Type="http://schemas.openxmlformats.org/officeDocument/2006/relationships/image" Target="../media/image46.png"/><Relationship Id="rId26" Type="http://schemas.openxmlformats.org/officeDocument/2006/relationships/image" Target="../media/image54.png"/><Relationship Id="rId39" Type="http://schemas.openxmlformats.org/officeDocument/2006/relationships/image" Target="../media/image67.png"/><Relationship Id="rId21" Type="http://schemas.openxmlformats.org/officeDocument/2006/relationships/image" Target="../media/image49.png"/><Relationship Id="rId34" Type="http://schemas.openxmlformats.org/officeDocument/2006/relationships/image" Target="../media/image62.png"/><Relationship Id="rId42" Type="http://schemas.openxmlformats.org/officeDocument/2006/relationships/image" Target="../media/image70.png"/><Relationship Id="rId47" Type="http://schemas.openxmlformats.org/officeDocument/2006/relationships/image" Target="../media/image75.png"/><Relationship Id="rId50" Type="http://schemas.openxmlformats.org/officeDocument/2006/relationships/image" Target="../media/image78.png"/><Relationship Id="rId55" Type="http://schemas.openxmlformats.org/officeDocument/2006/relationships/image" Target="../media/image83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5" Type="http://schemas.openxmlformats.org/officeDocument/2006/relationships/image" Target="../media/image53.png"/><Relationship Id="rId33" Type="http://schemas.openxmlformats.org/officeDocument/2006/relationships/image" Target="../media/image61.png"/><Relationship Id="rId38" Type="http://schemas.openxmlformats.org/officeDocument/2006/relationships/image" Target="../media/image66.png"/><Relationship Id="rId46" Type="http://schemas.openxmlformats.org/officeDocument/2006/relationships/image" Target="../media/image74.png"/><Relationship Id="rId2" Type="http://schemas.openxmlformats.org/officeDocument/2006/relationships/image" Target="../media/image30.png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29" Type="http://schemas.openxmlformats.org/officeDocument/2006/relationships/image" Target="../media/image57.png"/><Relationship Id="rId41" Type="http://schemas.openxmlformats.org/officeDocument/2006/relationships/image" Target="../media/image69.png"/><Relationship Id="rId54" Type="http://schemas.openxmlformats.org/officeDocument/2006/relationships/image" Target="../media/image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24" Type="http://schemas.openxmlformats.org/officeDocument/2006/relationships/image" Target="../media/image52.png"/><Relationship Id="rId32" Type="http://schemas.openxmlformats.org/officeDocument/2006/relationships/image" Target="../media/image60.png"/><Relationship Id="rId37" Type="http://schemas.openxmlformats.org/officeDocument/2006/relationships/image" Target="../media/image65.png"/><Relationship Id="rId40" Type="http://schemas.openxmlformats.org/officeDocument/2006/relationships/image" Target="../media/image68.png"/><Relationship Id="rId45" Type="http://schemas.openxmlformats.org/officeDocument/2006/relationships/image" Target="../media/image73.png"/><Relationship Id="rId53" Type="http://schemas.openxmlformats.org/officeDocument/2006/relationships/image" Target="../media/image81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23" Type="http://schemas.openxmlformats.org/officeDocument/2006/relationships/image" Target="../media/image51.png"/><Relationship Id="rId28" Type="http://schemas.openxmlformats.org/officeDocument/2006/relationships/image" Target="../media/image56.png"/><Relationship Id="rId36" Type="http://schemas.openxmlformats.org/officeDocument/2006/relationships/image" Target="../media/image64.png"/><Relationship Id="rId49" Type="http://schemas.openxmlformats.org/officeDocument/2006/relationships/image" Target="../media/image77.png"/><Relationship Id="rId10" Type="http://schemas.openxmlformats.org/officeDocument/2006/relationships/image" Target="../media/image38.png"/><Relationship Id="rId19" Type="http://schemas.openxmlformats.org/officeDocument/2006/relationships/image" Target="../media/image47.png"/><Relationship Id="rId31" Type="http://schemas.openxmlformats.org/officeDocument/2006/relationships/image" Target="../media/image59.png"/><Relationship Id="rId44" Type="http://schemas.openxmlformats.org/officeDocument/2006/relationships/image" Target="../media/image72.png"/><Relationship Id="rId52" Type="http://schemas.openxmlformats.org/officeDocument/2006/relationships/image" Target="../media/image80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Relationship Id="rId22" Type="http://schemas.openxmlformats.org/officeDocument/2006/relationships/image" Target="../media/image50.png"/><Relationship Id="rId27" Type="http://schemas.openxmlformats.org/officeDocument/2006/relationships/image" Target="../media/image55.png"/><Relationship Id="rId30" Type="http://schemas.openxmlformats.org/officeDocument/2006/relationships/image" Target="../media/image58.png"/><Relationship Id="rId35" Type="http://schemas.openxmlformats.org/officeDocument/2006/relationships/image" Target="../media/image63.png"/><Relationship Id="rId43" Type="http://schemas.openxmlformats.org/officeDocument/2006/relationships/image" Target="../media/image71.png"/><Relationship Id="rId48" Type="http://schemas.openxmlformats.org/officeDocument/2006/relationships/image" Target="../media/image76.png"/><Relationship Id="rId56" Type="http://schemas.openxmlformats.org/officeDocument/2006/relationships/image" Target="../media/image84.png"/><Relationship Id="rId8" Type="http://schemas.openxmlformats.org/officeDocument/2006/relationships/image" Target="../media/image36.png"/><Relationship Id="rId51" Type="http://schemas.openxmlformats.org/officeDocument/2006/relationships/image" Target="../media/image79.png"/><Relationship Id="rId3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2.png"/><Relationship Id="rId18" Type="http://schemas.openxmlformats.org/officeDocument/2006/relationships/image" Target="../media/image107.png"/><Relationship Id="rId26" Type="http://schemas.openxmlformats.org/officeDocument/2006/relationships/image" Target="../media/image83.png"/><Relationship Id="rId39" Type="http://schemas.openxmlformats.org/officeDocument/2006/relationships/image" Target="../media/image117.png"/><Relationship Id="rId3" Type="http://schemas.openxmlformats.org/officeDocument/2006/relationships/image" Target="../media/image92.png"/><Relationship Id="rId21" Type="http://schemas.openxmlformats.org/officeDocument/2006/relationships/image" Target="../media/image75.png"/><Relationship Id="rId34" Type="http://schemas.openxmlformats.org/officeDocument/2006/relationships/image" Target="../media/image112.png"/><Relationship Id="rId42" Type="http://schemas.openxmlformats.org/officeDocument/2006/relationships/image" Target="../media/image120.png"/><Relationship Id="rId47" Type="http://schemas.openxmlformats.org/officeDocument/2006/relationships/image" Target="../media/image125.png"/><Relationship Id="rId7" Type="http://schemas.openxmlformats.org/officeDocument/2006/relationships/image" Target="../media/image96.png"/><Relationship Id="rId12" Type="http://schemas.openxmlformats.org/officeDocument/2006/relationships/image" Target="../media/image101.png"/><Relationship Id="rId17" Type="http://schemas.openxmlformats.org/officeDocument/2006/relationships/image" Target="../media/image106.png"/><Relationship Id="rId25" Type="http://schemas.openxmlformats.org/officeDocument/2006/relationships/image" Target="../media/image82.png"/><Relationship Id="rId33" Type="http://schemas.openxmlformats.org/officeDocument/2006/relationships/image" Target="../media/image74.png"/><Relationship Id="rId38" Type="http://schemas.openxmlformats.org/officeDocument/2006/relationships/image" Target="../media/image116.png"/><Relationship Id="rId46" Type="http://schemas.openxmlformats.org/officeDocument/2006/relationships/image" Target="../media/image12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05.png"/><Relationship Id="rId20" Type="http://schemas.openxmlformats.org/officeDocument/2006/relationships/image" Target="../media/image109.png"/><Relationship Id="rId29" Type="http://schemas.openxmlformats.org/officeDocument/2006/relationships/image" Target="../media/image71.png"/><Relationship Id="rId41" Type="http://schemas.openxmlformats.org/officeDocument/2006/relationships/image" Target="../media/image1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11" Type="http://schemas.openxmlformats.org/officeDocument/2006/relationships/image" Target="../media/image100.png"/><Relationship Id="rId24" Type="http://schemas.openxmlformats.org/officeDocument/2006/relationships/image" Target="../media/image81.png"/><Relationship Id="rId32" Type="http://schemas.openxmlformats.org/officeDocument/2006/relationships/image" Target="../media/image111.png"/><Relationship Id="rId37" Type="http://schemas.openxmlformats.org/officeDocument/2006/relationships/image" Target="../media/image115.png"/><Relationship Id="rId40" Type="http://schemas.openxmlformats.org/officeDocument/2006/relationships/image" Target="../media/image118.png"/><Relationship Id="rId45" Type="http://schemas.openxmlformats.org/officeDocument/2006/relationships/image" Target="../media/image123.png"/><Relationship Id="rId5" Type="http://schemas.openxmlformats.org/officeDocument/2006/relationships/image" Target="../media/image94.png"/><Relationship Id="rId15" Type="http://schemas.openxmlformats.org/officeDocument/2006/relationships/image" Target="../media/image104.png"/><Relationship Id="rId23" Type="http://schemas.openxmlformats.org/officeDocument/2006/relationships/image" Target="../media/image79.png"/><Relationship Id="rId28" Type="http://schemas.openxmlformats.org/officeDocument/2006/relationships/image" Target="../media/image35.png"/><Relationship Id="rId36" Type="http://schemas.openxmlformats.org/officeDocument/2006/relationships/image" Target="../media/image114.png"/><Relationship Id="rId49" Type="http://schemas.openxmlformats.org/officeDocument/2006/relationships/image" Target="../media/image127.png"/><Relationship Id="rId10" Type="http://schemas.openxmlformats.org/officeDocument/2006/relationships/image" Target="../media/image99.png"/><Relationship Id="rId19" Type="http://schemas.openxmlformats.org/officeDocument/2006/relationships/image" Target="../media/image108.png"/><Relationship Id="rId31" Type="http://schemas.openxmlformats.org/officeDocument/2006/relationships/image" Target="../media/image110.png"/><Relationship Id="rId44" Type="http://schemas.openxmlformats.org/officeDocument/2006/relationships/image" Target="../media/image122.png"/><Relationship Id="rId4" Type="http://schemas.openxmlformats.org/officeDocument/2006/relationships/image" Target="../media/image93.png"/><Relationship Id="rId9" Type="http://schemas.openxmlformats.org/officeDocument/2006/relationships/image" Target="../media/image98.png"/><Relationship Id="rId14" Type="http://schemas.openxmlformats.org/officeDocument/2006/relationships/image" Target="../media/image103.png"/><Relationship Id="rId22" Type="http://schemas.openxmlformats.org/officeDocument/2006/relationships/image" Target="../media/image76.png"/><Relationship Id="rId27" Type="http://schemas.openxmlformats.org/officeDocument/2006/relationships/image" Target="../media/image84.png"/><Relationship Id="rId30" Type="http://schemas.openxmlformats.org/officeDocument/2006/relationships/image" Target="../media/image62.png"/><Relationship Id="rId35" Type="http://schemas.openxmlformats.org/officeDocument/2006/relationships/image" Target="../media/image113.png"/><Relationship Id="rId43" Type="http://schemas.openxmlformats.org/officeDocument/2006/relationships/image" Target="../media/image121.png"/><Relationship Id="rId48" Type="http://schemas.openxmlformats.org/officeDocument/2006/relationships/image" Target="../media/image126.png"/><Relationship Id="rId8" Type="http://schemas.openxmlformats.org/officeDocument/2006/relationships/image" Target="../media/image9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png"/><Relationship Id="rId3" Type="http://schemas.openxmlformats.org/officeDocument/2006/relationships/image" Target="../media/image129.png"/><Relationship Id="rId7" Type="http://schemas.openxmlformats.org/officeDocument/2006/relationships/image" Target="../media/image133.png"/><Relationship Id="rId12" Type="http://schemas.openxmlformats.org/officeDocument/2006/relationships/image" Target="../media/image138.gif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2.png"/><Relationship Id="rId11" Type="http://schemas.openxmlformats.org/officeDocument/2006/relationships/image" Target="../media/image137.png"/><Relationship Id="rId5" Type="http://schemas.openxmlformats.org/officeDocument/2006/relationships/image" Target="../media/image131.png"/><Relationship Id="rId10" Type="http://schemas.openxmlformats.org/officeDocument/2006/relationships/image" Target="../media/image136.png"/><Relationship Id="rId4" Type="http://schemas.openxmlformats.org/officeDocument/2006/relationships/image" Target="../media/image130.png"/><Relationship Id="rId9" Type="http://schemas.openxmlformats.org/officeDocument/2006/relationships/image" Target="../media/image13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3" Type="http://schemas.openxmlformats.org/officeDocument/2006/relationships/image" Target="../media/image139.png"/><Relationship Id="rId7" Type="http://schemas.openxmlformats.org/officeDocument/2006/relationships/image" Target="../media/image14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2.wmf"/><Relationship Id="rId5" Type="http://schemas.openxmlformats.org/officeDocument/2006/relationships/image" Target="../media/image141.png"/><Relationship Id="rId4" Type="http://schemas.openxmlformats.org/officeDocument/2006/relationships/image" Target="../media/image140.png"/><Relationship Id="rId9" Type="http://schemas.openxmlformats.org/officeDocument/2006/relationships/image" Target="../media/image145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13" Type="http://schemas.openxmlformats.org/officeDocument/2006/relationships/image" Target="../media/image157.png"/><Relationship Id="rId18" Type="http://schemas.openxmlformats.org/officeDocument/2006/relationships/image" Target="../media/image161.png"/><Relationship Id="rId26" Type="http://schemas.openxmlformats.org/officeDocument/2006/relationships/image" Target="../media/image169.png"/><Relationship Id="rId3" Type="http://schemas.openxmlformats.org/officeDocument/2006/relationships/image" Target="../media/image147.png"/><Relationship Id="rId21" Type="http://schemas.openxmlformats.org/officeDocument/2006/relationships/image" Target="../media/image164.png"/><Relationship Id="rId7" Type="http://schemas.openxmlformats.org/officeDocument/2006/relationships/image" Target="../media/image151.png"/><Relationship Id="rId12" Type="http://schemas.openxmlformats.org/officeDocument/2006/relationships/image" Target="../media/image156.png"/><Relationship Id="rId17" Type="http://schemas.openxmlformats.org/officeDocument/2006/relationships/oleObject" Target="../embeddings/oleObject1.bin"/><Relationship Id="rId25" Type="http://schemas.openxmlformats.org/officeDocument/2006/relationships/image" Target="../media/image168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0.png"/><Relationship Id="rId20" Type="http://schemas.openxmlformats.org/officeDocument/2006/relationships/image" Target="../media/image163.png"/><Relationship Id="rId29" Type="http://schemas.openxmlformats.org/officeDocument/2006/relationships/image" Target="../media/image172.png"/><Relationship Id="rId1" Type="http://schemas.openxmlformats.org/officeDocument/2006/relationships/vmlDrawing" Target="../drawings/vmlDrawing1.vml"/><Relationship Id="rId6" Type="http://schemas.openxmlformats.org/officeDocument/2006/relationships/image" Target="../media/image150.png"/><Relationship Id="rId11" Type="http://schemas.openxmlformats.org/officeDocument/2006/relationships/image" Target="../media/image155.png"/><Relationship Id="rId24" Type="http://schemas.openxmlformats.org/officeDocument/2006/relationships/image" Target="../media/image167.png"/><Relationship Id="rId32" Type="http://schemas.openxmlformats.org/officeDocument/2006/relationships/image" Target="../media/image173.png"/><Relationship Id="rId5" Type="http://schemas.openxmlformats.org/officeDocument/2006/relationships/image" Target="../media/image149.png"/><Relationship Id="rId15" Type="http://schemas.openxmlformats.org/officeDocument/2006/relationships/image" Target="../media/image159.png"/><Relationship Id="rId23" Type="http://schemas.openxmlformats.org/officeDocument/2006/relationships/image" Target="../media/image166.png"/><Relationship Id="rId28" Type="http://schemas.openxmlformats.org/officeDocument/2006/relationships/image" Target="../media/image171.png"/><Relationship Id="rId10" Type="http://schemas.openxmlformats.org/officeDocument/2006/relationships/image" Target="../media/image154.png"/><Relationship Id="rId19" Type="http://schemas.openxmlformats.org/officeDocument/2006/relationships/image" Target="../media/image162.png"/><Relationship Id="rId31" Type="http://schemas.openxmlformats.org/officeDocument/2006/relationships/image" Target="../media/image84.png"/><Relationship Id="rId4" Type="http://schemas.openxmlformats.org/officeDocument/2006/relationships/image" Target="../media/image148.png"/><Relationship Id="rId9" Type="http://schemas.openxmlformats.org/officeDocument/2006/relationships/image" Target="../media/image153.png"/><Relationship Id="rId14" Type="http://schemas.openxmlformats.org/officeDocument/2006/relationships/image" Target="../media/image158.png"/><Relationship Id="rId22" Type="http://schemas.openxmlformats.org/officeDocument/2006/relationships/image" Target="../media/image165.png"/><Relationship Id="rId27" Type="http://schemas.openxmlformats.org/officeDocument/2006/relationships/image" Target="../media/image170.png"/><Relationship Id="rId30" Type="http://schemas.openxmlformats.org/officeDocument/2006/relationships/image" Target="../media/image8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.png"/><Relationship Id="rId3" Type="http://schemas.openxmlformats.org/officeDocument/2006/relationships/image" Target="../media/image174.png"/><Relationship Id="rId7" Type="http://schemas.openxmlformats.org/officeDocument/2006/relationships/image" Target="../media/image17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7.png"/><Relationship Id="rId5" Type="http://schemas.openxmlformats.org/officeDocument/2006/relationships/image" Target="../media/image176.png"/><Relationship Id="rId4" Type="http://schemas.openxmlformats.org/officeDocument/2006/relationships/image" Target="../media/image175.png"/><Relationship Id="rId9" Type="http://schemas.openxmlformats.org/officeDocument/2006/relationships/image" Target="../media/image13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</a:t>
            </a:fld>
            <a:endParaRPr lang="tr-TR"/>
          </a:p>
        </p:txBody>
      </p:sp>
      <p:sp>
        <p:nvSpPr>
          <p:cNvPr id="5" name="4 Metin kutusu"/>
          <p:cNvSpPr txBox="1"/>
          <p:nvPr/>
        </p:nvSpPr>
        <p:spPr>
          <a:xfrm>
            <a:off x="805719" y="1726776"/>
            <a:ext cx="7000924" cy="1754326"/>
          </a:xfrm>
          <a:prstGeom prst="rect">
            <a:avLst/>
          </a:prstGeom>
          <a:noFill/>
          <a:ln>
            <a:noFill/>
          </a:ln>
          <a:effectLst>
            <a:outerShdw blurRad="65500" dist="38100" dir="5400000" rotWithShape="0">
              <a:srgbClr val="000000">
                <a:alpha val="40000"/>
              </a:srgb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5400" dirty="0" smtClean="0">
                <a:latin typeface="Jokerman" pitchFamily="82" charset="0"/>
              </a:rPr>
              <a:t>  </a:t>
            </a:r>
            <a:r>
              <a:rPr lang="tr-TR" sz="5400" dirty="0" smtClean="0">
                <a:latin typeface="Jokerman" pitchFamily="82" charset="0"/>
              </a:rPr>
              <a:t>      </a:t>
            </a:r>
            <a:r>
              <a:rPr lang="tr-TR" sz="5400" dirty="0" smtClean="0">
                <a:latin typeface="Jokerman" pitchFamily="82" charset="0"/>
              </a:rPr>
              <a:t>Oran – orantı </a:t>
            </a:r>
          </a:p>
          <a:p>
            <a:r>
              <a:rPr lang="tr-TR" sz="5400" dirty="0" smtClean="0">
                <a:latin typeface="Jokerman" pitchFamily="82" charset="0"/>
              </a:rPr>
              <a:t> </a:t>
            </a:r>
            <a:r>
              <a:rPr lang="tr-TR" sz="5400" dirty="0" smtClean="0">
                <a:latin typeface="Jokerman" pitchFamily="82" charset="0"/>
              </a:rPr>
              <a:t>      ve  problemleri</a:t>
            </a:r>
            <a:endParaRPr lang="tr-TR" sz="5400" dirty="0">
              <a:latin typeface="Jokerman" pitchFamily="8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3710763" y="5273749"/>
            <a:ext cx="1297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chemeClr val="bg1"/>
                </a:solidFill>
                <a:latin typeface="VAGRounded BT" pitchFamily="34" charset="0"/>
              </a:rPr>
              <a:t>3.ünite</a:t>
            </a:r>
            <a:endParaRPr lang="tr-TR" sz="2800" dirty="0">
              <a:solidFill>
                <a:schemeClr val="bg1"/>
              </a:solidFill>
              <a:latin typeface="VAGRounded BT" pitchFamily="34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10</a:t>
            </a:fld>
            <a:endParaRPr lang="tr-TR"/>
          </a:p>
        </p:txBody>
      </p:sp>
      <p:pic>
        <p:nvPicPr>
          <p:cNvPr id="4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555" y="951050"/>
            <a:ext cx="768054" cy="391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3285" y="2764670"/>
            <a:ext cx="768054" cy="391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5558" y="4705569"/>
            <a:ext cx="768054" cy="391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69724" y="1016258"/>
            <a:ext cx="728662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26960" y="4725912"/>
            <a:ext cx="57531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60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25995" y="4616157"/>
            <a:ext cx="1508573" cy="104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78459" y="2830397"/>
            <a:ext cx="72390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11</a:t>
            </a:fld>
            <a:endParaRPr lang="tr-TR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65817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000108"/>
            <a:ext cx="1785950" cy="45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1142984"/>
            <a:ext cx="5000660" cy="128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1142984"/>
            <a:ext cx="2017530" cy="1342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28" y="2500306"/>
            <a:ext cx="3500462" cy="262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86182" y="2928934"/>
            <a:ext cx="1143008" cy="74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86050" y="3000372"/>
            <a:ext cx="105727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14612" y="3367089"/>
            <a:ext cx="11334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000628" y="3000372"/>
            <a:ext cx="106680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929190" y="3357562"/>
            <a:ext cx="1143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6" name="15 Düz Bağlayıcı"/>
          <p:cNvCxnSpPr/>
          <p:nvPr/>
        </p:nvCxnSpPr>
        <p:spPr>
          <a:xfrm>
            <a:off x="4214810" y="3143248"/>
            <a:ext cx="357190" cy="28575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8" name="17 Düz Bağlayıcı"/>
          <p:cNvCxnSpPr/>
          <p:nvPr/>
        </p:nvCxnSpPr>
        <p:spPr>
          <a:xfrm rot="10800000" flipV="1">
            <a:off x="4143372" y="3143248"/>
            <a:ext cx="357190" cy="28575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643306" y="4085917"/>
            <a:ext cx="899937" cy="405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523686" y="4071944"/>
            <a:ext cx="691256" cy="391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714744" y="4560586"/>
            <a:ext cx="1285884" cy="349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2643174" y="4991115"/>
            <a:ext cx="3581400" cy="2952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643306" y="5357828"/>
            <a:ext cx="1656123" cy="733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428992" y="6215084"/>
            <a:ext cx="2190750" cy="2857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29" name="28 Sağ Ayraç"/>
          <p:cNvSpPr/>
          <p:nvPr/>
        </p:nvSpPr>
        <p:spPr>
          <a:xfrm rot="5400000">
            <a:off x="4214810" y="2143116"/>
            <a:ext cx="428628" cy="3429024"/>
          </a:xfrm>
          <a:prstGeom prst="righ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162" name="Picture 18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143636" y="3071810"/>
            <a:ext cx="2524125" cy="2952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cxnSp>
        <p:nvCxnSpPr>
          <p:cNvPr id="32" name="31 Düz Bağlayıcı"/>
          <p:cNvCxnSpPr/>
          <p:nvPr/>
        </p:nvCxnSpPr>
        <p:spPr>
          <a:xfrm rot="16200000" flipH="1">
            <a:off x="3607586" y="5679297"/>
            <a:ext cx="642942" cy="14287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12</a:t>
            </a:fld>
            <a:endParaRPr lang="tr-TR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73965"/>
            <a:ext cx="1785950" cy="45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030644"/>
            <a:ext cx="5357850" cy="1326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571480"/>
            <a:ext cx="2621958" cy="1940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2714620"/>
            <a:ext cx="7500990" cy="75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0166" y="3857628"/>
            <a:ext cx="17907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52811" y="3714752"/>
            <a:ext cx="9048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00430" y="4143380"/>
            <a:ext cx="20478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6" name="Picture 1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57290" y="4214818"/>
            <a:ext cx="19145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7" name="Picture 1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15008" y="3643314"/>
            <a:ext cx="10572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8" name="Picture 1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86446" y="4143380"/>
            <a:ext cx="100965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9" name="Picture 1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786578" y="3500438"/>
            <a:ext cx="4286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40" name="Picture 20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358082" y="3929066"/>
            <a:ext cx="323850" cy="2571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5144" name="Picture 24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500430" y="4714884"/>
            <a:ext cx="953763" cy="373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45" name="Picture 25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522326" y="4907569"/>
            <a:ext cx="238441" cy="168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46" name="Picture 26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862958" y="4775100"/>
            <a:ext cx="351984" cy="301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47" name="Picture 27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181694" y="5256806"/>
            <a:ext cx="976472" cy="361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48" name="Picture 28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352010" y="5708408"/>
            <a:ext cx="738031" cy="373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49" name="Picture 29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857356" y="6143644"/>
            <a:ext cx="5715040" cy="2331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5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13</a:t>
            </a:fld>
            <a:endParaRPr lang="tr-TR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73965"/>
            <a:ext cx="1785950" cy="454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000108"/>
            <a:ext cx="4828590" cy="2190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928670"/>
            <a:ext cx="34671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3571876"/>
            <a:ext cx="141217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786" y="3429000"/>
            <a:ext cx="2000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71604" y="4000504"/>
            <a:ext cx="12287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86248" y="3357562"/>
            <a:ext cx="192405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86248" y="4000504"/>
            <a:ext cx="1304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2" name="11 Düz Bağlayıcı"/>
          <p:cNvCxnSpPr/>
          <p:nvPr/>
        </p:nvCxnSpPr>
        <p:spPr>
          <a:xfrm>
            <a:off x="3286116" y="3786190"/>
            <a:ext cx="500066" cy="28575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13 Düz Bağlayıcı"/>
          <p:cNvCxnSpPr/>
          <p:nvPr/>
        </p:nvCxnSpPr>
        <p:spPr>
          <a:xfrm rot="10800000" flipV="1">
            <a:off x="3357554" y="3786190"/>
            <a:ext cx="357190" cy="28575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6" name="Picture 1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857884" y="3786190"/>
            <a:ext cx="2524125" cy="2952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857488" y="4643446"/>
            <a:ext cx="17087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857488" y="5000636"/>
            <a:ext cx="1086266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000232" y="5500702"/>
            <a:ext cx="4464872" cy="28575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2470" y="988828"/>
            <a:ext cx="7262702" cy="3614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474536"/>
            <a:ext cx="3905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6340" y="1001810"/>
            <a:ext cx="4095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17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14</a:t>
            </a:fld>
            <a:endParaRPr lang="tr-TR"/>
          </a:p>
        </p:txBody>
      </p:sp>
      <p:pic>
        <p:nvPicPr>
          <p:cNvPr id="12" name="Picture 4" descr="C:\Documents and Settings\tuncay kaba\Desktop\CLIPART\PUB60COR\AG00021_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8311" y="2998380"/>
            <a:ext cx="651773" cy="896935"/>
          </a:xfrm>
          <a:prstGeom prst="rect">
            <a:avLst/>
          </a:prstGeom>
          <a:noFill/>
        </p:spPr>
      </p:pic>
      <p:sp>
        <p:nvSpPr>
          <p:cNvPr id="19" name="18 Metin kutusu"/>
          <p:cNvSpPr txBox="1"/>
          <p:nvPr/>
        </p:nvSpPr>
        <p:spPr>
          <a:xfrm>
            <a:off x="2961564" y="450376"/>
            <a:ext cx="2825087" cy="36933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>
                <a:latin typeface="Jokerman" pitchFamily="82" charset="0"/>
              </a:rPr>
              <a:t>  KARIŞIK      SORULAR</a:t>
            </a:r>
            <a:endParaRPr lang="tr-TR" dirty="0">
              <a:latin typeface="Jokerman" pitchFamily="82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6358" y="4531756"/>
            <a:ext cx="7903617" cy="184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15</a:t>
            </a:fld>
            <a:endParaRPr lang="tr-TR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4499" y="2138890"/>
            <a:ext cx="4000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6801" y="481934"/>
            <a:ext cx="3810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087" y="4096074"/>
            <a:ext cx="4000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87103" y="543235"/>
            <a:ext cx="6537279" cy="876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4582" name="Object 6"/>
          <p:cNvGraphicFramePr>
            <a:graphicFrameLocks noChangeAspect="1"/>
          </p:cNvGraphicFramePr>
          <p:nvPr/>
        </p:nvGraphicFramePr>
        <p:xfrm>
          <a:off x="7549486" y="491319"/>
          <a:ext cx="1194602" cy="1140511"/>
        </p:xfrm>
        <a:graphic>
          <a:graphicData uri="http://schemas.openxmlformats.org/presentationml/2006/ole">
            <p:oleObj spid="_x0000_s24582" name="CorelDRAW CMX" r:id="rId7" imgW="6211440" imgH="5929560" progId="CorelDRAW.CMX.14">
              <p:embed/>
            </p:oleObj>
          </a:graphicData>
        </a:graphic>
      </p:graphicFrame>
      <p:pic>
        <p:nvPicPr>
          <p:cNvPr id="24583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6177" y="2193502"/>
            <a:ext cx="7897808" cy="123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581" name="Object 5"/>
          <p:cNvGraphicFramePr>
            <a:graphicFrameLocks noChangeAspect="1"/>
          </p:cNvGraphicFramePr>
          <p:nvPr/>
        </p:nvGraphicFramePr>
        <p:xfrm>
          <a:off x="7014027" y="3299268"/>
          <a:ext cx="1543457" cy="1803400"/>
        </p:xfrm>
        <a:graphic>
          <a:graphicData uri="http://schemas.openxmlformats.org/presentationml/2006/ole">
            <p:oleObj spid="_x0000_s24581" name="CorelDRAW CMX" r:id="rId9" imgW="7179480" imgH="8390160" progId="CorelDRAW.CMX.14">
              <p:embed/>
            </p:oleObj>
          </a:graphicData>
        </a:graphic>
      </p:graphicFrame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399653" y="4143367"/>
            <a:ext cx="386715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410387" y="5098711"/>
            <a:ext cx="42005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17 Sağ Ok"/>
          <p:cNvSpPr/>
          <p:nvPr/>
        </p:nvSpPr>
        <p:spPr>
          <a:xfrm>
            <a:off x="931224" y="4149266"/>
            <a:ext cx="354842" cy="300250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Sağ Ok"/>
          <p:cNvSpPr/>
          <p:nvPr/>
        </p:nvSpPr>
        <p:spPr>
          <a:xfrm>
            <a:off x="988089" y="5120532"/>
            <a:ext cx="354842" cy="300250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16</a:t>
            </a:fld>
            <a:endParaRPr lang="tr-TR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9873" y="457643"/>
            <a:ext cx="28479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675" y="1122753"/>
            <a:ext cx="8079637" cy="73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9620" y="2659790"/>
            <a:ext cx="8123385" cy="59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2582" y="3951214"/>
            <a:ext cx="84201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2835" y="4306186"/>
            <a:ext cx="467322" cy="50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Documents and Settings\tuncay kaba\Desktop\CLIPART\PUB60COR\AG00021_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43390" y="5252483"/>
            <a:ext cx="651773" cy="896935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17</a:t>
            </a:fld>
            <a:endParaRPr lang="tr-TR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545" y="499729"/>
            <a:ext cx="8406368" cy="2353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8339" y="3028285"/>
            <a:ext cx="71628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" y="4369561"/>
            <a:ext cx="8218967" cy="165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1062" y="4699591"/>
            <a:ext cx="404785" cy="398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Documents and Settings\tuncay kaba\Desktop\CLIPART\PUB60COR\AG00021_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8060" y="3530009"/>
            <a:ext cx="651773" cy="896935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18</a:t>
            </a:fld>
            <a:endParaRPr lang="tr-TR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0795" y="947073"/>
            <a:ext cx="4667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5079" y="562751"/>
            <a:ext cx="3619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442" y="637953"/>
            <a:ext cx="8008314" cy="1777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2472" y="2870195"/>
            <a:ext cx="7843062" cy="2511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8422" y="2901914"/>
            <a:ext cx="3714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4972" y="3311045"/>
            <a:ext cx="4667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19</a:t>
            </a:fld>
            <a:endParaRPr lang="tr-TR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4311" y="483781"/>
            <a:ext cx="80581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183" y="508480"/>
            <a:ext cx="36195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4339" y="876189"/>
            <a:ext cx="4667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13527" y="3179799"/>
            <a:ext cx="49053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9397" y="3513063"/>
            <a:ext cx="4667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8876" y="3141699"/>
            <a:ext cx="3619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77491" y="3070926"/>
            <a:ext cx="222885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C:\Documents and Settings\tuncay kaba\Desktop\CLIPART\PUB60COR\AG00021_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2860" y="5188688"/>
            <a:ext cx="651773" cy="896935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36 Yuvarlatılmış Dikdörtgen"/>
          <p:cNvSpPr/>
          <p:nvPr/>
        </p:nvSpPr>
        <p:spPr>
          <a:xfrm>
            <a:off x="1428728" y="3071810"/>
            <a:ext cx="3429024" cy="85725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Yuvarlatılmış Dikdörtgen"/>
          <p:cNvSpPr/>
          <p:nvPr/>
        </p:nvSpPr>
        <p:spPr>
          <a:xfrm>
            <a:off x="1643042" y="1500174"/>
            <a:ext cx="3000396" cy="92869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</a:t>
            </a:fld>
            <a:endParaRPr lang="tr-TR"/>
          </a:p>
        </p:txBody>
      </p:sp>
      <p:sp>
        <p:nvSpPr>
          <p:cNvPr id="3" name="2 Metin kutusu"/>
          <p:cNvSpPr txBox="1"/>
          <p:nvPr/>
        </p:nvSpPr>
        <p:spPr>
          <a:xfrm>
            <a:off x="571472" y="500042"/>
            <a:ext cx="1000132" cy="33855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1600" dirty="0" smtClean="0">
                <a:latin typeface="Jokerman" pitchFamily="82" charset="0"/>
              </a:rPr>
              <a:t>  ORAN:</a:t>
            </a:r>
            <a:endParaRPr lang="tr-TR" sz="1600" dirty="0">
              <a:latin typeface="Jokerman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1285860"/>
            <a:ext cx="1143008" cy="11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500042"/>
            <a:ext cx="5543550" cy="3143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000108"/>
            <a:ext cx="7748610" cy="25641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00232" y="1643050"/>
            <a:ext cx="13430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28794" y="1928802"/>
            <a:ext cx="1485900" cy="4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000232" y="2071678"/>
            <a:ext cx="14382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00430" y="1857364"/>
            <a:ext cx="2667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29058" y="1643050"/>
            <a:ext cx="2381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57620" y="1857364"/>
            <a:ext cx="361950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857620" y="2000240"/>
            <a:ext cx="32385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357818" y="1785926"/>
            <a:ext cx="1333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334138" y="1785926"/>
            <a:ext cx="9525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572132" y="1785926"/>
            <a:ext cx="2571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857884" y="1809740"/>
            <a:ext cx="12382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000760" y="1809740"/>
            <a:ext cx="31432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08994" y="4061310"/>
            <a:ext cx="768054" cy="391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659733" y="3143248"/>
            <a:ext cx="881288" cy="302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571604" y="3426900"/>
            <a:ext cx="1045795" cy="882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1571604" y="3521450"/>
            <a:ext cx="940040" cy="264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2629157" y="3332349"/>
            <a:ext cx="282012" cy="1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2981674" y="3143248"/>
            <a:ext cx="282012" cy="239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981674" y="3521450"/>
            <a:ext cx="246761" cy="239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1" name="Picture 27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2981674" y="3426900"/>
            <a:ext cx="293763" cy="100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422321" y="3332349"/>
            <a:ext cx="1292555" cy="277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5072066" y="2143116"/>
            <a:ext cx="1552575" cy="2190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5143504" y="3357562"/>
            <a:ext cx="1419225" cy="190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357159" y="2571744"/>
            <a:ext cx="8358246" cy="29884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1296398" y="4079415"/>
            <a:ext cx="7167118" cy="2182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770" decel="100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770" decel="100000"/>
                                        <p:tgtEl>
                                          <p:spTgt spid="104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6" dur="77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8" dur="77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3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0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7" dur="10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4" dur="1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1" dur="10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6" dur="1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0" dur="10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800" decel="100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800" decel="100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800" decel="100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800" decel="100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9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20" grpId="0" animBg="1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20</a:t>
            </a:fld>
            <a:endParaRPr lang="tr-TR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2827" y="448102"/>
            <a:ext cx="7131239" cy="3109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12 Metin kutusu"/>
          <p:cNvSpPr txBox="1"/>
          <p:nvPr/>
        </p:nvSpPr>
        <p:spPr>
          <a:xfrm>
            <a:off x="2979656" y="5352144"/>
            <a:ext cx="2961564" cy="101566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6000" dirty="0" smtClean="0">
                <a:latin typeface="Jokerman" pitchFamily="82" charset="0"/>
              </a:rPr>
              <a:t>Bitti...</a:t>
            </a:r>
            <a:endParaRPr lang="tr-TR" sz="6000" dirty="0">
              <a:latin typeface="Jokerman" pitchFamily="82" charset="0"/>
            </a:endParaRPr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9019" y="915175"/>
            <a:ext cx="4667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039" y="504825"/>
            <a:ext cx="361950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63108" y="1261288"/>
            <a:ext cx="5747785" cy="1535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16 Grup"/>
          <p:cNvGrpSpPr/>
          <p:nvPr/>
        </p:nvGrpSpPr>
        <p:grpSpPr>
          <a:xfrm>
            <a:off x="3795823" y="786809"/>
            <a:ext cx="1169582" cy="336255"/>
            <a:chOff x="871870" y="3763579"/>
            <a:chExt cx="742402" cy="234473"/>
          </a:xfrm>
        </p:grpSpPr>
        <p:sp>
          <p:nvSpPr>
            <p:cNvPr id="14" name="13 5-Nokta Yıldız"/>
            <p:cNvSpPr/>
            <p:nvPr/>
          </p:nvSpPr>
          <p:spPr>
            <a:xfrm>
              <a:off x="871870" y="3763926"/>
              <a:ext cx="244549" cy="233916"/>
            </a:xfrm>
            <a:prstGeom prst="star5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5-Nokta Yıldız"/>
            <p:cNvSpPr/>
            <p:nvPr/>
          </p:nvSpPr>
          <p:spPr>
            <a:xfrm>
              <a:off x="1117531" y="3764136"/>
              <a:ext cx="244549" cy="233916"/>
            </a:xfrm>
            <a:prstGeom prst="star5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5-Nokta Yıldız"/>
            <p:cNvSpPr/>
            <p:nvPr/>
          </p:nvSpPr>
          <p:spPr>
            <a:xfrm>
              <a:off x="1369723" y="3763579"/>
              <a:ext cx="244549" cy="233916"/>
            </a:xfrm>
            <a:prstGeom prst="star5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3</a:t>
            </a:fld>
            <a:endParaRPr lang="tr-TR"/>
          </a:p>
        </p:txBody>
      </p:sp>
      <p:sp>
        <p:nvSpPr>
          <p:cNvPr id="3" name="2 Metin kutusu"/>
          <p:cNvSpPr txBox="1"/>
          <p:nvPr/>
        </p:nvSpPr>
        <p:spPr>
          <a:xfrm>
            <a:off x="357158" y="416462"/>
            <a:ext cx="1357322" cy="36933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dirty="0" smtClean="0">
                <a:latin typeface="Jokerman" pitchFamily="82" charset="0"/>
              </a:rPr>
              <a:t>  ORANTI:</a:t>
            </a:r>
            <a:endParaRPr lang="tr-TR" dirty="0">
              <a:latin typeface="Jokerman" pitchFamily="8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428604"/>
            <a:ext cx="3267075" cy="3333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285860"/>
            <a:ext cx="81343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849344"/>
            <a:ext cx="8143932" cy="507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1428736"/>
            <a:ext cx="1266825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321" y="1804978"/>
            <a:ext cx="1347787" cy="25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14612" y="1500174"/>
            <a:ext cx="14287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43174" y="1857364"/>
            <a:ext cx="2571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071934" y="1500174"/>
            <a:ext cx="1714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000496" y="1857364"/>
            <a:ext cx="29527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357818" y="1500174"/>
            <a:ext cx="17145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286380" y="1857364"/>
            <a:ext cx="3238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572264" y="1500174"/>
            <a:ext cx="2286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572264" y="1857364"/>
            <a:ext cx="2762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800999" y="1500174"/>
            <a:ext cx="2000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786712" y="1857364"/>
            <a:ext cx="28575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785918" y="5500702"/>
            <a:ext cx="213009" cy="21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701836" y="5746533"/>
            <a:ext cx="381175" cy="54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746677" y="5828476"/>
            <a:ext cx="291486" cy="21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2083011" y="5708293"/>
            <a:ext cx="269064" cy="12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2419343" y="5500702"/>
            <a:ext cx="257853" cy="22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1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374501" y="5746533"/>
            <a:ext cx="381175" cy="54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72" name="Picture 2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2419343" y="5828476"/>
            <a:ext cx="302697" cy="21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21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2898550" y="2436434"/>
            <a:ext cx="269064" cy="12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21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311149" y="2436434"/>
            <a:ext cx="269064" cy="12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21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3638484" y="2436434"/>
            <a:ext cx="269064" cy="12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1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3907548" y="2474674"/>
            <a:ext cx="381175" cy="54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1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3234882" y="2474674"/>
            <a:ext cx="381175" cy="54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1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619453" y="2474674"/>
            <a:ext cx="381175" cy="54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3318966" y="2228843"/>
            <a:ext cx="201798" cy="21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74" name="Picture 2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3234882" y="2556617"/>
            <a:ext cx="325119" cy="19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75" name="Picture 2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3991631" y="2228843"/>
            <a:ext cx="257853" cy="21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76" name="Picture 2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3907548" y="2556617"/>
            <a:ext cx="381175" cy="22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77" name="Picture 2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737169" y="2228843"/>
            <a:ext cx="179376" cy="21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" name="Picture 17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664296" y="2556617"/>
            <a:ext cx="336330" cy="22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78" name="Picture 30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5429256" y="2371719"/>
            <a:ext cx="981075" cy="2857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44" name="43 Sağ Ok"/>
          <p:cNvSpPr/>
          <p:nvPr/>
        </p:nvSpPr>
        <p:spPr>
          <a:xfrm>
            <a:off x="5072066" y="2371719"/>
            <a:ext cx="285752" cy="214314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44 Sağ Ok"/>
          <p:cNvSpPr/>
          <p:nvPr/>
        </p:nvSpPr>
        <p:spPr>
          <a:xfrm rot="5400000">
            <a:off x="1821637" y="2978942"/>
            <a:ext cx="357190" cy="142876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45 Sağ Ok"/>
          <p:cNvSpPr/>
          <p:nvPr/>
        </p:nvSpPr>
        <p:spPr>
          <a:xfrm rot="5400000">
            <a:off x="2536017" y="2978942"/>
            <a:ext cx="357190" cy="142876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79" name="Picture 31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1928794" y="3306129"/>
            <a:ext cx="232833" cy="56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80" name="Picture 32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2722550" y="3321563"/>
            <a:ext cx="232833" cy="524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81" name="Picture 33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2299215" y="3460436"/>
            <a:ext cx="264583" cy="185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82" name="Picture 34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3119428" y="3383282"/>
            <a:ext cx="1566334" cy="28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83" name="Picture 35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4945066" y="3228975"/>
            <a:ext cx="275167" cy="555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84" name="Picture 3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5262568" y="3424431"/>
            <a:ext cx="254000" cy="113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85" name="Picture 37"/>
          <p:cNvPicPr>
            <a:picLocks noChangeAspect="1" noChangeArrowheads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5580069" y="3228975"/>
            <a:ext cx="277815" cy="5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55 Sağ Ayraç"/>
          <p:cNvSpPr/>
          <p:nvPr/>
        </p:nvSpPr>
        <p:spPr>
          <a:xfrm rot="5400000">
            <a:off x="5250661" y="3479008"/>
            <a:ext cx="285752" cy="928694"/>
          </a:xfrm>
          <a:prstGeom prst="rightBrac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86" name="Picture 38"/>
          <p:cNvPicPr>
            <a:picLocks noChangeAspect="1" noChangeArrowheads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5072066" y="4157669"/>
            <a:ext cx="58102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87" name="Picture 39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6715140" y="3429003"/>
            <a:ext cx="6000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88" name="Picture 40"/>
          <p:cNvPicPr>
            <a:picLocks noChangeAspect="1" noChangeArrowheads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7310458" y="3514727"/>
            <a:ext cx="190500" cy="14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89" name="Picture 41"/>
          <p:cNvPicPr>
            <a:picLocks noChangeAspect="1" noChangeArrowheads="1"/>
          </p:cNvPicPr>
          <p:nvPr/>
        </p:nvPicPr>
        <p:blipFill>
          <a:blip r:embed="rId39"/>
          <a:srcRect/>
          <a:stretch>
            <a:fillRect/>
          </a:stretch>
        </p:blipFill>
        <p:spPr bwMode="auto">
          <a:xfrm>
            <a:off x="7572396" y="3443289"/>
            <a:ext cx="60960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90" name="Picture 42"/>
          <p:cNvPicPr>
            <a:picLocks noChangeAspect="1" noChangeArrowheads="1"/>
          </p:cNvPicPr>
          <p:nvPr/>
        </p:nvPicPr>
        <p:blipFill>
          <a:blip r:embed="rId40"/>
          <a:srcRect/>
          <a:stretch>
            <a:fillRect/>
          </a:stretch>
        </p:blipFill>
        <p:spPr bwMode="auto">
          <a:xfrm>
            <a:off x="7072330" y="3657603"/>
            <a:ext cx="7239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91" name="Picture 43"/>
          <p:cNvPicPr>
            <a:picLocks noChangeAspect="1" noChangeArrowheads="1"/>
          </p:cNvPicPr>
          <p:nvPr/>
        </p:nvPicPr>
        <p:blipFill>
          <a:blip r:embed="rId41"/>
          <a:srcRect/>
          <a:stretch>
            <a:fillRect/>
          </a:stretch>
        </p:blipFill>
        <p:spPr bwMode="auto">
          <a:xfrm>
            <a:off x="6715140" y="3086099"/>
            <a:ext cx="1414462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3" name="62 Sağ Ok"/>
          <p:cNvSpPr/>
          <p:nvPr/>
        </p:nvSpPr>
        <p:spPr>
          <a:xfrm>
            <a:off x="6000760" y="3300413"/>
            <a:ext cx="357190" cy="285752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pic>
        <p:nvPicPr>
          <p:cNvPr id="2092" name="Picture 44"/>
          <p:cNvPicPr>
            <a:picLocks noChangeAspect="1" noChangeArrowheads="1"/>
          </p:cNvPicPr>
          <p:nvPr/>
        </p:nvPicPr>
        <p:blipFill>
          <a:blip r:embed="rId42"/>
          <a:srcRect/>
          <a:stretch>
            <a:fillRect/>
          </a:stretch>
        </p:blipFill>
        <p:spPr bwMode="auto">
          <a:xfrm>
            <a:off x="561947" y="4357694"/>
            <a:ext cx="8153457" cy="809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5" name="64 Sağ Ok"/>
          <p:cNvSpPr/>
          <p:nvPr/>
        </p:nvSpPr>
        <p:spPr>
          <a:xfrm>
            <a:off x="2786050" y="5643578"/>
            <a:ext cx="285752" cy="214314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67" name="66 Düz Bağlayıcı"/>
          <p:cNvCxnSpPr>
            <a:stCxn id="2066" idx="3"/>
            <a:endCxn id="2072" idx="1"/>
          </p:cNvCxnSpPr>
          <p:nvPr/>
        </p:nvCxnSpPr>
        <p:spPr>
          <a:xfrm>
            <a:off x="1998927" y="5609960"/>
            <a:ext cx="420416" cy="32777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0" name="69 Düz Bağlayıcı"/>
          <p:cNvCxnSpPr>
            <a:endCxn id="2068" idx="3"/>
          </p:cNvCxnSpPr>
          <p:nvPr/>
        </p:nvCxnSpPr>
        <p:spPr>
          <a:xfrm rot="10800000" flipV="1">
            <a:off x="2038164" y="5643578"/>
            <a:ext cx="361281" cy="29415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7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78" y="5643578"/>
            <a:ext cx="14287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3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14876" y="5643578"/>
            <a:ext cx="2571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4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14810" y="5643578"/>
            <a:ext cx="1714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71868" y="5643578"/>
            <a:ext cx="29527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93" name="Picture 45"/>
          <p:cNvPicPr>
            <a:picLocks noChangeAspect="1" noChangeArrowheads="1"/>
          </p:cNvPicPr>
          <p:nvPr/>
        </p:nvPicPr>
        <p:blipFill>
          <a:blip r:embed="rId43"/>
          <a:srcRect/>
          <a:stretch>
            <a:fillRect/>
          </a:stretch>
        </p:blipFill>
        <p:spPr bwMode="auto">
          <a:xfrm>
            <a:off x="3428992" y="5791217"/>
            <a:ext cx="76200" cy="6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" name="Picture 45"/>
          <p:cNvPicPr>
            <a:picLocks noChangeAspect="1" noChangeArrowheads="1"/>
          </p:cNvPicPr>
          <p:nvPr/>
        </p:nvPicPr>
        <p:blipFill>
          <a:blip r:embed="rId43"/>
          <a:srcRect/>
          <a:stretch>
            <a:fillRect/>
          </a:stretch>
        </p:blipFill>
        <p:spPr bwMode="auto">
          <a:xfrm>
            <a:off x="4495800" y="5791217"/>
            <a:ext cx="76200" cy="6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9" name="Picture 3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3889372" y="5715016"/>
            <a:ext cx="254000" cy="113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" name="Picture 42"/>
          <p:cNvPicPr>
            <a:picLocks noChangeAspect="1" noChangeArrowheads="1"/>
          </p:cNvPicPr>
          <p:nvPr/>
        </p:nvPicPr>
        <p:blipFill>
          <a:blip r:embed="rId40"/>
          <a:srcRect/>
          <a:stretch>
            <a:fillRect/>
          </a:stretch>
        </p:blipFill>
        <p:spPr bwMode="auto">
          <a:xfrm>
            <a:off x="4286248" y="5900757"/>
            <a:ext cx="723900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94" name="Picture 46"/>
          <p:cNvPicPr>
            <a:picLocks noChangeAspect="1" noChangeArrowheads="1"/>
          </p:cNvPicPr>
          <p:nvPr/>
        </p:nvPicPr>
        <p:blipFill>
          <a:blip r:embed="rId44"/>
          <a:srcRect/>
          <a:stretch>
            <a:fillRect/>
          </a:stretch>
        </p:blipFill>
        <p:spPr bwMode="auto">
          <a:xfrm flipV="1">
            <a:off x="3214678" y="5500702"/>
            <a:ext cx="685800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95" name="Picture 47"/>
          <p:cNvPicPr>
            <a:picLocks noChangeAspect="1" noChangeArrowheads="1"/>
          </p:cNvPicPr>
          <p:nvPr/>
        </p:nvPicPr>
        <p:blipFill>
          <a:blip r:embed="rId45"/>
          <a:srcRect/>
          <a:stretch>
            <a:fillRect/>
          </a:stretch>
        </p:blipFill>
        <p:spPr bwMode="auto">
          <a:xfrm>
            <a:off x="3286116" y="5286388"/>
            <a:ext cx="5143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4" name="Picture 18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896597" y="2258259"/>
            <a:ext cx="213009" cy="21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5" name="Picture 1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812515" y="2504090"/>
            <a:ext cx="381175" cy="54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6" name="Picture 20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857356" y="2586033"/>
            <a:ext cx="291486" cy="21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7" name="Picture 21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2193690" y="2465850"/>
            <a:ext cx="269064" cy="120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8" name="Picture 22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2530022" y="2258259"/>
            <a:ext cx="257853" cy="22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" name="Picture 1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485180" y="2504090"/>
            <a:ext cx="381175" cy="54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0" name="Picture 2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2530022" y="2586033"/>
            <a:ext cx="302697" cy="218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96" name="Picture 48"/>
          <p:cNvPicPr>
            <a:picLocks noChangeAspect="1" noChangeArrowheads="1"/>
          </p:cNvPicPr>
          <p:nvPr/>
        </p:nvPicPr>
        <p:blipFill>
          <a:blip r:embed="rId46"/>
          <a:srcRect/>
          <a:stretch>
            <a:fillRect/>
          </a:stretch>
        </p:blipFill>
        <p:spPr bwMode="auto">
          <a:xfrm>
            <a:off x="785786" y="5572140"/>
            <a:ext cx="6191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97" name="Picture 49"/>
          <p:cNvPicPr>
            <a:picLocks noChangeAspect="1" noChangeArrowheads="1"/>
          </p:cNvPicPr>
          <p:nvPr/>
        </p:nvPicPr>
        <p:blipFill>
          <a:blip r:embed="rId47"/>
          <a:srcRect/>
          <a:stretch>
            <a:fillRect/>
          </a:stretch>
        </p:blipFill>
        <p:spPr bwMode="auto">
          <a:xfrm>
            <a:off x="5357818" y="5214950"/>
            <a:ext cx="6762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5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71868" y="6300809"/>
            <a:ext cx="29527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6" name="Picture 3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3889372" y="6357958"/>
            <a:ext cx="254000" cy="113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7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133849" y="6300809"/>
            <a:ext cx="29527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8" name="97 Serbest Form"/>
          <p:cNvSpPr/>
          <p:nvPr/>
        </p:nvSpPr>
        <p:spPr>
          <a:xfrm>
            <a:off x="4926843" y="5240740"/>
            <a:ext cx="288100" cy="1117218"/>
          </a:xfrm>
          <a:custGeom>
            <a:avLst/>
            <a:gdLst>
              <a:gd name="connsiteX0" fmla="*/ 0 w 368489"/>
              <a:gd name="connsiteY0" fmla="*/ 0 h 1503528"/>
              <a:gd name="connsiteX1" fmla="*/ 341194 w 368489"/>
              <a:gd name="connsiteY1" fmla="*/ 545911 h 1503528"/>
              <a:gd name="connsiteX2" fmla="*/ 163773 w 368489"/>
              <a:gd name="connsiteY2" fmla="*/ 996287 h 1503528"/>
              <a:gd name="connsiteX3" fmla="*/ 313898 w 368489"/>
              <a:gd name="connsiteY3" fmla="*/ 1419367 h 1503528"/>
              <a:gd name="connsiteX4" fmla="*/ 191068 w 368489"/>
              <a:gd name="connsiteY4" fmla="*/ 1501254 h 1503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489" h="1503528">
                <a:moveTo>
                  <a:pt x="0" y="0"/>
                </a:moveTo>
                <a:cubicBezTo>
                  <a:pt x="156949" y="189931"/>
                  <a:pt x="313899" y="379863"/>
                  <a:pt x="341194" y="545911"/>
                </a:cubicBezTo>
                <a:cubicBezTo>
                  <a:pt x="368489" y="711959"/>
                  <a:pt x="168322" y="850711"/>
                  <a:pt x="163773" y="996287"/>
                </a:cubicBezTo>
                <a:cubicBezTo>
                  <a:pt x="159224" y="1141863"/>
                  <a:pt x="309349" y="1335206"/>
                  <a:pt x="313898" y="1419367"/>
                </a:cubicBezTo>
                <a:cubicBezTo>
                  <a:pt x="318447" y="1503528"/>
                  <a:pt x="254757" y="1502391"/>
                  <a:pt x="191068" y="1501254"/>
                </a:cubicBezTo>
              </a:path>
            </a:pathLst>
          </a:cu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98" name="Picture 50"/>
          <p:cNvPicPr>
            <a:picLocks noChangeAspect="1" noChangeArrowheads="1"/>
          </p:cNvPicPr>
          <p:nvPr/>
        </p:nvPicPr>
        <p:blipFill>
          <a:blip r:embed="rId48"/>
          <a:srcRect/>
          <a:stretch>
            <a:fillRect/>
          </a:stretch>
        </p:blipFill>
        <p:spPr bwMode="auto">
          <a:xfrm>
            <a:off x="6215074" y="5286388"/>
            <a:ext cx="8001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99" name="Picture 51"/>
          <p:cNvPicPr>
            <a:picLocks noChangeAspect="1" noChangeArrowheads="1"/>
          </p:cNvPicPr>
          <p:nvPr/>
        </p:nvPicPr>
        <p:blipFill>
          <a:blip r:embed="rId49"/>
          <a:srcRect/>
          <a:stretch>
            <a:fillRect/>
          </a:stretch>
        </p:blipFill>
        <p:spPr bwMode="auto">
          <a:xfrm>
            <a:off x="7572396" y="5286388"/>
            <a:ext cx="6286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103 Grup"/>
          <p:cNvGrpSpPr/>
          <p:nvPr/>
        </p:nvGrpSpPr>
        <p:grpSpPr>
          <a:xfrm>
            <a:off x="6215074" y="5643578"/>
            <a:ext cx="804864" cy="219075"/>
            <a:chOff x="6215074" y="6072206"/>
            <a:chExt cx="804864" cy="219075"/>
          </a:xfrm>
        </p:grpSpPr>
        <p:pic>
          <p:nvPicPr>
            <p:cNvPr id="2101" name="Picture 53"/>
            <p:cNvPicPr>
              <a:picLocks noChangeAspect="1" noChangeArrowheads="1"/>
            </p:cNvPicPr>
            <p:nvPr/>
          </p:nvPicPr>
          <p:blipFill>
            <a:blip r:embed="rId50"/>
            <a:srcRect/>
            <a:stretch>
              <a:fillRect/>
            </a:stretch>
          </p:blipFill>
          <p:spPr bwMode="auto">
            <a:xfrm>
              <a:off x="6215074" y="6072206"/>
              <a:ext cx="200025" cy="21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102" name="Picture 54"/>
            <p:cNvPicPr>
              <a:picLocks noChangeAspect="1" noChangeArrowheads="1"/>
            </p:cNvPicPr>
            <p:nvPr/>
          </p:nvPicPr>
          <p:blipFill>
            <a:blip r:embed="rId51"/>
            <a:srcRect/>
            <a:stretch>
              <a:fillRect/>
            </a:stretch>
          </p:blipFill>
          <p:spPr bwMode="auto">
            <a:xfrm>
              <a:off x="6429388" y="6096020"/>
              <a:ext cx="590550" cy="190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5" name="108 Grup"/>
          <p:cNvGrpSpPr/>
          <p:nvPr/>
        </p:nvGrpSpPr>
        <p:grpSpPr>
          <a:xfrm>
            <a:off x="7572396" y="5643578"/>
            <a:ext cx="664647" cy="228600"/>
            <a:chOff x="7412575" y="5786454"/>
            <a:chExt cx="664647" cy="228600"/>
          </a:xfrm>
        </p:grpSpPr>
        <p:pic>
          <p:nvPicPr>
            <p:cNvPr id="2103" name="Picture 55"/>
            <p:cNvPicPr>
              <a:picLocks noChangeAspect="1" noChangeArrowheads="1"/>
            </p:cNvPicPr>
            <p:nvPr/>
          </p:nvPicPr>
          <p:blipFill>
            <a:blip r:embed="rId52"/>
            <a:srcRect/>
            <a:stretch>
              <a:fillRect/>
            </a:stretch>
          </p:blipFill>
          <p:spPr bwMode="auto">
            <a:xfrm>
              <a:off x="7715272" y="5786454"/>
              <a:ext cx="36195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6" name="Picture 24"/>
            <p:cNvPicPr>
              <a:picLocks noChangeAspect="1" noChangeArrowheads="1"/>
            </p:cNvPicPr>
            <p:nvPr/>
          </p:nvPicPr>
          <p:blipFill>
            <a:blip r:embed="rId22"/>
            <a:srcRect/>
            <a:stretch>
              <a:fillRect/>
            </a:stretch>
          </p:blipFill>
          <p:spPr bwMode="auto">
            <a:xfrm>
              <a:off x="7412575" y="5786454"/>
              <a:ext cx="302698" cy="218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104" name="Picture 56"/>
          <p:cNvPicPr>
            <a:picLocks noChangeAspect="1" noChangeArrowheads="1"/>
          </p:cNvPicPr>
          <p:nvPr/>
        </p:nvPicPr>
        <p:blipFill>
          <a:blip r:embed="rId53"/>
          <a:srcRect/>
          <a:stretch>
            <a:fillRect/>
          </a:stretch>
        </p:blipFill>
        <p:spPr bwMode="auto">
          <a:xfrm>
            <a:off x="6062688" y="5857892"/>
            <a:ext cx="2152650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05" name="Picture 57"/>
          <p:cNvPicPr>
            <a:picLocks noChangeAspect="1" noChangeArrowheads="1"/>
          </p:cNvPicPr>
          <p:nvPr/>
        </p:nvPicPr>
        <p:blipFill>
          <a:blip r:embed="rId54"/>
          <a:srcRect/>
          <a:stretch>
            <a:fillRect/>
          </a:stretch>
        </p:blipFill>
        <p:spPr bwMode="auto">
          <a:xfrm>
            <a:off x="7000892" y="5357826"/>
            <a:ext cx="5334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06" name="Picture 58"/>
          <p:cNvPicPr>
            <a:picLocks noChangeAspect="1" noChangeArrowheads="1"/>
          </p:cNvPicPr>
          <p:nvPr/>
        </p:nvPicPr>
        <p:blipFill>
          <a:blip r:embed="rId55"/>
          <a:srcRect/>
          <a:stretch>
            <a:fillRect/>
          </a:stretch>
        </p:blipFill>
        <p:spPr bwMode="auto">
          <a:xfrm>
            <a:off x="6000760" y="5286388"/>
            <a:ext cx="2190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07" name="Picture 59"/>
          <p:cNvPicPr>
            <a:picLocks noChangeAspect="1" noChangeArrowheads="1"/>
          </p:cNvPicPr>
          <p:nvPr/>
        </p:nvPicPr>
        <p:blipFill>
          <a:blip r:embed="rId56"/>
          <a:srcRect/>
          <a:stretch>
            <a:fillRect/>
          </a:stretch>
        </p:blipFill>
        <p:spPr bwMode="auto">
          <a:xfrm>
            <a:off x="8215338" y="5286388"/>
            <a:ext cx="1714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50" y="6000768"/>
            <a:ext cx="14287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3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58148" y="6000768"/>
            <a:ext cx="257175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4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358082" y="6000768"/>
            <a:ext cx="1714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5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15140" y="6000768"/>
            <a:ext cx="29527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6" name="Picture 45"/>
          <p:cNvPicPr>
            <a:picLocks noChangeAspect="1" noChangeArrowheads="1"/>
          </p:cNvPicPr>
          <p:nvPr/>
        </p:nvPicPr>
        <p:blipFill>
          <a:blip r:embed="rId43"/>
          <a:srcRect/>
          <a:stretch>
            <a:fillRect/>
          </a:stretch>
        </p:blipFill>
        <p:spPr bwMode="auto">
          <a:xfrm>
            <a:off x="6572264" y="6148407"/>
            <a:ext cx="76200" cy="6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7" name="Picture 45"/>
          <p:cNvPicPr>
            <a:picLocks noChangeAspect="1" noChangeArrowheads="1"/>
          </p:cNvPicPr>
          <p:nvPr/>
        </p:nvPicPr>
        <p:blipFill>
          <a:blip r:embed="rId43"/>
          <a:srcRect/>
          <a:stretch>
            <a:fillRect/>
          </a:stretch>
        </p:blipFill>
        <p:spPr bwMode="auto">
          <a:xfrm>
            <a:off x="7639072" y="6148407"/>
            <a:ext cx="76200" cy="6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8" name="Picture 3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032644" y="6072206"/>
            <a:ext cx="254000" cy="113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9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24663" y="6286520"/>
            <a:ext cx="29527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0" name="Picture 36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7042167" y="6343669"/>
            <a:ext cx="254000" cy="113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1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286644" y="6286520"/>
            <a:ext cx="29527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70" decel="100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770" decel="100000"/>
                                        <p:tgtEl>
                                          <p:spTgt spid="20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9" dur="77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70" decel="100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770" decel="100000"/>
                                        <p:tgtEl>
                                          <p:spTgt spid="205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8" dur="77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0" dur="77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770" decel="100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770" decel="100000"/>
                                        <p:tgtEl>
                                          <p:spTgt spid="20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9" dur="77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1" dur="77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70" decel="1000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770" decel="100000"/>
                                        <p:tgtEl>
                                          <p:spTgt spid="205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0" dur="77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2" dur="77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770" decel="100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770" decel="100000"/>
                                        <p:tgtEl>
                                          <p:spTgt spid="206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1" dur="77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3" dur="77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70" decel="1000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770" decel="100000"/>
                                        <p:tgtEl>
                                          <p:spTgt spid="206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2" dur="77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4" dur="77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770" decel="100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770" decel="100000"/>
                                        <p:tgtEl>
                                          <p:spTgt spid="20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3" dur="77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5" dur="77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770" decel="1000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770" decel="100000"/>
                                        <p:tgtEl>
                                          <p:spTgt spid="20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4" dur="77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6" dur="77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770" decel="100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770" decel="100000"/>
                                        <p:tgtEl>
                                          <p:spTgt spid="20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5" dur="77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7" dur="77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770" decel="100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770" decel="100000"/>
                                        <p:tgtEl>
                                          <p:spTgt spid="206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6" dur="77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8" dur="77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2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2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2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2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2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80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1000"/>
                                        <p:tgtEl>
                                          <p:spTgt spid="2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0" fill="hold"/>
                                        <p:tgtEl>
                                          <p:spTgt spid="2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6" dur="500"/>
                                        <p:tgtEl>
                                          <p:spTgt spid="2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1000"/>
                                        <p:tgtEl>
                                          <p:spTgt spid="2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2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0" fill="hold"/>
                                        <p:tgtEl>
                                          <p:spTgt spid="2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0" dur="1000"/>
                                        <p:tgtEl>
                                          <p:spTgt spid="2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770" decel="100000"/>
                                        <p:tgtEl>
                                          <p:spTgt spid="20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6" dur="770" decel="100000"/>
                                        <p:tgtEl>
                                          <p:spTgt spid="208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8" dur="770" fill="hold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0" dur="770" fill="hold"/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770" decel="100000"/>
                                        <p:tgtEl>
                                          <p:spTgt spid="20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7" dur="770" decel="100000"/>
                                        <p:tgtEl>
                                          <p:spTgt spid="208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9" dur="77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1" dur="770" fill="hold"/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770" decel="1000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8" dur="770" decel="100000"/>
                                        <p:tgtEl>
                                          <p:spTgt spid="208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0" dur="77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2" dur="770" fill="hold"/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10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4" dur="10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1000" fill="hold"/>
                                        <p:tgtEl>
                                          <p:spTgt spid="2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3" fill="hold">
                      <p:stCondLst>
                        <p:cond delay="indefinite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000" fill="hold"/>
                                        <p:tgtEl>
                                          <p:spTgt spid="2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9" dur="10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0" fill="hold">
                      <p:stCondLst>
                        <p:cond delay="indefinite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4" dur="500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5" fill="hold">
                      <p:stCondLst>
                        <p:cond delay="indefinite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9" dur="10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0" dur="1000" fill="hold"/>
                                        <p:tgtEl>
                                          <p:spTgt spid="2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1" dur="1000"/>
                                        <p:tgtEl>
                                          <p:spTgt spid="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2" fill="hold">
                      <p:stCondLst>
                        <p:cond delay="indefinite"/>
                      </p:stCondLst>
                      <p:childTnLst>
                        <p:par>
                          <p:cTn id="433" fill="hold">
                            <p:stCondLst>
                              <p:cond delay="0"/>
                            </p:stCondLst>
                            <p:childTnLst>
                              <p:par>
                                <p:cTn id="4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1000"/>
                                        <p:tgtEl>
                                          <p:spTgt spid="2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7" dur="10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8" dur="1000" fill="hold"/>
                                        <p:tgtEl>
                                          <p:spTgt spid="2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9" fill="hold">
                      <p:stCondLst>
                        <p:cond delay="indefinite"/>
                      </p:stCondLst>
                      <p:childTnLst>
                        <p:par>
                          <p:cTn id="440" fill="hold">
                            <p:stCondLst>
                              <p:cond delay="0"/>
                            </p:stCondLst>
                            <p:childTnLst>
                              <p:par>
                                <p:cTn id="4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7" fill="hold">
                      <p:stCondLst>
                        <p:cond delay="indefinite"/>
                      </p:stCondLst>
                      <p:childTnLst>
                        <p:par>
                          <p:cTn id="458" fill="hold">
                            <p:stCondLst>
                              <p:cond delay="0"/>
                            </p:stCondLst>
                            <p:childTnLst>
                              <p:par>
                                <p:cTn id="4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5" fill="hold">
                      <p:stCondLst>
                        <p:cond delay="indefinite"/>
                      </p:stCondLst>
                      <p:childTnLst>
                        <p:par>
                          <p:cTn id="476" fill="hold">
                            <p:stCondLst>
                              <p:cond delay="0"/>
                            </p:stCondLst>
                            <p:childTnLst>
                              <p:par>
                                <p:cTn id="4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9" dur="1000"/>
                                        <p:tgtEl>
                                          <p:spTgt spid="20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0" dur="10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1" dur="1000" fill="hold"/>
                                        <p:tgtEl>
                                          <p:spTgt spid="2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2" fill="hold">
                      <p:stCondLst>
                        <p:cond delay="indefinite"/>
                      </p:stCondLst>
                      <p:childTnLst>
                        <p:par>
                          <p:cTn id="483" fill="hold">
                            <p:stCondLst>
                              <p:cond delay="0"/>
                            </p:stCondLst>
                            <p:childTnLst>
                              <p:par>
                                <p:cTn id="48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6" dur="800" decel="100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7" dur="800" decel="100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800" decel="100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800" decel="100000" fill="hold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4" dur="800" decel="100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5" dur="800" decel="100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800" decel="100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800" decel="100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2" dur="800" decel="1000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3" dur="800" decel="100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800" decel="100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800" decel="1000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8" fill="hold">
                      <p:stCondLst>
                        <p:cond delay="indefinite"/>
                      </p:stCondLst>
                      <p:childTnLst>
                        <p:par>
                          <p:cTn id="509" fill="hold">
                            <p:stCondLst>
                              <p:cond delay="0"/>
                            </p:stCondLst>
                            <p:childTnLst>
                              <p:par>
                                <p:cTn id="5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2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3" fill="hold">
                      <p:stCondLst>
                        <p:cond delay="indefinite"/>
                      </p:stCondLst>
                      <p:childTnLst>
                        <p:par>
                          <p:cTn id="514" fill="hold">
                            <p:stCondLst>
                              <p:cond delay="0"/>
                            </p:stCondLst>
                            <p:childTnLst>
                              <p:par>
                                <p:cTn id="5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7" dur="800" decel="1000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8" dur="800" decel="100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9" dur="800" decel="100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800" decel="100000" fill="hold"/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6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7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3" dur="800" decel="100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4" dur="800" decel="100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800" decel="100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800" decel="100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9" fill="hold">
                      <p:stCondLst>
                        <p:cond delay="indefinite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4" fill="hold">
                      <p:stCondLst>
                        <p:cond delay="indefinite"/>
                      </p:stCondLst>
                      <p:childTnLst>
                        <p:par>
                          <p:cTn id="545" fill="hold">
                            <p:stCondLst>
                              <p:cond delay="0"/>
                            </p:stCondLst>
                            <p:childTnLst>
                              <p:par>
                                <p:cTn id="5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9" fill="hold">
                      <p:stCondLst>
                        <p:cond delay="indefinite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6" fill="hold">
                      <p:stCondLst>
                        <p:cond delay="indefinite"/>
                      </p:stCondLst>
                      <p:childTnLst>
                        <p:par>
                          <p:cTn id="557" fill="hold">
                            <p:stCondLst>
                              <p:cond delay="0"/>
                            </p:stCondLst>
                            <p:childTnLst>
                              <p:par>
                                <p:cTn id="5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3" fill="hold">
                      <p:stCondLst>
                        <p:cond delay="indefinite"/>
                      </p:stCondLst>
                      <p:childTnLst>
                        <p:par>
                          <p:cTn id="564" fill="hold">
                            <p:stCondLst>
                              <p:cond delay="0"/>
                            </p:stCondLst>
                            <p:childTnLst>
                              <p:par>
                                <p:cTn id="5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7" dur="500"/>
                                        <p:tgtEl>
                                          <p:spTgt spid="2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8" fill="hold">
                      <p:stCondLst>
                        <p:cond delay="indefinite"/>
                      </p:stCondLst>
                      <p:childTnLst>
                        <p:par>
                          <p:cTn id="569" fill="hold">
                            <p:stCondLst>
                              <p:cond delay="0"/>
                            </p:stCondLst>
                            <p:childTnLst>
                              <p:par>
                                <p:cTn id="5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5" fill="hold">
                      <p:stCondLst>
                        <p:cond delay="indefinite"/>
                      </p:stCondLst>
                      <p:childTnLst>
                        <p:par>
                          <p:cTn id="576" fill="hold">
                            <p:stCondLst>
                              <p:cond delay="0"/>
                            </p:stCondLst>
                            <p:childTnLst>
                              <p:par>
                                <p:cTn id="57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0" fill="hold">
                      <p:stCondLst>
                        <p:cond delay="indefinite"/>
                      </p:stCondLst>
                      <p:childTnLst>
                        <p:par>
                          <p:cTn id="581" fill="hold">
                            <p:stCondLst>
                              <p:cond delay="0"/>
                            </p:stCondLst>
                            <p:childTnLst>
                              <p:par>
                                <p:cTn id="5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5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7" fill="hold">
                      <p:stCondLst>
                        <p:cond delay="indefinite"/>
                      </p:stCondLst>
                      <p:childTnLst>
                        <p:par>
                          <p:cTn id="588" fill="hold">
                            <p:stCondLst>
                              <p:cond delay="0"/>
                            </p:stCondLst>
                            <p:childTnLst>
                              <p:par>
                                <p:cTn id="58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2" fill="hold">
                      <p:stCondLst>
                        <p:cond delay="indefinite"/>
                      </p:stCondLst>
                      <p:childTnLst>
                        <p:par>
                          <p:cTn id="593" fill="hold">
                            <p:stCondLst>
                              <p:cond delay="0"/>
                            </p:stCondLst>
                            <p:childTnLst>
                              <p:par>
                                <p:cTn id="5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9" fill="hold">
                      <p:stCondLst>
                        <p:cond delay="indefinite"/>
                      </p:stCondLst>
                      <p:childTnLst>
                        <p:par>
                          <p:cTn id="600" fill="hold">
                            <p:stCondLst>
                              <p:cond delay="0"/>
                            </p:stCondLst>
                            <p:childTnLst>
                              <p:par>
                                <p:cTn id="6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6" fill="hold">
                      <p:stCondLst>
                        <p:cond delay="indefinite"/>
                      </p:stCondLst>
                      <p:childTnLst>
                        <p:par>
                          <p:cTn id="607" fill="hold">
                            <p:stCondLst>
                              <p:cond delay="0"/>
                            </p:stCondLst>
                            <p:childTnLst>
                              <p:par>
                                <p:cTn id="60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0" fill="hold">
                      <p:stCondLst>
                        <p:cond delay="indefinite"/>
                      </p:stCondLst>
                      <p:childTnLst>
                        <p:par>
                          <p:cTn id="641" fill="hold">
                            <p:stCondLst>
                              <p:cond delay="0"/>
                            </p:stCondLst>
                            <p:childTnLst>
                              <p:par>
                                <p:cTn id="6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7" fill="hold">
                      <p:stCondLst>
                        <p:cond delay="indefinite"/>
                      </p:stCondLst>
                      <p:childTnLst>
                        <p:par>
                          <p:cTn id="648" fill="hold">
                            <p:stCondLst>
                              <p:cond delay="0"/>
                            </p:stCondLst>
                            <p:childTnLst>
                              <p:par>
                                <p:cTn id="6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2" fill="hold">
                      <p:stCondLst>
                        <p:cond delay="indefinite"/>
                      </p:stCondLst>
                      <p:childTnLst>
                        <p:par>
                          <p:cTn id="653" fill="hold">
                            <p:stCondLst>
                              <p:cond delay="0"/>
                            </p:stCondLst>
                            <p:childTnLst>
                              <p:par>
                                <p:cTn id="6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9" fill="hold">
                      <p:stCondLst>
                        <p:cond delay="indefinite"/>
                      </p:stCondLst>
                      <p:childTnLst>
                        <p:par>
                          <p:cTn id="660" fill="hold">
                            <p:stCondLst>
                              <p:cond delay="0"/>
                            </p:stCondLst>
                            <p:childTnLst>
                              <p:par>
                                <p:cTn id="6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3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4" fill="hold">
                      <p:stCondLst>
                        <p:cond delay="indefinite"/>
                      </p:stCondLst>
                      <p:childTnLst>
                        <p:par>
                          <p:cTn id="665" fill="hold">
                            <p:stCondLst>
                              <p:cond delay="0"/>
                            </p:stCondLst>
                            <p:childTnLst>
                              <p:par>
                                <p:cTn id="6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2" fill="hold">
                      <p:stCondLst>
                        <p:cond delay="indefinite"/>
                      </p:stCondLst>
                      <p:childTnLst>
                        <p:par>
                          <p:cTn id="683" fill="hold">
                            <p:stCondLst>
                              <p:cond delay="0"/>
                            </p:stCondLst>
                            <p:childTnLst>
                              <p:par>
                                <p:cTn id="68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6" dur="1000" fill="hold"/>
                                        <p:tgtEl>
                                          <p:spTgt spid="2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7" dur="1000" fill="hold"/>
                                        <p:tgtEl>
                                          <p:spTgt spid="2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8" dur="1000"/>
                                        <p:tgtEl>
                                          <p:spTgt spid="2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9" fill="hold">
                      <p:stCondLst>
                        <p:cond delay="indefinite"/>
                      </p:stCondLst>
                      <p:childTnLst>
                        <p:par>
                          <p:cTn id="690" fill="hold">
                            <p:stCondLst>
                              <p:cond delay="0"/>
                            </p:stCondLst>
                            <p:childTnLst>
                              <p:par>
                                <p:cTn id="69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3" dur="1000" fill="hold"/>
                                        <p:tgtEl>
                                          <p:spTgt spid="2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4" dur="1000" fill="hold"/>
                                        <p:tgtEl>
                                          <p:spTgt spid="2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5" dur="1000"/>
                                        <p:tgtEl>
                                          <p:spTgt spid="2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6" fill="hold">
                      <p:stCondLst>
                        <p:cond delay="indefinite"/>
                      </p:stCondLst>
                      <p:childTnLst>
                        <p:par>
                          <p:cTn id="697" fill="hold">
                            <p:stCondLst>
                              <p:cond delay="0"/>
                            </p:stCondLst>
                            <p:childTnLst>
                              <p:par>
                                <p:cTn id="69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3" fill="hold">
                      <p:stCondLst>
                        <p:cond delay="indefinite"/>
                      </p:stCondLst>
                      <p:childTnLst>
                        <p:par>
                          <p:cTn id="704" fill="hold">
                            <p:stCondLst>
                              <p:cond delay="0"/>
                            </p:stCondLst>
                            <p:childTnLst>
                              <p:par>
                                <p:cTn id="70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0" fill="hold">
                      <p:stCondLst>
                        <p:cond delay="indefinite"/>
                      </p:stCondLst>
                      <p:childTnLst>
                        <p:par>
                          <p:cTn id="711" fill="hold">
                            <p:stCondLst>
                              <p:cond delay="0"/>
                            </p:stCondLst>
                            <p:childTnLst>
                              <p:par>
                                <p:cTn id="7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4" dur="800" decel="100000"/>
                                        <p:tgtEl>
                                          <p:spTgt spid="2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5" dur="800" decel="100000" fill="hold"/>
                                        <p:tgtEl>
                                          <p:spTgt spid="2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6" dur="800" decel="100000" fill="hold"/>
                                        <p:tgtEl>
                                          <p:spTgt spid="2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7" dur="800" decel="100000" fill="hold"/>
                                        <p:tgtEl>
                                          <p:spTgt spid="2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0" fill="hold">
                      <p:stCondLst>
                        <p:cond delay="indefinite"/>
                      </p:stCondLst>
                      <p:childTnLst>
                        <p:par>
                          <p:cTn id="721" fill="hold">
                            <p:stCondLst>
                              <p:cond delay="0"/>
                            </p:stCondLst>
                            <p:childTnLst>
                              <p:par>
                                <p:cTn id="72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4" dur="800" decel="100000"/>
                                        <p:tgtEl>
                                          <p:spTgt spid="2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5" dur="800" decel="100000" fill="hold"/>
                                        <p:tgtEl>
                                          <p:spTgt spid="2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6" dur="800" decel="100000" fill="hold"/>
                                        <p:tgtEl>
                                          <p:spTgt spid="2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7" dur="800" decel="100000" fill="hold"/>
                                        <p:tgtEl>
                                          <p:spTgt spid="2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0" fill="hold">
                      <p:stCondLst>
                        <p:cond delay="indefinite"/>
                      </p:stCondLst>
                      <p:childTnLst>
                        <p:par>
                          <p:cTn id="731" fill="hold">
                            <p:stCondLst>
                              <p:cond delay="0"/>
                            </p:stCondLst>
                            <p:childTnLst>
                              <p:par>
                                <p:cTn id="7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4" dur="500"/>
                                        <p:tgtEl>
                                          <p:spTgt spid="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5" fill="hold">
                      <p:stCondLst>
                        <p:cond delay="indefinite"/>
                      </p:stCondLst>
                      <p:childTnLst>
                        <p:par>
                          <p:cTn id="736" fill="hold">
                            <p:stCondLst>
                              <p:cond delay="0"/>
                            </p:stCondLst>
                            <p:childTnLst>
                              <p:par>
                                <p:cTn id="7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9" dur="1000" fill="hold"/>
                                        <p:tgtEl>
                                          <p:spTgt spid="2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0" dur="1000" fill="hold"/>
                                        <p:tgtEl>
                                          <p:spTgt spid="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1" dur="1000"/>
                                        <p:tgtEl>
                                          <p:spTgt spid="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2" fill="hold">
                      <p:stCondLst>
                        <p:cond delay="indefinite"/>
                      </p:stCondLst>
                      <p:childTnLst>
                        <p:par>
                          <p:cTn id="743" fill="hold">
                            <p:stCondLst>
                              <p:cond delay="0"/>
                            </p:stCondLst>
                            <p:childTnLst>
                              <p:par>
                                <p:cTn id="7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9" fill="hold">
                      <p:stCondLst>
                        <p:cond delay="indefinite"/>
                      </p:stCondLst>
                      <p:childTnLst>
                        <p:par>
                          <p:cTn id="750" fill="hold">
                            <p:stCondLst>
                              <p:cond delay="0"/>
                            </p:stCondLst>
                            <p:childTnLst>
                              <p:par>
                                <p:cTn id="7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4" fill="hold">
                      <p:stCondLst>
                        <p:cond delay="indefinite"/>
                      </p:stCondLst>
                      <p:childTnLst>
                        <p:par>
                          <p:cTn id="755" fill="hold">
                            <p:stCondLst>
                              <p:cond delay="0"/>
                            </p:stCondLst>
                            <p:childTnLst>
                              <p:par>
                                <p:cTn id="7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8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1" fill="hold">
                      <p:stCondLst>
                        <p:cond delay="indefinite"/>
                      </p:stCondLst>
                      <p:childTnLst>
                        <p:par>
                          <p:cTn id="762" fill="hold">
                            <p:stCondLst>
                              <p:cond delay="0"/>
                            </p:stCondLst>
                            <p:childTnLst>
                              <p:par>
                                <p:cTn id="7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6" fill="hold">
                      <p:stCondLst>
                        <p:cond delay="indefinite"/>
                      </p:stCondLst>
                      <p:childTnLst>
                        <p:par>
                          <p:cTn id="767" fill="hold">
                            <p:stCondLst>
                              <p:cond delay="0"/>
                            </p:stCondLst>
                            <p:childTnLst>
                              <p:par>
                                <p:cTn id="7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3" fill="hold">
                      <p:stCondLst>
                        <p:cond delay="indefinite"/>
                      </p:stCondLst>
                      <p:childTnLst>
                        <p:par>
                          <p:cTn id="774" fill="hold">
                            <p:stCondLst>
                              <p:cond delay="0"/>
                            </p:stCondLst>
                            <p:childTnLst>
                              <p:par>
                                <p:cTn id="7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8" fill="hold">
                      <p:stCondLst>
                        <p:cond delay="indefinite"/>
                      </p:stCondLst>
                      <p:childTnLst>
                        <p:par>
                          <p:cTn id="779" fill="hold">
                            <p:stCondLst>
                              <p:cond delay="0"/>
                            </p:stCondLst>
                            <p:childTnLst>
                              <p:par>
                                <p:cTn id="7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2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5" fill="hold">
                      <p:stCondLst>
                        <p:cond delay="indefinite"/>
                      </p:stCondLst>
                      <p:childTnLst>
                        <p:par>
                          <p:cTn id="786" fill="hold">
                            <p:stCondLst>
                              <p:cond delay="0"/>
                            </p:stCondLst>
                            <p:childTnLst>
                              <p:par>
                                <p:cTn id="7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9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0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2" fill="hold">
                      <p:stCondLst>
                        <p:cond delay="indefinite"/>
                      </p:stCondLst>
                      <p:childTnLst>
                        <p:par>
                          <p:cTn id="793" fill="hold">
                            <p:stCondLst>
                              <p:cond delay="0"/>
                            </p:stCondLst>
                            <p:childTnLst>
                              <p:par>
                                <p:cTn id="79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7" fill="hold">
                      <p:stCondLst>
                        <p:cond delay="indefinite"/>
                      </p:stCondLst>
                      <p:childTnLst>
                        <p:par>
                          <p:cTn id="798" fill="hold">
                            <p:stCondLst>
                              <p:cond delay="0"/>
                            </p:stCondLst>
                            <p:childTnLst>
                              <p:par>
                                <p:cTn id="7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1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2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4" grpId="0" animBg="1"/>
      <p:bldP spid="45" grpId="0" animBg="1"/>
      <p:bldP spid="46" grpId="0" animBg="1"/>
      <p:bldP spid="56" grpId="0" animBg="1"/>
      <p:bldP spid="63" grpId="0" animBg="1"/>
      <p:bldP spid="65" grpId="0" animBg="1"/>
      <p:bldP spid="9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</a:t>
            </a:fld>
            <a:endParaRPr lang="tr-TR"/>
          </a:p>
        </p:txBody>
      </p:sp>
      <p:pic>
        <p:nvPicPr>
          <p:cNvPr id="3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840" y="719123"/>
            <a:ext cx="768054" cy="391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3534" y="790561"/>
            <a:ext cx="6438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4906" y="1504941"/>
            <a:ext cx="743902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840" y="3005139"/>
            <a:ext cx="768054" cy="391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33534" y="3005139"/>
            <a:ext cx="6477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0592" y="4433899"/>
            <a:ext cx="73818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9154" y="4505337"/>
            <a:ext cx="80962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47848" y="4505337"/>
            <a:ext cx="625792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33468" y="3719519"/>
            <a:ext cx="7781949" cy="4817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41740" y="3502026"/>
            <a:ext cx="2138367" cy="401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</a:t>
            </a:fld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28604"/>
            <a:ext cx="276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928670"/>
            <a:ext cx="7715304" cy="496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1436502"/>
            <a:ext cx="8470506" cy="920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2" y="1571612"/>
            <a:ext cx="12573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00034" y="1928802"/>
            <a:ext cx="14001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00298" y="1547790"/>
            <a:ext cx="1428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563785" y="2004993"/>
            <a:ext cx="2952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914766" y="1566837"/>
            <a:ext cx="17145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841740" y="1968480"/>
            <a:ext cx="4095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302260" y="1566837"/>
            <a:ext cx="1619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5192721" y="2004993"/>
            <a:ext cx="45720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653241" y="1566837"/>
            <a:ext cx="1809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580215" y="2004993"/>
            <a:ext cx="4000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8004222" y="1603350"/>
            <a:ext cx="14287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858170" y="2004993"/>
            <a:ext cx="381000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103265" y="2370123"/>
            <a:ext cx="3176631" cy="455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498974" y="2333610"/>
            <a:ext cx="3249657" cy="508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9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555570" y="4013208"/>
            <a:ext cx="676275" cy="295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" name="Picture 50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1847300" y="4038612"/>
            <a:ext cx="869310" cy="23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Picture 54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2080152" y="4465982"/>
            <a:ext cx="641634" cy="213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56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1681732" y="4679665"/>
            <a:ext cx="2338858" cy="106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57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2701092" y="4118744"/>
            <a:ext cx="579540" cy="459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58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1614447" y="4038612"/>
            <a:ext cx="238025" cy="630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59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4020590" y="4038612"/>
            <a:ext cx="186281" cy="608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8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2002535" y="4805385"/>
            <a:ext cx="155234" cy="23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45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2235387" y="4970991"/>
            <a:ext cx="82791" cy="74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45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3394476" y="4970991"/>
            <a:ext cx="82791" cy="74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" name="Picture 36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2735591" y="4885517"/>
            <a:ext cx="275971" cy="126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" name="Picture 36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2745938" y="5151533"/>
            <a:ext cx="275971" cy="126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5" name="Picture 31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3303576" y="4002099"/>
            <a:ext cx="647703" cy="257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3403584" y="4367229"/>
            <a:ext cx="237685" cy="244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8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555570" y="3063870"/>
            <a:ext cx="555078" cy="270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2587964" y="3032603"/>
            <a:ext cx="523420" cy="718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3120292" y="3283160"/>
            <a:ext cx="245687" cy="174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36"/>
          <a:srcRect/>
          <a:stretch>
            <a:fillRect/>
          </a:stretch>
        </p:blipFill>
        <p:spPr bwMode="auto">
          <a:xfrm>
            <a:off x="3406931" y="3032603"/>
            <a:ext cx="427281" cy="708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1318565" y="2990844"/>
            <a:ext cx="1153660" cy="33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38"/>
          <a:srcRect/>
          <a:stretch>
            <a:fillRect/>
          </a:stretch>
        </p:blipFill>
        <p:spPr bwMode="auto">
          <a:xfrm>
            <a:off x="4243383" y="2990844"/>
            <a:ext cx="1057521" cy="294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39"/>
          <a:srcRect/>
          <a:stretch>
            <a:fillRect/>
          </a:stretch>
        </p:blipFill>
        <p:spPr bwMode="auto">
          <a:xfrm>
            <a:off x="1687100" y="3450197"/>
            <a:ext cx="801152" cy="33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0" name="29 Düz Ok Bağlayıcısı"/>
          <p:cNvCxnSpPr/>
          <p:nvPr/>
        </p:nvCxnSpPr>
        <p:spPr>
          <a:xfrm>
            <a:off x="2988092" y="3163465"/>
            <a:ext cx="491037" cy="44881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1" name="30 Düz Ok Bağlayıcısı"/>
          <p:cNvCxnSpPr/>
          <p:nvPr/>
        </p:nvCxnSpPr>
        <p:spPr>
          <a:xfrm rot="5400000">
            <a:off x="3042833" y="3208720"/>
            <a:ext cx="414289" cy="39282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052" name="Picture 28"/>
          <p:cNvPicPr>
            <a:picLocks noChangeAspect="1" noChangeArrowheads="1"/>
          </p:cNvPicPr>
          <p:nvPr/>
        </p:nvPicPr>
        <p:blipFill>
          <a:blip r:embed="rId40"/>
          <a:srcRect/>
          <a:stretch>
            <a:fillRect/>
          </a:stretch>
        </p:blipFill>
        <p:spPr bwMode="auto">
          <a:xfrm>
            <a:off x="6766893" y="3208320"/>
            <a:ext cx="175312" cy="143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3" name="Picture 29"/>
          <p:cNvPicPr>
            <a:picLocks noChangeAspect="1" noChangeArrowheads="1"/>
          </p:cNvPicPr>
          <p:nvPr/>
        </p:nvPicPr>
        <p:blipFill>
          <a:blip r:embed="rId41"/>
          <a:srcRect/>
          <a:stretch>
            <a:fillRect/>
          </a:stretch>
        </p:blipFill>
        <p:spPr bwMode="auto">
          <a:xfrm>
            <a:off x="7028241" y="3134760"/>
            <a:ext cx="506457" cy="259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42"/>
          <a:srcRect/>
          <a:stretch>
            <a:fillRect/>
          </a:stretch>
        </p:blipFill>
        <p:spPr bwMode="auto">
          <a:xfrm>
            <a:off x="6580215" y="3456296"/>
            <a:ext cx="1188226" cy="268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57" name="Picture 33"/>
          <p:cNvPicPr>
            <a:picLocks noChangeAspect="1" noChangeArrowheads="1"/>
          </p:cNvPicPr>
          <p:nvPr/>
        </p:nvPicPr>
        <p:blipFill>
          <a:blip r:embed="rId43"/>
          <a:srcRect/>
          <a:stretch>
            <a:fillRect/>
          </a:stretch>
        </p:blipFill>
        <p:spPr bwMode="auto">
          <a:xfrm>
            <a:off x="6325863" y="3134760"/>
            <a:ext cx="395033" cy="255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8" name="Picture 32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2459317" y="4843868"/>
            <a:ext cx="177494" cy="18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" name="Picture 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546465" y="4807358"/>
            <a:ext cx="2952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32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2454246" y="5097489"/>
            <a:ext cx="177494" cy="18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44"/>
          <a:srcRect/>
          <a:stretch>
            <a:fillRect/>
          </a:stretch>
        </p:blipFill>
        <p:spPr bwMode="auto">
          <a:xfrm>
            <a:off x="1873215" y="4440258"/>
            <a:ext cx="1428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2" name="Picture 34"/>
          <p:cNvPicPr>
            <a:picLocks noChangeAspect="1" noChangeArrowheads="1"/>
          </p:cNvPicPr>
          <p:nvPr/>
        </p:nvPicPr>
        <p:blipFill>
          <a:blip r:embed="rId44"/>
          <a:srcRect/>
          <a:stretch>
            <a:fillRect/>
          </a:stretch>
        </p:blipFill>
        <p:spPr bwMode="auto">
          <a:xfrm>
            <a:off x="3114657" y="4807355"/>
            <a:ext cx="14287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45"/>
          <a:srcRect/>
          <a:stretch>
            <a:fillRect/>
          </a:stretch>
        </p:blipFill>
        <p:spPr bwMode="auto">
          <a:xfrm>
            <a:off x="3074967" y="5060976"/>
            <a:ext cx="79057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3" name="Picture 39"/>
          <p:cNvPicPr>
            <a:picLocks noChangeAspect="1" noChangeArrowheads="1"/>
          </p:cNvPicPr>
          <p:nvPr/>
        </p:nvPicPr>
        <p:blipFill>
          <a:blip r:embed="rId46"/>
          <a:srcRect/>
          <a:stretch>
            <a:fillRect/>
          </a:stretch>
        </p:blipFill>
        <p:spPr bwMode="auto">
          <a:xfrm>
            <a:off x="956920" y="5306903"/>
            <a:ext cx="7251406" cy="1189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47"/>
          <a:srcRect/>
          <a:stretch>
            <a:fillRect/>
          </a:stretch>
        </p:blipFill>
        <p:spPr bwMode="auto">
          <a:xfrm>
            <a:off x="4498974" y="4232286"/>
            <a:ext cx="438150" cy="266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>
          <a:blip r:embed="rId48"/>
          <a:srcRect/>
          <a:stretch>
            <a:fillRect/>
          </a:stretch>
        </p:blipFill>
        <p:spPr bwMode="auto">
          <a:xfrm>
            <a:off x="3476610" y="507960"/>
            <a:ext cx="1666875" cy="276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9"/>
          <a:srcRect/>
          <a:stretch>
            <a:fillRect/>
          </a:stretch>
        </p:blipFill>
        <p:spPr bwMode="auto">
          <a:xfrm>
            <a:off x="5479201" y="4189783"/>
            <a:ext cx="3076575" cy="923925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70" decel="100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decel="100000"/>
                                        <p:tgtEl>
                                          <p:spTgt spid="10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70" decel="100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770" decel="100000"/>
                                        <p:tgtEl>
                                          <p:spTgt spid="10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70" decel="100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770" decel="100000"/>
                                        <p:tgtEl>
                                          <p:spTgt spid="10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8" dur="77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70" decel="100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770" decel="100000"/>
                                        <p:tgtEl>
                                          <p:spTgt spid="103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9" dur="77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1" dur="77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70" decel="100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770" decel="100000"/>
                                        <p:tgtEl>
                                          <p:spTgt spid="103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0" dur="77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2" dur="77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70" decel="100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770" decel="100000"/>
                                        <p:tgtEl>
                                          <p:spTgt spid="103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1" dur="77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3" dur="77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70" decel="100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770" decel="100000"/>
                                        <p:tgtEl>
                                          <p:spTgt spid="103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2" dur="77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4" dur="77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70" decel="100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770" decel="100000"/>
                                        <p:tgtEl>
                                          <p:spTgt spid="103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3" dur="77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5" dur="77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70" decel="100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770" decel="100000"/>
                                        <p:tgtEl>
                                          <p:spTgt spid="103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4" dur="77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6" dur="77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770" decel="100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770" decel="100000"/>
                                        <p:tgtEl>
                                          <p:spTgt spid="103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5" dur="77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47" dur="77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770" decel="1000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770" decel="100000"/>
                                        <p:tgtEl>
                                          <p:spTgt spid="103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6" dur="77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8" dur="770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770" decel="100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5" dur="770" decel="100000"/>
                                        <p:tgtEl>
                                          <p:spTgt spid="104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7" dur="77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9" dur="77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7" dur="1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4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770" decel="1000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0" dur="770" decel="100000"/>
                                        <p:tgtEl>
                                          <p:spTgt spid="10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2" dur="770" fill="hold"/>
                                        <p:tgtEl>
                                          <p:spTgt spid="1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4" dur="770" fill="hold"/>
                                        <p:tgtEl>
                                          <p:spTgt spid="1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6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770" decel="100000"/>
                                        <p:tgtEl>
                                          <p:spTgt spid="10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9" dur="770" decel="100000"/>
                                        <p:tgtEl>
                                          <p:spTgt spid="106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1" dur="770" fill="hold"/>
                                        <p:tgtEl>
                                          <p:spTgt spid="1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3" dur="770" fill="hold"/>
                                        <p:tgtEl>
                                          <p:spTgt spid="1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9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10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3" dur="10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0" dur="10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1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7" dur="1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1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1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4" dur="1000"/>
                                        <p:tgtEl>
                                          <p:spTgt spid="1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1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1" dur="1000"/>
                                        <p:tgtEl>
                                          <p:spTgt spid="1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6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3" dur="10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770" decel="100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9" dur="770" decel="100000"/>
                                        <p:tgtEl>
                                          <p:spTgt spid="10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1" dur="77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13" dur="77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6" dur="10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1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1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3" dur="10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2" fill="hold">
                      <p:stCondLst>
                        <p:cond delay="indefinite"/>
                      </p:stCondLst>
                      <p:childTnLst>
                        <p:par>
                          <p:cTn id="393" fill="hold">
                            <p:stCondLst>
                              <p:cond delay="0"/>
                            </p:stCondLst>
                            <p:childTnLst>
                              <p:par>
                                <p:cTn id="39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770" decel="1000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7" dur="770" decel="100000"/>
                                        <p:tgtEl>
                                          <p:spTgt spid="10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9" dur="770" fill="hold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1" dur="770" fill="hold"/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3" fill="hold">
                      <p:stCondLst>
                        <p:cond delay="indefinite"/>
                      </p:stCondLst>
                      <p:childTnLst>
                        <p:par>
                          <p:cTn id="434" fill="hold">
                            <p:stCondLst>
                              <p:cond delay="0"/>
                            </p:stCondLst>
                            <p:childTnLst>
                              <p:par>
                                <p:cTn id="4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0" fill="hold">
                      <p:stCondLst>
                        <p:cond delay="indefinite"/>
                      </p:stCondLst>
                      <p:childTnLst>
                        <p:par>
                          <p:cTn id="441" fill="hold">
                            <p:stCondLst>
                              <p:cond delay="0"/>
                            </p:stCondLst>
                            <p:childTnLst>
                              <p:par>
                                <p:cTn id="4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5" fill="hold">
                      <p:stCondLst>
                        <p:cond delay="indefinite"/>
                      </p:stCondLst>
                      <p:childTnLst>
                        <p:par>
                          <p:cTn id="446" fill="hold">
                            <p:stCondLst>
                              <p:cond delay="0"/>
                            </p:stCondLst>
                            <p:childTnLst>
                              <p:par>
                                <p:cTn id="4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2" fill="hold">
                      <p:stCondLst>
                        <p:cond delay="indefinite"/>
                      </p:stCondLst>
                      <p:childTnLst>
                        <p:par>
                          <p:cTn id="453" fill="hold">
                            <p:stCondLst>
                              <p:cond delay="0"/>
                            </p:stCondLst>
                            <p:childTnLst>
                              <p:par>
                                <p:cTn id="45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0" fill="hold">
                      <p:stCondLst>
                        <p:cond delay="indefinite"/>
                      </p:stCondLst>
                      <p:childTnLst>
                        <p:par>
                          <p:cTn id="471" fill="hold">
                            <p:stCondLst>
                              <p:cond delay="0"/>
                            </p:stCondLst>
                            <p:childTnLst>
                              <p:par>
                                <p:cTn id="47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7" fill="hold">
                      <p:stCondLst>
                        <p:cond delay="indefinite"/>
                      </p:stCondLst>
                      <p:childTnLst>
                        <p:par>
                          <p:cTn id="478" fill="hold">
                            <p:stCondLst>
                              <p:cond delay="0"/>
                            </p:stCondLst>
                            <p:childTnLst>
                              <p:par>
                                <p:cTn id="4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4" fill="hold">
                      <p:stCondLst>
                        <p:cond delay="indefinite"/>
                      </p:stCondLst>
                      <p:childTnLst>
                        <p:par>
                          <p:cTn id="485" fill="hold">
                            <p:stCondLst>
                              <p:cond delay="0"/>
                            </p:stCondLst>
                            <p:childTnLst>
                              <p:par>
                                <p:cTn id="48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9" fill="hold">
                      <p:stCondLst>
                        <p:cond delay="indefinite"/>
                      </p:stCondLst>
                      <p:childTnLst>
                        <p:par>
                          <p:cTn id="490" fill="hold">
                            <p:stCondLst>
                              <p:cond delay="0"/>
                            </p:stCondLst>
                            <p:childTnLst>
                              <p:par>
                                <p:cTn id="49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6</a:t>
            </a:fld>
            <a:endParaRPr lang="tr-TR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655620"/>
            <a:ext cx="7477124" cy="492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1524000"/>
            <a:ext cx="636270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2800350"/>
            <a:ext cx="67818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" y="3190875"/>
            <a:ext cx="4086225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67313" y="3300413"/>
            <a:ext cx="33051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3425" y="4257675"/>
            <a:ext cx="13716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6716" y="5154132"/>
            <a:ext cx="12192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226317" y="4423255"/>
            <a:ext cx="26479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4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192647" y="4881563"/>
            <a:ext cx="28003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48178" y="570189"/>
            <a:ext cx="757069" cy="539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 descr="C:\Documents and Settings\tuncay kaba\Desktop\CLIPART\PUB60COR\AG00021_.GIF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513486" y="4687343"/>
            <a:ext cx="801839" cy="1103448"/>
          </a:xfrm>
          <a:prstGeom prst="rect">
            <a:avLst/>
          </a:prstGeom>
          <a:noFill/>
        </p:spPr>
      </p:pic>
      <p:sp>
        <p:nvSpPr>
          <p:cNvPr id="14" name="13 Sağ Ayraç"/>
          <p:cNvSpPr/>
          <p:nvPr/>
        </p:nvSpPr>
        <p:spPr>
          <a:xfrm>
            <a:off x="2179674" y="4306186"/>
            <a:ext cx="361507" cy="1967023"/>
          </a:xfrm>
          <a:prstGeom prst="rightBrac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7</a:t>
            </a:fld>
            <a:endParaRPr lang="tr-TR"/>
          </a:p>
        </p:txBody>
      </p:sp>
      <p:pic>
        <p:nvPicPr>
          <p:cNvPr id="4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031" y="481588"/>
            <a:ext cx="768054" cy="391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40778" y="3687196"/>
            <a:ext cx="5496750" cy="1070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3623" y="2402151"/>
            <a:ext cx="42100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322343" y="544473"/>
            <a:ext cx="42291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031" y="3660865"/>
            <a:ext cx="768054" cy="391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329" y="2329126"/>
            <a:ext cx="768054" cy="391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 descr="D:\mat dök\clipart\35 BİN CLİPART\CLIPART\PEOPLE\PEOPLE\PROFE011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79534" y="2333766"/>
            <a:ext cx="1148962" cy="1148962"/>
          </a:xfrm>
          <a:prstGeom prst="rect">
            <a:avLst/>
          </a:prstGeom>
          <a:noFill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73708" y="5346049"/>
            <a:ext cx="7212416" cy="111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418" y="4850494"/>
            <a:ext cx="768054" cy="391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06832" y="5028670"/>
            <a:ext cx="6749813" cy="212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 descr="D:\mat dök\clipart\35 BİN CLİPART\CLIPART\OBJECTS\CARTOBJE\COBJE188.WM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828306" y="470137"/>
            <a:ext cx="1950918" cy="125607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8</a:t>
            </a:fld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6031" y="434934"/>
            <a:ext cx="1362075" cy="333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301" y="1023930"/>
            <a:ext cx="7837534" cy="771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7563" y="1854867"/>
            <a:ext cx="67722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6641" y="1964406"/>
            <a:ext cx="10191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0128" y="2402562"/>
            <a:ext cx="108585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76607" y="2000919"/>
            <a:ext cx="1619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433315" y="2439075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886759" y="2000919"/>
            <a:ext cx="1905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900614" y="2402562"/>
            <a:ext cx="14287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069030" y="1964406"/>
            <a:ext cx="2000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128201" y="2402562"/>
            <a:ext cx="15240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470379" y="2000919"/>
            <a:ext cx="1619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479182" y="2402562"/>
            <a:ext cx="171450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23880" y="2895667"/>
            <a:ext cx="72485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113" name="Object 17"/>
          <p:cNvGraphicFramePr>
            <a:graphicFrameLocks noChangeAspect="1"/>
          </p:cNvGraphicFramePr>
          <p:nvPr/>
        </p:nvGraphicFramePr>
        <p:xfrm>
          <a:off x="7351062" y="1637732"/>
          <a:ext cx="1302678" cy="1357840"/>
        </p:xfrm>
        <a:graphic>
          <a:graphicData uri="http://schemas.openxmlformats.org/presentationml/2006/ole">
            <p:oleObj spid="_x0000_s4113" name="CorelDRAW CMX" r:id="rId17" imgW="7232400" imgH="7536960" progId="CorelDRAW.CMX.14">
              <p:embed/>
            </p:oleObj>
          </a:graphicData>
        </a:graphic>
      </p:graphicFrame>
      <p:pic>
        <p:nvPicPr>
          <p:cNvPr id="4114" name="Picture 18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36009" y="3479826"/>
            <a:ext cx="92821" cy="85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3078" y="3330628"/>
            <a:ext cx="197244" cy="25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94134" y="3337754"/>
            <a:ext cx="336476" cy="267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619816" y="3330628"/>
            <a:ext cx="232052" cy="288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80171" y="3344281"/>
            <a:ext cx="174039" cy="25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1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606176" y="3337153"/>
            <a:ext cx="243655" cy="24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039224" y="3353776"/>
            <a:ext cx="185642" cy="224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1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601564" y="3330628"/>
            <a:ext cx="197244" cy="267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14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035139" y="3334787"/>
            <a:ext cx="208847" cy="245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18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867757" y="3489319"/>
            <a:ext cx="92821" cy="85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18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1898293" y="3479826"/>
            <a:ext cx="92821" cy="85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18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3868162" y="3460838"/>
            <a:ext cx="92821" cy="85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5" name="Picture 19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1380043" y="3443984"/>
            <a:ext cx="156543" cy="1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19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2370133" y="3434492"/>
            <a:ext cx="156543" cy="1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19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360224" y="3434490"/>
            <a:ext cx="156543" cy="1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19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350315" y="3434492"/>
            <a:ext cx="156543" cy="1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6" name="Picture 20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616528" y="3330053"/>
            <a:ext cx="175059" cy="227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4213017" y="3632788"/>
            <a:ext cx="918541" cy="415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446567" y="5167426"/>
            <a:ext cx="8248900" cy="131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18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405089" y="4564371"/>
            <a:ext cx="711098" cy="362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39 Metin kutusu"/>
          <p:cNvSpPr txBox="1"/>
          <p:nvPr/>
        </p:nvSpPr>
        <p:spPr>
          <a:xfrm>
            <a:off x="1201003" y="4622313"/>
            <a:ext cx="2838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Biz de 6  işçinin kaç günde boyayacağını bulalım.</a:t>
            </a:r>
            <a:endParaRPr lang="tr-TR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19" name="Picture 23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5928299" y="3305857"/>
            <a:ext cx="581683" cy="288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20" name="Picture 24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7352563" y="3332695"/>
            <a:ext cx="781503" cy="2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21" name="Picture 25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5922348" y="3815535"/>
            <a:ext cx="655874" cy="26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22" name="Picture 26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7718033" y="3801102"/>
            <a:ext cx="203665" cy="208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23" name="Picture 27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5584424" y="4094328"/>
            <a:ext cx="2740711" cy="66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24" name="Picture 28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6536497" y="3336593"/>
            <a:ext cx="8477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28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6579713" y="3816545"/>
            <a:ext cx="8477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18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6297389" y="4451091"/>
            <a:ext cx="92821" cy="85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54458" y="4301893"/>
            <a:ext cx="197244" cy="25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55514" y="4309019"/>
            <a:ext cx="336476" cy="267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19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6841423" y="4415249"/>
            <a:ext cx="156543" cy="1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151057" y="4308789"/>
            <a:ext cx="164144" cy="262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" name="Picture 18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446093" y="4467011"/>
            <a:ext cx="92821" cy="85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" name="Picture 26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7583830" y="4308344"/>
            <a:ext cx="203665" cy="208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485082" y="4611547"/>
            <a:ext cx="336476" cy="267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139684" y="4624962"/>
            <a:ext cx="164144" cy="262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" name="Picture 26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7299502" y="4665460"/>
            <a:ext cx="203665" cy="208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" name="Picture 19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6870991" y="4704129"/>
            <a:ext cx="156543" cy="1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8" name="67 Grup"/>
          <p:cNvGrpSpPr/>
          <p:nvPr/>
        </p:nvGrpSpPr>
        <p:grpSpPr>
          <a:xfrm>
            <a:off x="545910" y="3289271"/>
            <a:ext cx="4940490" cy="1269243"/>
            <a:chOff x="477672" y="3357348"/>
            <a:chExt cx="4776717" cy="1009936"/>
          </a:xfrm>
        </p:grpSpPr>
        <p:cxnSp>
          <p:nvCxnSpPr>
            <p:cNvPr id="65" name="64 Düz Bağlayıcı"/>
            <p:cNvCxnSpPr/>
            <p:nvPr/>
          </p:nvCxnSpPr>
          <p:spPr>
            <a:xfrm rot="16200000" flipH="1">
              <a:off x="4749421" y="3848668"/>
              <a:ext cx="996287" cy="13648"/>
            </a:xfrm>
            <a:prstGeom prst="line">
              <a:avLst/>
            </a:pr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67" name="66 Düz Bağlayıcı"/>
            <p:cNvCxnSpPr/>
            <p:nvPr/>
          </p:nvCxnSpPr>
          <p:spPr>
            <a:xfrm rot="10800000" flipV="1">
              <a:off x="477672" y="4339988"/>
              <a:ext cx="4763068" cy="27296"/>
            </a:xfrm>
            <a:prstGeom prst="line">
              <a:avLst/>
            </a:pr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pic>
        <p:nvPicPr>
          <p:cNvPr id="69" name="Picture 26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6644390" y="4952072"/>
            <a:ext cx="203665" cy="208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19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6914207" y="5020305"/>
            <a:ext cx="156543" cy="1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78144" y="4913181"/>
            <a:ext cx="205295" cy="277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" name="Picture 58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5667832" y="3397168"/>
            <a:ext cx="238025" cy="630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59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8183156" y="3397168"/>
            <a:ext cx="186281" cy="608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9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1121956" y="3650404"/>
            <a:ext cx="2838450" cy="790575"/>
          </a:xfrm>
          <a:prstGeom prst="rect">
            <a:avLst/>
          </a:prstGeom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41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70" decel="100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770" decel="100000"/>
                                        <p:tgtEl>
                                          <p:spTgt spid="410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70" decel="100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decel="100000"/>
                                        <p:tgtEl>
                                          <p:spTgt spid="410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70" decel="100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770" decel="100000"/>
                                        <p:tgtEl>
                                          <p:spTgt spid="410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70" decel="100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770" decel="100000"/>
                                        <p:tgtEl>
                                          <p:spTgt spid="410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8" dur="77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70" decel="100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770" decel="100000"/>
                                        <p:tgtEl>
                                          <p:spTgt spid="410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9" dur="77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1" dur="77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70" decel="100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770" decel="100000"/>
                                        <p:tgtEl>
                                          <p:spTgt spid="41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0" dur="77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2" dur="77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70" decel="100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770" decel="100000"/>
                                        <p:tgtEl>
                                          <p:spTgt spid="410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1" dur="77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3" dur="77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70" decel="100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770" decel="100000"/>
                                        <p:tgtEl>
                                          <p:spTgt spid="410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2" dur="77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4" dur="77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70" decel="100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770" decel="100000"/>
                                        <p:tgtEl>
                                          <p:spTgt spid="410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23" dur="77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5" dur="77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770" decel="100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770" decel="100000"/>
                                        <p:tgtEl>
                                          <p:spTgt spid="41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4" dur="77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6" dur="77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770" decel="1000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1" dur="770" decel="100000"/>
                                        <p:tgtEl>
                                          <p:spTgt spid="411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3" dur="77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5" dur="77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7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770" decel="100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770" decel="100000"/>
                                        <p:tgtEl>
                                          <p:spTgt spid="409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2" dur="77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4" dur="77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7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9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770" decel="100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7" dur="770" decel="100000"/>
                                        <p:tgtEl>
                                          <p:spTgt spid="41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9" dur="77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1" dur="77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800" decel="100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800" decel="100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800" decel="100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800" decel="100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800" decel="100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3" dur="8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8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8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4" dur="10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1" dur="10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8" dur="1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1" dur="5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4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8" dur="10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>
                      <p:stCondLst>
                        <p:cond delay="indefinite"/>
                      </p:stCondLst>
                      <p:childTnLst>
                        <p:par>
                          <p:cTn id="380" fill="hold">
                            <p:stCondLst>
                              <p:cond delay="0"/>
                            </p:stCondLst>
                            <p:childTnLst>
                              <p:par>
                                <p:cTn id="38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8" fill="hold">
                      <p:stCondLst>
                        <p:cond delay="indefinite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5" fill="hold">
                      <p:stCondLst>
                        <p:cond delay="indefinite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>
                      <p:stCondLst>
                        <p:cond delay="indefinite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2" fill="hold">
                      <p:stCondLst>
                        <p:cond delay="indefinite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>
                      <p:stCondLst>
                        <p:cond delay="indefinite"/>
                      </p:stCondLst>
                      <p:childTnLst>
                        <p:par>
                          <p:cTn id="430" fill="hold">
                            <p:stCondLst>
                              <p:cond delay="0"/>
                            </p:stCondLst>
                            <p:childTnLst>
                              <p:par>
                                <p:cTn id="4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6" fill="hold">
                      <p:stCondLst>
                        <p:cond delay="indefinite"/>
                      </p:stCondLst>
                      <p:childTnLst>
                        <p:par>
                          <p:cTn id="437" fill="hold">
                            <p:stCondLst>
                              <p:cond delay="0"/>
                            </p:stCondLst>
                            <p:childTnLst>
                              <p:par>
                                <p:cTn id="4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>
                      <p:stCondLst>
                        <p:cond delay="indefinite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3" fill="hold">
                      <p:stCondLst>
                        <p:cond delay="indefinite"/>
                      </p:stCondLst>
                      <p:childTnLst>
                        <p:par>
                          <p:cTn id="454" fill="hold">
                            <p:stCondLst>
                              <p:cond delay="0"/>
                            </p:stCondLst>
                            <p:childTnLst>
                              <p:par>
                                <p:cTn id="4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0" fill="hold">
                      <p:stCondLst>
                        <p:cond delay="indefinite"/>
                      </p:stCondLst>
                      <p:childTnLst>
                        <p:par>
                          <p:cTn id="461" fill="hold">
                            <p:stCondLst>
                              <p:cond delay="0"/>
                            </p:stCondLst>
                            <p:childTnLst>
                              <p:par>
                                <p:cTn id="46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5" fill="hold">
                      <p:stCondLst>
                        <p:cond delay="indefinite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770" decel="100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0" dur="770" decel="100000"/>
                                        <p:tgtEl>
                                          <p:spTgt spid="7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72" dur="77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74" dur="77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9</a:t>
            </a:fld>
            <a:endParaRPr lang="tr-TR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8178" y="570189"/>
            <a:ext cx="757069" cy="539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4450" y="608550"/>
            <a:ext cx="7372350" cy="743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62064" y="1514475"/>
            <a:ext cx="4557712" cy="100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1988" y="2595563"/>
            <a:ext cx="7381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6749" y="3162432"/>
            <a:ext cx="6543675" cy="770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075" y="3891695"/>
            <a:ext cx="7019925" cy="1889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2438" y="5872163"/>
            <a:ext cx="8067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C:\Documents and Settings\tuncay kaba\Desktop\CLIPART\PUB60COR\AG00021_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561111" y="3763418"/>
            <a:ext cx="801839" cy="110344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örünüş">
  <a:themeElements>
    <a:clrScheme name="Görünüş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Görünüş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Görünüş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315</TotalTime>
  <Words>49</Words>
  <Application>Microsoft Office PowerPoint</Application>
  <PresentationFormat>Ekran Gösterisi (4:3)</PresentationFormat>
  <Paragraphs>29</Paragraphs>
  <Slides>20</Slides>
  <Notes>1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2" baseType="lpstr">
      <vt:lpstr>Görünüş</vt:lpstr>
      <vt:lpstr>CorelDRAW CMX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BJK</cp:lastModifiedBy>
  <cp:revision>33</cp:revision>
  <dcterms:modified xsi:type="dcterms:W3CDTF">2009-12-10T19:41:36Z</dcterms:modified>
</cp:coreProperties>
</file>