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D7950-77E7-4E33-9123-9B5F6F934626}" type="datetimeFigureOut">
              <a:rPr lang="tr-TR" smtClean="0"/>
              <a:pPr/>
              <a:t>26.09.2013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C7E9D-8AF4-469D-9593-42880B8D8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559825-BF2E-4BB5-9260-1A8F4E603E35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E78895-A7E9-4495-850F-9CDC82A450D7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F89FBDC-816A-4856-865F-42FC6E70AA0C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CF2C5C-F1B2-45D6-B876-10406E19F6D0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FE6686-98ED-4D42-8514-AAC4668DA345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1AB0D0-D4CE-457E-84C7-C6001F0CD5D1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C4515-68CC-4CE8-B789-20A875305AB6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92F357-7365-4276-AAF8-AE1C23B4FCA9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0CAC04B-547B-4203-ABEC-0C52D8283D6F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B8BC5A-2509-45EF-BF66-92442192C528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91D4BB-2A8F-4B51-93BA-C206AFF20D82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D81BAF8-0B21-437D-9C65-ECC927F8E7F8}" type="datetime1">
              <a:rPr lang="tr-TR" smtClean="0"/>
              <a:pPr/>
              <a:t>26.09.2013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7A7F799-EE74-4F95-B1FA-7E85CFDE249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26965"/>
            <a:ext cx="9144000" cy="1470025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                  MADDELER DEĞİŞİYOR  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144000" cy="5301208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tx1"/>
                </a:solidFill>
              </a:rPr>
              <a:t>Arkadaşlar bugün sizinle </a:t>
            </a:r>
            <a:r>
              <a:rPr lang="tr-TR" sz="3600" dirty="0" smtClean="0">
                <a:solidFill>
                  <a:srgbClr val="FF0000"/>
                </a:solidFill>
              </a:rPr>
              <a:t>MADDELER </a:t>
            </a:r>
          </a:p>
          <a:p>
            <a:r>
              <a:rPr lang="tr-TR" sz="3600" dirty="0" smtClean="0">
                <a:solidFill>
                  <a:srgbClr val="FF0000"/>
                </a:solidFill>
              </a:rPr>
              <a:t>DEĞİŞİYOR ‘ u</a:t>
            </a:r>
            <a:r>
              <a:rPr lang="tr-TR" sz="3600" dirty="0" smtClean="0">
                <a:solidFill>
                  <a:schemeClr val="tx1"/>
                </a:solidFill>
              </a:rPr>
              <a:t> işleyeceğiz .İnşallah bu 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dersimiz çok eğlenceli geçecek. Maddeler 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değişiyor konusunu size bu derste 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tamamını aktaracağım. İyi dersler.</a:t>
            </a:r>
          </a:p>
          <a:p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50658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80728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           SIVILARI ÖĞRENELİM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/>
              <a:t>Maddenin üç ana fazından biridir. İçine konuldukları </a:t>
            </a:r>
            <a:r>
              <a:rPr lang="tr-TR" sz="2800" dirty="0" smtClean="0"/>
              <a:t>kabın </a:t>
            </a:r>
          </a:p>
          <a:p>
            <a:pPr marL="0" indent="0">
              <a:buNone/>
            </a:pPr>
            <a:r>
              <a:rPr lang="tr-TR" sz="2800" dirty="0" smtClean="0"/>
              <a:t>şeklini alırlar , akışkandırlar</a:t>
            </a:r>
            <a:r>
              <a:rPr lang="tr-TR" sz="2800" dirty="0"/>
              <a:t>. aynı zamanda moleküller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arasında </a:t>
            </a:r>
            <a:r>
              <a:rPr lang="tr-TR" sz="2800" dirty="0"/>
              <a:t>daha fazla boşluklar </a:t>
            </a:r>
            <a:r>
              <a:rPr lang="tr-TR" sz="2800" dirty="0" smtClean="0"/>
              <a:t>vardır . sıvılar </a:t>
            </a:r>
            <a:r>
              <a:rPr lang="tr-TR" sz="2800" dirty="0"/>
              <a:t>gazlar gibi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kolayca sıkıştırılmaz. çünkü </a:t>
            </a:r>
            <a:r>
              <a:rPr lang="tr-TR" sz="2800" dirty="0"/>
              <a:t>gazların arasındaki </a:t>
            </a:r>
            <a:r>
              <a:rPr lang="tr-TR" sz="2800" dirty="0" smtClean="0"/>
              <a:t>molekül </a:t>
            </a:r>
          </a:p>
          <a:p>
            <a:pPr marL="0" indent="0">
              <a:buNone/>
            </a:pPr>
            <a:r>
              <a:rPr lang="tr-TR" sz="2800" dirty="0" smtClean="0"/>
              <a:t>uzaklığı </a:t>
            </a:r>
            <a:r>
              <a:rPr lang="tr-TR" sz="2800" dirty="0"/>
              <a:t>sıvılara göre daha fazladır.ve bunun için havayı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elimizle </a:t>
            </a:r>
            <a:r>
              <a:rPr lang="tr-TR" sz="2800" dirty="0"/>
              <a:t>daha çabuk </a:t>
            </a:r>
            <a:r>
              <a:rPr lang="tr-TR" sz="2800" dirty="0" smtClean="0"/>
              <a:t>sıkıştırabiliriz .Ancak </a:t>
            </a:r>
            <a:r>
              <a:rPr lang="tr-TR" sz="2800" dirty="0"/>
              <a:t>bir sıvı maddeyi </a:t>
            </a:r>
            <a:r>
              <a:rPr lang="tr-TR" sz="2800" dirty="0" smtClean="0"/>
              <a:t>o</a:t>
            </a:r>
          </a:p>
          <a:p>
            <a:pPr marL="0" indent="0">
              <a:buNone/>
            </a:pPr>
            <a:r>
              <a:rPr lang="tr-TR" sz="2800" dirty="0" smtClean="0"/>
              <a:t> </a:t>
            </a:r>
            <a:r>
              <a:rPr lang="tr-TR" sz="2800" dirty="0"/>
              <a:t>kadar kolay </a:t>
            </a:r>
            <a:r>
              <a:rPr lang="tr-TR" sz="2800" dirty="0" smtClean="0"/>
              <a:t>sıkıştıramayız.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015905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                                     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399" y="1484784"/>
            <a:ext cx="9144000" cy="537321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" y="1"/>
            <a:ext cx="46162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"/>
            <a:ext cx="4510934" cy="688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78484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               GAZLARI   ÖĞRENELİM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98448"/>
            <a:ext cx="9144000" cy="5559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800" dirty="0"/>
              <a:t>Maddenin üç halinden biri. Bu haldeyken maddenin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yoğunluğu </a:t>
            </a:r>
            <a:r>
              <a:rPr lang="tr-TR" sz="2800" dirty="0"/>
              <a:t>çok az, akışkanlığı ise son derece fazladır. Gaz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halindeki </a:t>
            </a:r>
            <a:r>
              <a:rPr lang="tr-TR" sz="2800" dirty="0"/>
              <a:t>maddelerin belirli bir şekli ve hacmi </a:t>
            </a:r>
            <a:r>
              <a:rPr lang="tr-TR" sz="2800" dirty="0" smtClean="0"/>
              <a:t>yoktur . Katı </a:t>
            </a:r>
          </a:p>
          <a:p>
            <a:pPr marL="0" indent="0">
              <a:buNone/>
            </a:pPr>
            <a:r>
              <a:rPr lang="tr-TR" sz="2800" dirty="0" smtClean="0"/>
              <a:t>bir </a:t>
            </a:r>
            <a:r>
              <a:rPr lang="tr-TR" sz="2800" dirty="0"/>
              <a:t>madde ısıtıldığı zaman, katı halden sıvı, sıvı halden de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gaz </a:t>
            </a:r>
            <a:r>
              <a:rPr lang="tr-TR" sz="2800" dirty="0"/>
              <a:t>haline geçer. Bu duruma faz (safha) değişikliği denir.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Sıvıyı </a:t>
            </a:r>
            <a:r>
              <a:rPr lang="tr-TR" sz="2800" dirty="0"/>
              <a:t>meydana getiren tanecikler (atom veya moleküller) </a:t>
            </a:r>
            <a:endParaRPr lang="tr-TR" sz="2800" dirty="0" smtClean="0"/>
          </a:p>
          <a:p>
            <a:pPr marL="0" indent="0">
              <a:buNone/>
            </a:pPr>
            <a:r>
              <a:rPr lang="tr-TR" sz="2800" dirty="0" smtClean="0"/>
              <a:t>birbirlerini </a:t>
            </a:r>
            <a:r>
              <a:rPr lang="tr-TR" sz="2800" dirty="0"/>
              <a:t>çeker.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5137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98448"/>
            <a:ext cx="9144000" cy="555955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572000" cy="683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"/>
            <a:ext cx="4551490" cy="683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022654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              KATILARI ÖĞRENELİM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88964"/>
            <a:ext cx="9144000" cy="5559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chemeClr val="tx1"/>
                </a:solidFill>
              </a:rPr>
              <a:t>Katı maddenin üç fiziksel halinden, belirli bir hacim ve </a:t>
            </a:r>
            <a:endParaRPr lang="tr-TR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belirli </a:t>
            </a:r>
            <a:r>
              <a:rPr lang="tr-TR" sz="2800" dirty="0">
                <a:solidFill>
                  <a:schemeClr val="tx1"/>
                </a:solidFill>
              </a:rPr>
              <a:t>bir şekle </a:t>
            </a:r>
            <a:r>
              <a:rPr lang="tr-TR" sz="2800" dirty="0" smtClean="0">
                <a:solidFill>
                  <a:schemeClr val="tx1"/>
                </a:solidFill>
              </a:rPr>
              <a:t>sahip olduğu </a:t>
            </a:r>
            <a:r>
              <a:rPr lang="tr-TR" sz="2800" dirty="0">
                <a:solidFill>
                  <a:schemeClr val="tx1"/>
                </a:solidFill>
              </a:rPr>
              <a:t>hali. Katılar hacim ve </a:t>
            </a:r>
            <a:r>
              <a:rPr lang="tr-TR" sz="2800" dirty="0" smtClean="0">
                <a:solidFill>
                  <a:schemeClr val="tx1"/>
                </a:solidFill>
              </a:rPr>
              <a:t>şekil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 </a:t>
            </a:r>
            <a:r>
              <a:rPr lang="tr-TR" sz="2800" dirty="0">
                <a:solidFill>
                  <a:schemeClr val="tx1"/>
                </a:solidFill>
              </a:rPr>
              <a:t>elastikliği gösterirler yani hacimlerini ve şekillerini </a:t>
            </a:r>
            <a:endParaRPr lang="tr-TR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değiştirmeye </a:t>
            </a:r>
            <a:r>
              <a:rPr lang="tr-TR" sz="2800" dirty="0">
                <a:solidFill>
                  <a:schemeClr val="tx1"/>
                </a:solidFill>
              </a:rPr>
              <a:t>zorlayan kuvvetlere direnç gösterirler. Gayet </a:t>
            </a:r>
            <a:endParaRPr lang="tr-TR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belirli </a:t>
            </a:r>
            <a:r>
              <a:rPr lang="tr-TR" sz="2800" dirty="0">
                <a:solidFill>
                  <a:schemeClr val="tx1"/>
                </a:solidFill>
              </a:rPr>
              <a:t>yüzeyler ve bütün yüzlerinde ayrık sınırlarla </a:t>
            </a:r>
            <a:endParaRPr lang="tr-TR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chemeClr val="tx1"/>
                </a:solidFill>
              </a:rPr>
              <a:t>karakterize </a:t>
            </a:r>
            <a:r>
              <a:rPr lang="tr-TR" sz="2800" dirty="0">
                <a:solidFill>
                  <a:schemeClr val="tx1"/>
                </a:solidFill>
              </a:rPr>
              <a:t>edilirler.</a:t>
            </a:r>
          </a:p>
        </p:txBody>
      </p:sp>
    </p:spTree>
    <p:extLst>
      <p:ext uri="{BB962C8B-B14F-4D97-AF65-F5344CB8AC3E}">
        <p14:creationId xmlns="" xmlns:p14="http://schemas.microsoft.com/office/powerpoint/2010/main" val="2580995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6304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" y="0"/>
            <a:ext cx="9116291" cy="6853453"/>
          </a:xfrm>
        </p:spPr>
      </p:pic>
    </p:spTree>
    <p:extLst>
      <p:ext uri="{BB962C8B-B14F-4D97-AF65-F5344CB8AC3E}">
        <p14:creationId xmlns="" xmlns:p14="http://schemas.microsoft.com/office/powerpoint/2010/main" val="492454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</TotalTime>
  <Words>211</Words>
  <Application>Microsoft Office PowerPoint</Application>
  <PresentationFormat>Ekran Gösterisi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Zengin</vt:lpstr>
      <vt:lpstr>                  MADDELER DEĞİŞİYOR  </vt:lpstr>
      <vt:lpstr>           SIVILARI ÖĞRENELİM</vt:lpstr>
      <vt:lpstr>                                     </vt:lpstr>
      <vt:lpstr>               GAZLARI   ÖĞRENELİM</vt:lpstr>
      <vt:lpstr>Slayt 5</vt:lpstr>
      <vt:lpstr>              KATILARI ÖĞRENELİM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W7</dc:creator>
  <cp:keywords>www.sorubak.com</cp:keywords>
  <dc:description>www.sorubak.com</dc:description>
  <cp:lastModifiedBy>Dogan</cp:lastModifiedBy>
  <cp:revision>www.sorubak.com</cp:revision>
  <dcterms:created xsi:type="dcterms:W3CDTF">2013-04-02T13:52:20Z</dcterms:created>
  <dcterms:modified xsi:type="dcterms:W3CDTF">2013-09-26T07:49:08Z</dcterms:modified>
  <cp:category>www.sorubak.com</cp:category>
  <cp:version>www.sorubak.com</cp:version>
</cp:coreProperties>
</file>