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13800" dirty="0" smtClean="0">
                <a:latin typeface="Hand writing Mutlu" pitchFamily="2" charset="0"/>
              </a:rPr>
              <a:t>M heceler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err="1" smtClean="0">
                <a:latin typeface="Hand writing Mutlu" pitchFamily="2" charset="0"/>
              </a:rPr>
              <a:t>am</a:t>
            </a:r>
            <a:endParaRPr lang="tr-TR" sz="166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em</a:t>
            </a:r>
            <a:endParaRPr lang="tr-TR" sz="166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im</a:t>
            </a:r>
            <a:endParaRPr lang="tr-TR" sz="166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om</a:t>
            </a:r>
            <a:endParaRPr lang="tr-TR" sz="23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err="1" smtClean="0">
                <a:latin typeface="Hand writing Mutlu" pitchFamily="2" charset="0"/>
              </a:rPr>
              <a:t>ma</a:t>
            </a:r>
            <a:endParaRPr lang="tr-TR" sz="19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dirty="0" err="1" smtClean="0">
                <a:latin typeface="Hand writing Mutlu" pitchFamily="2" charset="0"/>
              </a:rPr>
              <a:t>me</a:t>
            </a:r>
            <a:endParaRPr lang="tr-TR" sz="23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700" dirty="0" smtClean="0">
                <a:latin typeface="Hand writing Mutlu" pitchFamily="2" charset="0"/>
              </a:rPr>
              <a:t>mi</a:t>
            </a:r>
            <a:endParaRPr lang="tr-TR" sz="287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smtClean="0">
                <a:latin typeface="Hand writing Mutlu" pitchFamily="2" charset="0"/>
              </a:rPr>
              <a:t>mo</a:t>
            </a:r>
            <a:endParaRPr lang="tr-TR" sz="239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</Words>
  <PresentationFormat>Ekran Gösterisi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M heceler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www.sorubak.com</cp:revision>
  <dcterms:created xsi:type="dcterms:W3CDTF">2013-01-21T13:06:55Z</dcterms:created>
  <dcterms:modified xsi:type="dcterms:W3CDTF">2013-01-21T18:48:23Z</dcterms:modified>
  <cp:category>www.sorubak.com</cp:category>
  <cp:contentType>www.sorubak.com</cp:contentType>
  <cp:contentStatus>www.sorubak.com</cp:contentStatus>
  <cp:version>www.sorubak.com</cp:version>
</cp:coreProperties>
</file>