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7BE9-AE68-4FC7-93C8-FBDFC2B07859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F080-D0AE-4ED0-BC2F-7ED3619684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7BE9-AE68-4FC7-93C8-FBDFC2B07859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F080-D0AE-4ED0-BC2F-7ED3619684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7BE9-AE68-4FC7-93C8-FBDFC2B07859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F080-D0AE-4ED0-BC2F-7ED3619684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7BE9-AE68-4FC7-93C8-FBDFC2B07859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F080-D0AE-4ED0-BC2F-7ED3619684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7BE9-AE68-4FC7-93C8-FBDFC2B07859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F080-D0AE-4ED0-BC2F-7ED3619684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7BE9-AE68-4FC7-93C8-FBDFC2B07859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F080-D0AE-4ED0-BC2F-7ED3619684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7BE9-AE68-4FC7-93C8-FBDFC2B07859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F080-D0AE-4ED0-BC2F-7ED3619684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7BE9-AE68-4FC7-93C8-FBDFC2B07859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F080-D0AE-4ED0-BC2F-7ED3619684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7BE9-AE68-4FC7-93C8-FBDFC2B07859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F080-D0AE-4ED0-BC2F-7ED3619684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7BE9-AE68-4FC7-93C8-FBDFC2B07859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F080-D0AE-4ED0-BC2F-7ED3619684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7BE9-AE68-4FC7-93C8-FBDFC2B07859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F080-D0AE-4ED0-BC2F-7ED3619684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07BE9-AE68-4FC7-93C8-FBDFC2B07859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1F080-D0AE-4ED0-BC2F-7ED3619684C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Jaguar :  Doğada yaşayan vahşi bir hayvan  </a:t>
            </a: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  <p:sp>
        <p:nvSpPr>
          <p:cNvPr id="18434" name="AutoShape 2" descr="data:image/jpeg;base64,/9j/4AAQSkZJRgABAQAAAQABAAD/2wCEAAkGBhQSERUUExQWFRUWGRwaGBcYFxwaHBoYGhwcGB0aGhcaHSYeGh0jGhwYHy8gJCcpLCwsGB4xNTAqNSYrLCkBCQoKDgwOGg8PGiwkHCQsLCwpLCwvLCwsLCwsLCksLCwsLCkpLCwsLSwsLCksLCwsLCwsLCwpLCwvLCwsLCwsLP/AABEIALcBEwMBIgACEQEDEQH/xAAcAAACAwEBAQEAAAAAAAAAAAAEBQIDBgABBwj/xAA/EAABAwMCBAQEBAUCBQQDAAABAgMRAAQhEjEFIkFRBhNhcTKBkaEUscHRByNCUvDh8RUzQ2JyU5KishaC0v/EABkBAAMBAQEAAAAAAAAAAAAAAAECAwAEBf/EACsRAAICAQQBAwMEAwEAAAAAAAABAhEhAxIxQRNRYfAicYGhwdHhQpGxMv/aAAwDAQACEQMRAD8A+QOLOo5O56nvXgdPc/U1478R9z+deAVOhGyalnufqagpR7n6muNeRWBZwcI6n61yXT3P1NeKFeAVqNZMuq7n6mvUOq7n6moV6K1AsIbePc/U0S06e5+tAoolBpcCMMQs9z9asUo9z9aoQurUmhg1kw4e5+te+ae5+tcDXooAOKj3P1qwE9z9aiE1aIG+KzoxNkE7kx7movAgmCehGe9WlxI67VS84D3ipK27Ccknudu9SCz3P1qIdAHX2rgqf9aokA8Wo9z9agSe5+tSqBXFGjHms9z9a8UT/cfrUFGvUmsEsuVkNt5MHVOfUUscWdW5jpk0yv1ANt//ALfmBSy2WdQxjtToWy95RCZ1Hbae9DMKUowCfrV12omDECveG3IQ4CU6vfY0aNYxdQ4GozG5P+dKQ6lCYJwe/wDrWkuuJKJVqBg9J7fn0pHcWxIK9htQMnQOVk9T9TV6SdpP1NUIIAzNTTk7Y6UaQWx03xFaW1JKoQpJBIyY7DtPekVvdqQvUCZBwZ/SjSskBAEzVDSEoXkT+k0ioSLqwpF+tQkqUSZySZ3rqZs8EJEgY9prqg5RsutRUZt0cx9z+deJqx1OT7n868SK6lwBsjFeaas017prAsqKagU0VpqsorGsoIqQFSUivQKwbIgVehVRSKs0UgpYhdXhYxFDJqSe9AwYlRq1AmqmhViVZ6/KhYAhNXt23VQ9qqtU0XUpS6Q6XZRdABCsdN6U3Mq1xHxDqM/enTrU4mootgARAPyoQntQXEUqHOTgjEbH866SFqII329KalkdBNe/h/SqeQSgAuzUFGmKkDt9qELMzG09T2oKdmopSmuSKl5RxEVYWMbmftTbgFF4uUIHbVI+lDWw5vYUQ/8A8se5/SrLWx1KKUqHw6lKJgIQMlaidgO25MACSKpdIFW6QIUynagyoJUBma1o4A3pkOupXHK2WT5iwdlaGytTaCNitOZwKGe8ILQ4EuYXAcCSttPJIEKUtUNqkiAqJnGcUvliU8UvQ84dw4uSVA6dicSMdJpdeJ0KKUnUBtjf3p+7bvoaXDS1Np/6qBqQCd0laSUmDiZrOKTmT3pk0+CbTXICWs9KIUdIgHG5239691c2pUe361wZ1T7UWBl4UAicyRg/6daEeSAkGZmiVWqgkawRHftVrzYWiUj4d42FJ2T3Uwmx8QvpbSPMVjG9dSxgcv1/M11TaVnWoqgZwZPufzr1KatdRzH3NTSmuhE2U6a9CZq4t1INVjA2jNelFXqR2rwjvQAD6JqGiioqK05oBKRjpVid69Smrg3SmKjNTGMV2neuUdqxi5A9etMvIAzJApWkwN6sZSCofzcahGDOTH16elTlGwobN1NzAJ7Dapi1SIhMkbVMMGOiT9flULKUBs3BKoivXQQqFSoEfCn09cUZ5IGRQNyeYT/ar9KZZYGsFhuD/YrHqP3qK7gkfAf/AHJ/elbbZWhRAJA3Okf/ANVVb2sgkBRHcpT+pmq+NC2xo5cmPgiesg/WvENjbtVgttCUiOucRVrbYyf8HpWqhXkqTb4o/hlilzU2TpUoDQo9CPfv29KonvUGF6nNASVgFSSlHxFYSTpHqI27lNK2NCLbPW+BuPPJYLQb0SFr1KUhaj8JwJSkmJyYEnpFaKytn2CPLaab0rQgMoUkfinVHC1uLlQQkhRCfihPTcTtzqKEqTp1QFlKvggAKTqSCVZkDOTim3DV2bX8xKmkWyj5KVLDilqeJUlyFABQ5eUQqME8umFRlKU/sdkIxh9xdb8KW1NxbyHEPOqcalRC0pPNoUoAuJSSUkpQFLJ0hUDUeubLzHFuISVKBR51soocU2XCcrddUU/DnykERIB2o+2uSWw2uyeat0IUhy0RzKUlbmgLUhsBzQhKXFSBCiSATMkEW5cbW46EghlK2y5bBLaXGylKh5eknQtCB01aSNiKVp8tjJrgPsn0F1tp4EIblBIcQhta1alaQjQglKoSAUqn4QoDes9xHhPmgqaX5SF8qkIGqTqKSokjaRuSDHeJVYy0GVF9lltKynkbEFSXCecnSSltvSnUIGUpBjemXD2HUJCmw46jS3KtkwhtOoaDkBSgrpjcgmIaLaeGTmlWUfPb6wSFlKJUlvEmOaJzioMCDIGOo3oniwUm4WShbWoyUK3HzGDO8jB6Vfw611ynYHI9PU/tXb0efIrueIearSoY0xnePegnHAgFKdu1NLbgqi6Eg7yBjeOs0u49Z+S5AVkjoKNdi7Sm1Y5R8/zNdV1nw5egQf8A5etdUJPLOlPAMtEE+5/OrG25r1xOT7n86tbTiulcCMiW6l5dWRmppbrABg1UVNUelrNQW3SWYXqRUS13o1TNcWPpQsIGhGKkkVatmDtXFOaBijTzdatUzmrCnM1yjmsYoCKlaxrQAhAMiSTzfSN69SM1JowoKiYMjtPSlaMnQ+bOc4zRGsdqUJ4n/fg+nfpiuTfjFczi0XTTGLrknG1Lbpwas4hCvrjtRKeIo7/aqkupkmYMEd9808IsWTQublQ5VK9xrI/amljZ6BuVHqST9hXWzaCQUgT6Ab0akjEkRPfrV2yRUBzDE477HvXERvAzucCTjJO3arV3TKNKnHNCSrTMEyfSBsOp6e+KUcRdWq4U2R/KbWHAtQOgIE/zVY5iZgdJ5QOlJ2Ujpt5OeuFOKKEiEoUCY3cGrRCMf1LgT2JPStDaS2z5yUoDjTi9YRuLcrIUpHU84AKt4SoUPwXhSVKVboKS6tPn2qv/AFCnUoKcV2kkBEYCST3L9FgBpW0UIWlS2EOJB0rKVFS0vN9QtaXVGBgKTFc2rNPHR3aentWC7w1wxX4JlTbyGwGSrzlKKUpUVFLST/3ajuZA0nBJBFrt9ftstNhtJvnRKVr8qQhClaRpUYU5BUrX0ChuTRl9ZoeZSyVJbty62l8NqSnSNQHl4gGHFGcf1TExRfFLu0TeMusW4eceDrHmtqWPLWhIQhJ3SgkchVAIAnoappq42iU8OmZ23t0qeWy9dOrdLaNbxdhSpKlDyUhUKQlUpLZInTIgirmLBy1uFodf/Et3CFJBlQ8sjYnXkE52JodFmtSWlONOspSCEuXikhanM6W0uNgOEDSckcw7EA1orq15QVIxEJUqArGDKRgCAnOZMxAilk2k0wxpu0RsuAlQMQlMY0pQDIjJVpJMwmc5g52AQW/C2g64865lBCUtRKQA0ka155gMwnHMMmtFacUOUpB9CP8ASk19ZlSlgaArCodHIc9SQYE9YxJ70unFxNqSTMHxVnSsDOW0KSD0ChJEdBMwOgqLiikAg7jp6VZxLiIeuCoBMDlGmYgEmckkySTkzmi7W3CnRqAKRnH+bd67kqpHmy5Fq7glaIWR1mdvX/O1UX3ClhWpUkGYUevyp+zwVGpS5AQDgdu09qXXnE1ai2IKTtIyKZOxRfbvEJAx/hr2mjdqCJwJ6ATXVzyeWVTwKHNz7n86vQIriOY+5/OrtFdSMyOmrUDFeRViRigzEEoPeB+dS8upAVYgUrMUFvFSDJokN9atDc0gRa4z7VQ4ztTlVmqAYhKjhSuVJ9lqhJPsanb8LQUtOOl6FlX8lDB1qCdz5hXoCNuc/KllqRRSOlKQjS2NPaaiRBzTv/gQKHbgOu+UlRT5aLVRdbUMwpKlRgbqKiM79KmwxbOBCVIeYWvSlt53nbUo7a2m1AtlXQEkb7xQ8i+fP+D+CQkDG8bd6FL+TkGN9sT+XzrWcW8JJsEfiL98uSsBpNqkoJO8ayAhtMf2gHsTQrnGLgvMLShlUuJQlnykuOmc6VXDqVLKwDBVIg9MUFNPgPgrkT2/AnnkqWNLaE7LWtKELP8AahxRCVH2MDrFF2Xh11aw3yKUBqKUPtKUGx8SinUNvQmtX40sLN2+SoO3PnspBcSw0H0tlO06lAJM4gSO4Bmm/gS2trpVyEm5cUGw0sPhDXIqeRKGoKTjcmc0jm9t1/RRaMboxnBeCsvFDZ1ldwuGXULSAltOSdK9JWYByER2JxXvCbJD6nWm48tta0+a6nzCrRB1LSktgA4gELO/ai/D/Elt3DrdpZ2Vqtpzyyp0uPrKlSNIdSTA5TJGP1aWHDrS+Q86Vu2H4dS/xjLS4QoySVEgSZAIkD0A6lJyabX91+P9FIwjSdChy6U+zw9Wi2L7/mAOqbQnShtWnQhCk+WTBwSCewE1Uu/fCUpQ60oqdcDSnUM/y0taQspUEhMKcVAUAMIwJMVpbHifBb5TFmlskMri3BStIUI1KhUyUk9FEEkbUvteNWj1ugXdslllT/kWoaTzNJSQpSluHoVgTAzCt8mlt8OP4fvfyvZjV7mb43arN7c2zgDgS4lbjpAQlDYKTE/0pAMDO5OM1ZwwOvJZTcpJbS44lacAK0FtKEK2BhazEnMTsK238S2202F0m3TzreBuFQZMEKVBO4SNAxIAn1rJ8C4i00lS7lsraeS7ojbzQtydJOAShwAK6RPSim5xuv54/T+jf+cfORlw6zX5YZU0Hmgwg+Sw4kvNiFKDgAOpQXpbWObdYx0pvZcGDjzyUXpaUylC7ttbUBwwHFPYXKFaY1adlJnrU13Vmh24t1eZbFC0OeckzyMttgQsAlHKNMAHKsHNGvkOaHzaW5NypuIBc8xMKI1qVoJBTBBSkqGQUnNLw89m54ElvxezK3mglZbuVEqcSrWknASoIgLTIiYnSoDAGaY2dow2h8ut3CVLw5qCglenlCgEwQ53Ig5nY0o45/DcuvO/hlaVNALFmoaAQozDTo5VokmPXBig+C+IXPPNhdDmV/LKdi3pB5VLnPsCY3BG1dMIqrizlm3eUaHhfihhi3cf1OhUpaKHFJUBA5VAAlIPxEkZJJBppZ3SHQVJ5m1GZCNQMzOpTS1CSSNwk74HT51xK1uErKD5KWoATCU6nI3BKtwMnP8ArTvw5wu4adQUFvyiZAXoJVgcqVFJ6/2QOXAzTuEZCR1GsBPifw3c2JS/auuLt1kJDcEONqWYSJwVDUQkTJyN96Ne4G6yy45duKcdcQZTHKhEZTrVylR77dgerfiTL7y0BT/lJSrUENQASMgkmZz02pJ4uunXiW1LSpKQBKU/EZmTP6GKpJKqsW6yfOLbhwyRIIyUqwfcEYMH1p9wxAKiJwAJ6e+anb8MUAZyPkD2+sdevWivwzgI0gRHX8/eKSTb4OeUWwO5QFuFAONzg/Skd+wkYT061q7xlaIc0E4gxn70pgKkkQTO37Vov1JvHIlt3HNI36/nXUahiBsevfvXVKUlZ0pqgMqyfc/nVzYqCk5Pufzq5oRXUuAMkQT0qwCBXf5tV8zQbMVJSasQ3UgkVO2QVOpSAmJTqU4YQkKMDVmVf+IydqV4VsZK8EVOpQnWshKQYJ9d9IEiT6fMwM0fwrg5u2HXmm33C2pKUtghKXCo5BITMAZJChv03qfiDjd0niCrW1eGFFttpltOlBOIyANe5UdgZzjFHH+IXV7dos7W4cuEthKNSdSApYHO44U9NU82wAETuZfU/bsskkV3d2hjymX7dwFtwjShhtxuZBWhtTqZWogCTzehODT3jXDVovVRY3D7akjyy2ghLaFDCClOn4f7CtIx61c9xC+s+GuOC7RdOl3QXA4laLcJEEJUuCpxUgQAY+9C8NcVxawV+IeeVcWZU4lTA51ogQkpwCuRg7j1yKnVZ64LX0ecV4au2trlZYbUsK8u6Upa1BduqNDiUh1ZQtJydUkTORikSbG1Fmlx5xb6GoUm3agKzhJfdg/yycBYQmJggEwJ+GrpTgu7tKwy8UBhKnlDy1qWR8ZKYW5oT8MROSKlYcQcaZVeMJtWzbJLbzZa2W5IC2iJ5V6gCkwmQcVkmsd3+3xDWMPF3Fre7atPxjd1bCSAi20OtAHCZnTzxskAkA+taXw9YWlheBp68S7dOAllssaEtFYmTpnStcCTqBIHtWQ/h7xxpbhcbZuF3LQ1ItG3iGFjqUBaSUaQZCCojt2BHGm7HiF+tlKLq2vn1JKXXNSkhUZbU1IUhOImMR2pvH/i+vnz1A5dot4T4Vvre8VbuIKypSnkLbCi0pRBHO4RIHorY/WtR/DvhS7W4uVXTtq1c3HwspcStxJEnPMcZB0iZ9NqG/ijdXfD+F2aEPrKkqSl55JKSopTKQTMwTO+8Cazbvhp3il1buoSlCiUqeWTClIGkhcTkwIEZ2pWldvv9jW2sdFdk1+Aurm3vZ85cvqfaH/MQAXMHEZBxpjcHoaO8JPourDjTqWgkuBSuaSCA2SJ9ZBVjqRWr8S/xXtre4etywXlsBIJBEEGPMTJGClJBjY+kU98O8Rt3mG/wYZ/CBKtYHLoMTp0RA3Mz96nKO1udZdDqVrb6Hy/wwGXWbJQbQpNqA4txtxIcQsAnStsJkpVE75Iof8AiD4oLiELQEm3eS27aqCACh1ChrQvcapkn39a0lyxwld67b26l21w8yWgWgEsqCkhSVI04JjaImD3yf4L8Bi0ZeZcebu2XCCEFA0pVmcFShnl+lTqMJbpfdIe3JUvyZ7x1xx5q+Klgusm0QVNaoSApzQpUfNXy9KO4HZI50JCFWy23iGFnlhkkJSgnmCiQpazmAR6UL4/S45dN+WjzGVNKYdKIJQrVq5okp/p32k9aceGrVepm6LS22rdtwuKCMrAKiG2kAEkapUYiRpyZoxql8+MWTqy3hfErvy2blboUlbkLt3EtspCFYhKlmQEnSQDlWMUPbXlmxxFTKm7lm6KnE27z7zjja1GemscqlEHSZBgZBihuCJs7q4cUzaIdaC/OU4++ou+bBUP5WQkapHNjBOYipcPvybO4uA2zY3Tj5BUtfmI8z4tSUuKhClSRjc5g4FUdK18/T+BFbpgHhy6cvfPafU5bPMupKFZIadJIKU6jPlr/wDTJjtuKH8T2xduUX2gNv2z4ZuowlaTAQ+CehCgkzPTtNXniy+LsPMAJYvGw2tKgqEOkEEFKjBAMSAZ6EbU0bsnnPOQvQ4VoS24qQQXEp0OAA78oQv3cPuLQTWSM2ngz94E65fWPLSCpxtacJSdtKkg75mTmYG9EcMc/Etk2qnGmcpW85shImUspwAY3VACQPlRnDP4dF0By+IKAygFtEpJWkZU4UxJSAEiu8T3brRQxYo/6Y0o06Utp/ucKsT2T6EmcCrV0QrtlTqX3FsNWjDgQkoClrMANExqUDnUpIJMyQkjYqrMcR8UvJecQkIIQogGDMAkd60fC+JKtGdYuPxF064A5HNrKf8ApMkjTpH9bkQBMZiFnE+C41nQlwk6mmypzSJJBLhEEkHMkUHUQ5YtR4tcjKE/epI8VL6oT96im0BGKqVw2PetaEyFW/jhQWAW5Sd8n7U2u7JK3kLIhCgDp7E94pI1wyftj9qecTQ55qAgTCQY9qDpizVxyNEsN9EEj/xFdS1F+6B8J+le1xvSzyIlgzLbIkz3NXBv0pCePCTg7n86vY4+SYS2pROwAn7DrXo0VoeqbBH+tet20kAZnAjuelecE4Xd3JIS1oIE/wAwLSD/APAie0kTRXD76yZuEC91FxCgQkIeQELB/rCiARsZCftSOVcDKNljVq2i5TbOlSXnAQkI0qDeFQpeSCoEfADiJUf6aecD4DbtXNv5606EALYbRkuFCdarl5Q/7gqB1gDaknBPB7h4pcPLVCUa3EGMOF3UAPSJM9ces014XaLW+u7CkJUGSgJMjylx5MDoAFTEbzgVGTXr0WiuqLODfxFccv22re2aaadelYSgqcUD8S1lMQY5iYx1wKh454feqeWlx9i1s1KJRpUEpWO5bbBcdX3wRJ3FE33Cbq2R+Gt7UvhRBU8pvUFKMEgJ+BKAei9UkSekPrWyW7Zrbvmbe4dZGptlpaQ5pG4/lwEnoNODWwqkh8vDMv4W4fw+7Z/4aHbhStZeDulLaSoJ0kIQSogae4k5ONqzLvjhXDHH7azZSgJWpKnHOZ5SknTJOEgdkhMD3mnXgXxLYL4k2huwDDitQQ4X3F6V6TA0KxnI+dCcF8bpu70rurG2UW1KV5rbZCwcpSkJk+ctS4CQZMmelPtttNYFTpX2VsXS+LWDCLhxXnN3RSFaR/MQpKSsqKY06NSZWR/Uncmt7/D/AIUhx++Q60wEhSW1pS3IcQASkqUpRBMk505j0xSLcMrbKLS3aOjCHLgoI1KKyEstpUSSTkzkgdhV7vHGGLlJXZNBxcQ41cDWonEhh7yy6rpy6ldPSqx28AdjjjdnYWFq42ytmyLgMLEJ5j3MExXyHgfG+I2l6ytxLl82gwhxEugtqMHyn0gmD/YTE7gGCNh4/wDB7l48nyrhp5LsqbtnpZdGnCktOEZMydDgxnG9MbK3HCOEPKYK1LSSpSVEEoXhJSoAkYODHuKfanhC20Zy58WvcFvLtq8ZNwxcul5sEg8qiYPNMGISUkYKN6eeEPBXnX6OLMXZct1616VJPmSQQWzHLCT/APUCOtYOx8Uf8VTcM8R5tDbj1u6IC2lJElAONSFADlV1AyMRouL+NVcL4baJ4TK7dRKlXK0hUrJJUytMci9jmDAEd6V6foNuI2PjpF7xB9t23YDmpSWHvK0uBKTGhZnVJT+cR0pz/DO8tkXd5ZNJWoL/AJhMhTQwEqTgcuTGSdoxFNrbxBa3Ni1xX8ELi4ajWlkAuIPwqJ6kASoBUwDPrQf8N7vhTt9cPWbjiHnhlhzSkQTqJbTuc9JxnEVzy0fqbXoU8mKMdwngKbLiT7BaBdQrzLRTggFuc6FHchMgeo6Zqzgdmiz4y2EPhP4jVqahR0qUZA5ZG+RqiIzinPH/ABo+xxpabgMG3ZEpCkJ1gKTALa1DXqJ3gxg5onwe03dv3q22WbO5SQpp9tGslC5OopWSklUZgJ3NRcZbm2+vnxFFJbUvcU8a8APjia7i2dlK1FbjaZ1ZEqTJ5TqMxJxKfSiOEcSW9esqYdUu6XJcUZWwy3POlKcCExpEEg4zJrzwBwu9evVXl0tzymVL0HQloOYU2r+WNkgCY9s70w8FfxXF1eG1DDbLRCvKjBwZggQnIkwOvehUlzml18yBtPjAra8WIfdctbSxtii4cCSjQoKWjVKluLQob/F2AmZmn3iHw9c2xUGLhm1sIMjy2W20dIWVha3VKPoN/lWY4v8AxfdRcluzbbabSspI8tJU4rUQSY7noM1uPGHA1cTat0qcLDc63GynmKinAyY1JyIPcnpVGkqvF/kmrd1kz/hLhQdtwpL6XWwpYedSkMt8gC0BKSBGlUHzNI2PTBt8IeHS5bOvMvNq1PuugIX5mgrRpKFLSnodKoSMgCrvErnDrOxPDZdQHESfLAUvJ1alkwCVKER2xgRT/wAHcObtbNhFmiEOELWXp1EECVEpEBURA2x86yk4q+nwFxUnRn7S7urS2W86h59ThCWmw2sBISNKdZKQQTGoqVA7UDePJeabZfcQ8+vmLYPKVdEgJyUJj1mKN4HdOjjD6mrV8JUpQdcdcIQlMzKEhISSSBAJUY7dC1WLaSu4bZKVNmH3BbnXckGIZSlY0id1aYMj4oNW86umS8TawYMtG1Q9dOJKVBJbbWrBnaGmkgpbRO0k7ULw9QShsvAIcLZWjzElSGWwVKW8Wz/zHFEYB/uTNbTjfgpN0627crfQ2uNFqAFFtWmV+aoaUIA3nVJnviof/iJeUpoaDGlsJKQmW0LS4soJVrcTGlIiB8UmRRUoPsRwkgS54Q0+VJafQp5CErUnSQopIHMpCQUpMkYG0ie9ZsKOqFbjBE5ntW8b4S7ZLKltt85BcdQAickEDRKydRThUJAjJM0HdWrdxJeaW2vmOsyVqEkJGkQNpOkDGNpqNtSodxTVmNS9kAjqKZ36yq5xkQPtnamlt4UbWow4eWI1J5FEzGlyYVscDbHyC4tZlh5K5BSsci05BG3vP79RVOiMk0hkqwKjMb+ldTW1fWpCTqTkdh+9dXM4ysRRwYO98FhCVLKE46yYyd4+dZx/ijTSyhlltYGC46FLKj1ISFBKQegifWvrHGbhrylAqISRlWO3bvXy5vwwk3OhbkIjXjcp7Ht712orJUPeC+IVXja7LUUJW0dCJOlCkALToJ5gDBBEnpWdVxxVxaqS8hLjtvpKXFyVeXqgpJnmgkb9JrUW/FOF2pACNSlD408wE9TKh9jTi08RWbJKE2jCRiFoCYUOhPLOab3o1+rM+fHiwpmOqUlaUiYkf5vTZF4hQL68sNq1L048xcyhoe6uYnsD6U4R4vbUAG2UkkwEgx6bDoKbcLsG7tvSttTiPNSpSeVsJMQDpKtegyTmFK3iCJ5ZpRploXLs0fDwb1lCyNLDzJ1NqHNqJEHUOkTiR+3y/jHgO94WVX7brRTbwsAa5WJAKSkJwCDnO1OeNX3FOFrVeOrS9aolCWmzpQAoQ3LccqQdMnJ+s0q4R/GcvW7v43y9RwhCEK5kxCtUkpyTAz3poRaWOAykm8idH8TWXkuPP2LDbyZKHmRpUVqBGmTnVEnVOw22ov8Ah1ZWgYbWFkOklRAOdWopCZ3gJHsdRMbRm+G3LQJV5LfMsqALYWlIJmBqkbflV/HSRpW35aOv8sBIz30gA/eneFSI+Rdn0W6sbdgOXCuU5XMk6jHWd+2fU9TNPB/FpFu2XUNuJdXIBJIRMmVDTpykQEjvFYBPjouMG2uE6k7a07xNFWfHmUW/lKUkoCdJxuNwSO/61raQ+9Xg+g+J7xm+QhtK/wCey4FN+UQtaXCJH9qkpUSJ7FIrMcFv33VX6Li2ug1duqUJZWdIXiZjBACf/bS3wt4lZt1sBLJQo7rPKlQ6qJMhfRQETsMCtP4h8RKS/hxSUrQlSeeeQynVkCDIOIHfO9PucRZSxkRJ8Dmzsrjy0LfuXkltI8tQKW1YJiNyKF8CeDrlTF1a3bbjTDyUlOobPJPKtI3wN+4xR6vFTgVJcLgTOSTERtE5M9+3tVSPFBUQsLIMRo1biek9B3rb2JvQX/DbwlecNuy6tYDRBQtCJPmDocgaYOZ3Ge9JeJfw7uWOIh2y1qbCw4lSloS4nOpSTKskd+s+9M3PE7mn4kqTqIkEiBtAT1zmc71Qxx1xQcAcWE7wOsYkx1EUHqSQd6NZ4+4Q3xRDcoU26n4XRoOOqSNQJHWlPgnww/w+8UsOamVIIUIGokekkAAzmfpSey4+oBZLioAGrPx82odJSfXtI61Y3xJRKVKVqBJJRv079u/sKm5M2/sbWb/ED+MYdbcDLqFJYVI5BGndJnOCfn3rK+FPCF1a3AuH7d0+VOhKNPMraSSoCBJO87VpW+KBSSIMjGJnoYAO2/39aiz4icIKTqSEknVHYdyDGxHz9qS+V6jvV4JWgcTcl4cIWhxR/wCbyKUD30aoST3GfekvjXhnEbq4S6hpzSEgITITpjc/FEk9d9u1P33HXVBXmqSYCubv0g4nce/5EPukkZKSU9o1GcROFYkSKEYxjK0Z6tqgGx4fcuMpVf2ZdcRhCuXVo3AUdYSczVnFbW/efBQ+thkRCE7pIG0JMKz1JimLbhJSAqcYjIjP3GJqVuFkKkGUxzTvg5HzFGknZnqNqhszx10LSFIUrSkgFTiR5i/7SgK5f/IjBnbqOm8KXlPupcDik6ShbmptAwSEBPKMgZ9N80ESCSoSd/8AeaFfX7GcQZ+U53ms4IHmkhlasNMS75znlhQcEuahI1TnrqKpOc47Uob8XWxvfxKyCW9Sk5goOEaQR8QKQTGRmlXEuFwkjKQSCU6jB+XT3oW3tm0H4R9BVYJJE5arZpb3xWt5tfkMqcUZAKkBAIJBmSQAJE7Z9M1l02/EclSdJWYWsupGJOOUkgb4p5aXBSZxA6Va9ez6Y/wU+4G6yrhrl2QpILJ5QkaVzypOBpI06ckTvn0FDcWfW2hhtxITBMbHoAM/eKJt7sKPrmCdx95pb4ojym1GYCoVOY1ievTFDNUax4wTpEDHptXUlt+JKSkARA7V1efKDt5FQs45dnmTMyenQetKeLNGcYOgSY6FIwflRLtxHmSSZOx67j5RvQzj+dSgVcoGZ6YFepFDNmfNisjVoUR3AxTKzMJBVIAxzfaJ+eKY2/i55swAkp6CMfL2q7jnjL8Rbpb8tKVBUyO0EGmZmQ8K8UCboGcFKh2AJE47bV9b4ckpQS3+IUl0qQpxp9JSyIlTqhEBYI/7jiJ6V8X8OWgdumwndRx7n/ev0Hct3LLbIYaacTMOBSyjSiAJQI0kzJ2E9szXLqcltDgAu+NWr/D3HlLFww2nXzESVtQNKkwNUq0q9SsYr868S4kHn1u6AgLWToTgJEyAPl1+dfSf4opYTYsqsy2lhTzidLaSklUArCpyeZAmRiAOlfLmImfTaKtBLaDUeRw04SkyBjmzsYjEexNVKeK+U9I37gR+f51QH4Odo/zNGIbSpEgwT+9BnKxfdt4k4Oxx/martbnQoKhK46KEj6GjjBXzGNgZnHSY9KrZbTrgbHee3f8AWsn0MpdDjhXE3FK1JUpIbGpKUqCdhsFkSAO3YVT/APkDzzjjjp1LwRq2xjSEjcQfpQ1laELwoafhkmAZzHzG4o+6WlKtOnuZAkj0jsIpW80aTPLi/LigqBJ3SBHXaB2zRaLNKmxEhwKlXokxAI9pOKjZ2qVqQ5trJOnppGJPaYPvBp3ettFSZUhohOFyBIg4mMYnPr3qblmjJWJLhflpCCQUgyBvB6yOk4Me1Raegrgxjoehzj61PjDiU6UakrIjmB1YzAnY0EwcKzBjb/T/ADrTJWjB3DuHLW3DSSrUTAnfTk9dwK8u0LSArQpKUmNUY1RsSNj1iieA8QFuvnKwEySkD/t6gxuIqHEL3U4u4SkgrM+UVCJSkpC9JB2yrKeu9a6Y1Kii0ulswoEKAB+FUwScE9jAHvj5GL4uFIKjErBCeaNO8gj6felHB1BKwlRPPAUCmRG+ZOYMdvn1Y2nDEcxcOgg4yPlj3+1B/TyIN7big5NAQkoghWkmZGx1E4k7RR9ldl5aU8uNS8juZM46zsI6UiYZTGkHMpjOAZz70Yqz8opUhW8Qr4TMdDvAIH+TR+l4Hyadi6QwvUsiSDo0hcYwBpMenavL7iMLISN0yQeh/wBd6z7nFJb/AJmpSpBCiSZwQPv+tF2eAVa41YCenLIj9In+qs0Gy9zIknSo43wPlHv9aEW4YkkyDt7etecT4sQCEo1kAmAYKYPUGcUNZcUSuUwqcqyBmd+vT9Ka8Ctht3zAGZEREfM49qCIiMZH2otbJShJACp3z09T0oa8gkEHfoDt2rWhWTZuFDB26e3+9U3l1BImBGR868S4oCIJTJgwSJoPyFKVMEH1ED5z09aKoKTJ2K1FR+xjtT5q1L1u6FIJSNJjqYJJiTtE0qYtdQjUAf8AzQPzO01q+CtOpSNagoA9IGP1G+fWi3fA8V6mbatQBAJgTEjO/vXVs7nhrS1FSkZ6wYGBHaurhknbK+M+dP8AA05AHXcnqc9B9qzt86CopGAMbzt61tneKJhesJgmAUmZ6xI2P0rGXbCVrJT9BjNehBvsm66AA7B5kyD/AJvQT5zIEDpR77I2nah1NaukU12LY88EJ03zKiUhIVqUSQAEjJk193u7hpbiXkOI5W1IJ1iAFZkpO8EDqOtfn9hCEAKBhXaCf8FajwfdsLdSq5UrQFBQTgInurqfsPyqTgpFNOe0J/jM0Ai3KlIBXK9LaSE6oTqOepUVGTuI7V8uaBKoTma++eNOEWt3Yu6EkG3QXEKJ3UeYiVEkyCMExkdq+FzzCJBSf8zRS2qjajyEs25kGAodj19O9EBohEkEAdIj6HrVbACpOTA5YIEGj2l6khCoiZJnY7dpGKRs537lf4dKlkqUB6kfPpv+tBuNSrc5H9QyfQ5py8Exgg74jI7EED02oX8LsdRB9B0/egmKgRx0JZKAonUoKAgQIwTMZnpFclozJJOBnboJq5dqSAEyQD2x9etQatyYGr27U92M3YZw5tpKLhK16VBIKMZUoEYn26es9KgLolTSS3ypkGFEKMnJ1wYjpgxnvULq1OklWT3Ht60RwRhz4yANAkTyyNhpMZOdsYmldJWFPB6bDKohX9WFao7iQMnr865NuTkAwIz6+9E2TJKimDK5zIEkjaTT214WhJIWAk9yvUDnuDGP8mpTk0NCO55M3+DgjUAfSMmauLRjlKkTKZMZBGZNaRxtpHZZ7bR7Enb9q8bvEJBACSo94MfpQjqFXFIxJZCFHVOT3iPWinXdRB0nOJ3+n2o7ienV8CM9gB96AKIEiTORE4/Kq7rOdpjHiPDAyltSFpUDkgHYjsrr9qse4h5sYJAAgxttuDvn86qs2hoGoyZnJNelmVDm0g4xIx2MdKEXYQpKHCgxBSj+oYjrhI2mM07YZbWlsBYlQJcBUCehk7xP60jtkknSg5PTqT/pRA4IQpUnIMHB2OdW2R6/tWc4rllIQk8pDS+Cm1HVzgJyQYBwNMyIkCJHv8lq7poBWgwdiIE9zB+vyirUMoKSpKiuMkLnAiJziNuvpRiLQulPmIQRhQBKcSMFJGfp3rbkba2+AVN4RoSnTpA3J2JxJobiTiQsxBiPyjHtFMP+EtatTailQ3IVqSJxGkJHtS26ClOKKikkdhA+Xb/O9FNMEoNchli4FoDcQrfV67/Wi0+HITpEjUnmAmcZkAmPSPWg7Lh5UlZAz07759KsVaqQicEzkhWods0HV8lEpVdBnhz/AJpSrZPwqOJAxBOx3rRoA5o/yelfOlW60rCSkQqFREz7b+n+lazwxctqSpCQUERqTPXuB0+1PGObMn0aFu4EDNdVACem1dUJcssuD5bdLEb5zkbSOn0nPrS/TOcY6elF3zASvB9x0BPb7UP5EnpmuxKkcPAGtEdv2qsJ9KKcazVYbphitYGQqQoRHb2I/WosxsZwcZxH6Zqakxn6VdY2xJnGR2n6TSN0a8hnFPGr6rY2oCUNmNWmZVHc+vXvWabHcEHp+9Pbjh+hIOCSJOnoc4/270vcJVlUzEZ7DYUbsLKEPnbpV6HfrvXJtZnOak00Qdv1qTRNoKt1k77fkakFE/feonUnEDNGOKB3gYHX75NT+xqA3XJBBnVIg9AnrI6nao2zpgASDJ5uhHpU1AEGY99UR9KsYbSYThuI2UZJ7yQfU1ThAPH7szMmfp+VesvEnBz1qaeHN9XlnO0GO3RPajrFDYkEpUPQwfuMUraSHRQyoau/ad/pTpL2pKQcR09PaqWUtjEbdDmBTizZS4kf1A7ZEdux7VCTt2X04t4QqDIJOwj9OlVAgREU9VbgGB3jfr6UYjhIKZIMznb/AH/w1ivjZmuLNpU0k6YUAAc79zp6UmLsCMVuLrhCViDMneACcfpSk+HW+57SYH2AJ9KpHCpkNTSbeBA1dGDBwY+1WtXI2yPvTdHCQZCSfSNtpyYFK3mxqKVYgjHWaNJi7WkGWb6QmQsBSZInf2g/SjWuJFJJkkf1AnZQHSJjp70Bc26EnqRiAREg9Rn/ACa9aYSVQnVk7AGfSczSeNPkrDUnDCKbR5KwpK9UFPRXTsRTyzvEhpKeaEpCRnoCf0ig7W1QkrBWQcagQQCO2e/r2pva8MbcbUU6pkZP/wBYPuM+goySDpuUWU2fFNEpEZONjmP6vf0peEpBVrWEbkDclR2AA+8bTT224U0w6NZOsiUgbZxHzz+k1Hi3DUFvUlAhxSeY5UkESBpI7fnRSpjSba44FnDQFFEOwT/SDhJzj3PtVN3fQpQkQomRvkYnboaovOJaHVeUlA08oJHSPTr6x1pcw+VqlZgR0HsMifnVNlu2T8jqkXKfJ5Uq1afSRnOQoCtL4SQdXMBJBk+2RNZlpBKihAHxZUevbO3+9azhjSmlNyZBBCoGAd99v1p8IVWxkUROYycV1QuWTqMd5275rq5pLLOhcHz68tyo4G3qP3q9uwPb8q6upnrSoj40DXdiQdp+YqhVgrONvUfvXV1Za0qMtNA4tFR8OZ7j94opqyXjH3H711dU9TWk0DYrGjHBQsc8wBiI+Id+4pWbOV6QDo36D9eldXUsNWVFJQRW/wAO3KUzMdR+9SPClJAMb56V1dWetIRaaaKbiwVMnptkRv1HtiptWiu23t+9dXUFrSoRQR4m1Vq1AbZ3Fept1FzUkYKs7bbHrXV1P5WM4IvbtlJnEwcCdvXeos2qznRnf+nH3rq6g9aQNiG1i2RuMmR0zOO+M/rTjgzyGklGiDOwgiN4GR6n966uqMtRsvp/S7QU0tJImdM5wPtmmTd+gCEpUo9sCR7k11dWWq0XvAvuXVAqWEkYyDE5679Pekf4hW8HUFSNoPvXV1MtVkpLJK3UpCgopJJ9Rkz1zVb6FBxK1N6oPMJGdsb+tdXU3kYvVHl428oDW33CeZJgTgDaAJr3hF0plStTUiNMBQB3EjVPwnIO84r2uorUdcArNkX7Z5bh5UzvgxHUCSc4q/8AEvEaG/5Y2UJH2j19a6uoPVYduSlhbqFGYXI/q6GZB3ziRmmF7xlamUgMgKUvcLGSBkxGBkdeldXUVqNvgyWKMw5aLSokgkqzMj3qKmV7Rt7T+ddXVVa0ifjQx4Wy42uUpmRzaiIPWYz0rQcHcWtZBASlR/p6EjEdfrXV1bysZQNEpk11dXVGWq7ZdRV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8436" name="AutoShape 4" descr="data:image/jpeg;base64,/9j/4AAQSkZJRgABAQAAAQABAAD/2wCEAAkGBhQSERUUExQWFRUWGBoXGRgXGRwcIBwaGh4aHBwdIBwcHCYeHhwkGhgXHy8gIycpLCwsHB4yNTAqNSYrLCkBCQoKDgwOGg8PGiwkHyUsLCwsLCwpLC4sLCwsLCwsLCwvLCwsLCwpLCwsLCwsLCksLCwsLCwsLCwsLCwsKSwsLP/AABEIALgBEgMBIgACEQEDEQH/xAAcAAACAgMBAQAAAAAAAAAAAAAFBgMEAAIHAQj/xABAEAACAgAFAgQEBAMHAgYDAQABAgMRAAQFEiExQQYTIlEyYXGRQoGhsRQjwQdSYnLR4fAzghUWQ5Ki8XPC0iT/xAAZAQADAQEBAAAAAAAAAAAAAAABAgMEAAX/xAAwEQACAgEDAgQEBgIDAAAAAAAAAQIRIQMSMUFREyJh8ARCcaEygZHB4fGx0RRSYv/aAAwDAQACEQMRAD8A5LqugmNyEO9Qe3XFJ9OcLuKkL71hs0XQHA3O9j2/3wc1vUIBlvLehxX/ACsZPHae3kfBzSKXaRXGJ5tRZqsmhjSfLg8pyMVTjRSeQO0G8nrTfC3qWq+dYjz2mAoZEIruP+ftgSrkYNaGwdgjNQYi/wDXCyjtyisZKSpg/I5LzGC3hn0/w0hBB6jEPiDQDk3SRbKH9D/viiPErq1qPvhZbpcEn5S3mPLCtGV5AwPzuquY/LPIHS8SahM1rKehrjGZmMtTlaU/1wsVxY1AOsMGg6v5PAU7v6YGzQhXHtxhjypRgu0Wf64OrJVwclTH7LmJoFJAuheBo0SCayUG7scQq8oQDZ2xmT1XY3qFVjzW3do5ihrfgmdJLVCVJ7dsNWkf2aRbVMnLEXycHM74xQhdoB9+mNM/nS+1kagOcaJasmqFIx4Sy0ZFgA9MeajkApEcfNjrgTm9XMhoGz3xD/5nVJCGvd74VJyQckPiSSSGPaE3E9+uFnQtQzAcRxnaGPOOhaHrH8TMPRcYBsn3xa1DJxrIZI0Wl9sUj5IPAaK0XhGLyhuG5jyScANX8BtuuPkHtiTU/HnrCgUB1wPf+0Fx8Ivn9MLCOonYMmsHh1IrMnUdjgdO6huel8YMlzmv5vIFYBajD/NVMVjmWWFFvXM6skQUt8PQYBrmT5Wy+L6YMQZJGlCye14p5/RCZGEPIHXnFIyisP6haBeYyrLRIoHpiXKruIHbBnMZF/LCt6iB27VgJlmKk8YpGW5Aqgjps26XazUo6c4N5jSlZO1HvijpGh+u5D1HGPDnmik8s8jdxiLknLyhMn0JFUBm2/M4upEVVQswN8dsE9QhWaEow2muDhWyfh+QsT2U9R3xGMt68zOHQTKiBAef640zKyFbsVgOcqyAMbwM1TPyD4ZD9BiUdLc8MULHd8sZhb/icz7P9seY0eC+6Osc8vlZIlBPOBSaU2cnKvaIOmOjaWm5AGUY81TLCiEX86GFdx45An3Oaa54NOWG5JNw9sQN4dVlBB9WG+Dw+7E72v5HFZ/DUiyUtV7nAWtLqxr7CUdAYNR/TBXIeHQp3NdYb81ovlqGJ3HA/VGTaVHBwz1nLFgSDWXzUWYyxjb1FRX+hwAXS8s44AsdR88S+BNNYzSVyNvJ6jg8f1wYy/h2INMUHqLE/wDPzwJOksjPALh0KOeJkA6dPlgfnMltyuyrYcD8jXTDNpOV8pHkc7etj6Yr5OAOSwrrfOF3UlYeORAjyDblEgoXzh90/Q4V2svFDF3N+HVnYE8VifIZZQ3kr1GOlqbuRW+wSZCEJWunAwk5/NkrJ6fV7YZ/E2dfLxEjjaL+uFLw/rPmszMvX3+eEUfsclZSybAwX0YdsEdKmDWHPFYKTeHg1k+knmsC4tDZVZgjmurEUoHzY0B+Zw8sMdRvggzeV2I00RursfnhW0ydvNLOpbdh907QH8k7kbaeh4ok9KYHbz255xPq+iTRRRgZfa1j0sV3Ef5L3Hp1rDx1I0NsldUC8vqQysJPNt2/bB3JzpJGps+rreL+rab/ABEaKuWfeKPMbDp9VGFrTsvIJ2VwIwh/EQMJKpYF2ssar4Vgc1+NsDofAYVyrC1q7xprWccZ6Fh8ANX2Pv8AXDj4n1TZCCnVh19sPlKrBTA2bWOKDy0obRhIddrhmI69cQ53NyynaN13iXTtHkkIUjheTeDGOzLZywVNYnO/cp+2KOS1F4ySrHnr88MWc8KySAuAAq2PrWAEWQ9RVuKxeE4SjQrWQ3p+rIFZnb1EVWIcjpavHvJ5JJxrHoQiILndfSsQGZ7tQdo7YnSzsYyWBtyxjpFY8jC/ncwBnKHIsffGbLG7v+2BeVb+cCx74SGlTbs6h71fO/yvg5rtilpWbZU2kUT1xXQNISS9KOgxsMsWPDc+4xmUUltYHYUlmBH8zhcDc3mcqCGG2xi5Llyy7LBrALO6NR+G/pg6aj1YAqPEMP8AdGMxRTSzQ/lHp7HHuH2QGpB7J+JXAHPX98E5PFCqluDxiLN6ci3sAwvz6i4YpJH6T3w1XiyeC/8A+dYGs7qwMfxHmXk3qh8oHrXbGsejRp/MC2OtVh30TLxyQXIAo7A/pjtkemfqHCK+i+IYzHvcWSaA74v6xpeXnADDa3v0xkfh2MFSo6Gx+WLU2Q89rsDZhVBpYBZU0/JjT4mA5L8g/PHmjRte49+fvg3LAkqgv+D98LuY1f8Am7ANqg1eF1VlM7kKa3kfMhKqvUf74BZPTWULQIIOHqGto5vjFPM5mNWCtQJ74pKDfUF9APqGd2oNvB74E5bNc7wOffFrWV812EZAjTl5GPpUdOT8yQAByT0xvnc0uVWSGARzSBYW3yLuDGX1Kkcf4uKJZjXyxnnHdLzFtPTcuC/OUzcaI5UF+EJDHcR1KgC2Ud2HA98UtL8MZWKPdKTDIWIh8/8Alq5HF7EJk8u+5K3fbBbVoMuc6Xknm8wpHBJFCvHH4N4FqpJJIHPtiLP6nDHqLxtDRaONYi3qBAFBUBFKCQR9QemObfJphpxrBYi0t4I5GzjxqDwsieos5+Hy4gKAA7Gya5NYo57amnwwxxnMJ/EBZGzoLGPceHKBhQtgALFXihNLmhDp48ksyGUlXJG0k0hY9FpT3xBnfEmURZ0ZZpo5muWUAlAVNDaRXAI4I++CrvBba+oazLXmsrBDlYsx5YUubkRYtpoMB5hjFVwDubj54qeMPJgzzbss5GZ2h55ZpFiN/hGwEiulEgfQYoaprqRpl8llpDFFIhlke+fLPYE92Ni8S6H4lEWZOUj3SRupYktuMTC7Hq/DVce5/LATrHoMlncXvEMcfkx+eBDDAyjLtli0oG7j+ZHINrrwOevPzxPJGmUzI/iszlfVEyxw+Wyqx4pnBLKACK/M1gDlYsvCUin1FHhifd5QABJU2qsbPpBriqwQbzDnXz0IGcikAQbD6owK4A7jr0q7wuazkNLhEuSyE80LQ5hIZwhLEQnLMi9SNsabJFJ6cMDffAzJeH4Vi8/NnM5SAPsEExL7yRQ8vjzV5/CQ3Q8mrwWk8PyTwmJMrHAsrHc0mwFF7FUjALEdRuPX5Yl1VzmZRkIGK5fLhYnOzcWkAsDzKYxqqii4o7jV84MZOnYHFNpe/wBxWk8LtGxaHa8V8eYGiYfI7xsJ+e4fQYD6wc1Gwdcu6xngvtsf+5fT+d1joZfdI87Ky5aPcqyqNkjve3bFsapQzD/1AbJHXFeGEfw4hWGaPzsw+8zSurkou4uGhUhQao8bfrjozrMkTloxfAh5bxGXXyao41zungkBUJPyw/J4fgcuzRlVRgpc7G4rqrFQ45Pckn0++CQy6ZaVYoiqybbBJ3Nt6M5ocUaVQSoJ3GjWOWtFeZKib+Hp0mIGneEcyQW2BFVSxMhC0vvR5r8sWsl4LZJAWkDxsu52CMqRDrbPJtUr8xZHtgzq2e89HRk8wxy7AodkiJJ6TOD/ADGFbmHYsqjk43GVTexVygLEI97aQdY1UciOxdAJfHXklJ69Fo/DLqK+u+Hit/w9SLW61BWxVkrvA3gDk7brr05xz92uQBuOecdmWL+Fhlk8qLzN25XWKMFVv0ggL6mJsigDzjn/AIl0lHbzUtHIBopsEnSzGO9fioAY0/DfERlj7k9X4alcSWSeGNALs10wOzufKCxxfQYGallTGRu5PuDY+4xCcz5hAIxpjpLnkxytOmFvD2clkkIsm+ThrSP189fnjNE06OKDzF61imc/6m3HGbVe5+UCGqOXgcDp7YzCUdRm7E1jMd5u51GmWjzKKGd/6418+Rn9fqA/5ZwZk0qWSlZWrG40KRF9CmgeSecM5XkQs6ZlHcAVV9sT5vITN6KI284M6VnkhXe/UDviQayrxO61ua6H7YSKxkFgmLUZQosdOLxPqLvHEZVarHPOPdQzZbLbVX1Dqf3ws53Wi0RhPXDJqR1DTpWqxHK2X9XN898B9X1YWAgvjC6XBjCohDCvleK7M8EqvJ0++HUbwMkPuR8UExc+kr2PbF3SpxnfSqFnAJ610+fbHO9b8TiV08tflx+2OjeHsoMiQsxMZWNM1O/PTfUcVjtvot71XvjpprI8YXwX8zMmUyspDpMIRTxbfS80hMaqWI+BKbpz1sjgYi0PXBLEcxm1gCxugilACXIAVPF9uAP+UPmmjgVNPmJk8zc24itzD1VYPBHFH5YFeLMrlmyJjjfjKHe0amzb8W189W6/XGfl0bYxSRrnhmom/hYQZZZjLK0pta3E0SegNAnnuRWC+u68cmmUWRUnmICmV+AKoMQxF3z+lnC9mfE+biy8EMKgy/wyyOxFkA8JQvlto5sHnDJNrZeaPLzQxtFJAshJP4xW5a5HBr98LLHPqWTsrRpOZGy8swdZYpX3VTLZAFUa2qDf39sKmbyEwy/lRGOZSCgeNhQH+IHvz2w0ZjxEv8PmpjAseaiCRPY3LtdgFr/DRJI/fATxJpypl4zl6QmRDGEP/VLbRyBy3frfF++AsNJ/4xf5BfDoEahmYHkEMsZkaGMAyLwfSLoV1/3xf8M6rlwJTl4TG6JZZ+tfWzQusVdU0yNM0zCbbJt3vEFuwFs/cC6xrpabsx5isBGkW6S+OD0v6Dvh3W2s8evP8k1jJngrMxiFjMEILDqAefnf6cffs5+E9KzEaZpo0WEyE+RE7cbgDbbQa544+Xthf8NQZHNTM0cDGRB5nPCkj2AJ79qxcy0izxPNm5SkouhuryFBsBU7E/PvXfA1MScs5rA8cxSLIAy8cU+YeVcxEwdlZgS256Pov4W7Edh3wZkjzGWnzLQwCSOb+chBA/mbQCpBFm25+hONdNky2bSPUpozG8CtffcE6MbX1V1HzxSm1XOZiGbMpOYUYF44yAf5ag832ZuuEaSwwq3wgllsvKr5fLCOzl8v5ikio/Pfjk+yAtQF/EelYstko5Akq5vzI41MUxPIPO5qAHV5CimvwjaOuKGpZ95HyyFm8kwiWQLyXY0tH3Ubt1fn7Y3y7KqvIqqIUZpAoFC0G0ekCid3mN78L8sJJqwpMvZJYzvgimaRzEx8xqIUhzupV6kyK7H/ACAdKGFT+CbKyGaQSMxG4tY2QrW1Evo8rcBm7W1cmwU0aU5QIipTyK7lje2GJiAqDpbGRrJJ7MB2OMOjRMvraQlg6bpXBN2Wb0j4WIUH5AKB3vm6x0ClWRfy/iQoyyFlljD3tWl22ST6Om8n8ZN1fveD76mzZceWSQzKpZoiAN4AbhPjbeWNCxbWRQsJcXhRkzexioiYMzOTWxFPUgH4uOVrrYw7ZTKjgQ7mipWUlkO4KUPmVfoUWwLGwBRonjHamlHDjkZT6MEyReuWi6h2MXlhomaRhtXkrInNmr3EA8dqwNl0xY5xzKIk8xh/02Me47X4Lv5i2Nu2jZvp3Zzl9glVSWSRpI4af0rsCP6QACWILbQDQ2/NjiukNSK5LDy3FhnYKd+8GLaI6Pq2kkKbUWcFSccBw1YCzGjo6JwhilKgsIWA3cg0VFxvwSUs/wCUjC9m/Bc2X3yqBJEj7SyncQKsEgCwKI5IH2IOOiDT28+UESS7GVm9Sna/pIOxdpk2EL6x2HvYMGRy6lY32WN5dG3tGfMFIQGqhuaxtcc03+Y1jqyhxwRnCM+RVlKJlUnOZRo2YKUiNut/3lYLX5X9cLGZzbvKdlkHlSRRrtxz++DOraNBLmXKK8RLcodvpN+oUAK78dsXdRRYuigUKH0xojOKqllmHUiovaD0hkoWRj3EJmb3P3xmDklR2A6mgalAOMk1SMxvQFjt88cg0jxNmgVTYztIQqcVbHgDDL/4JqEMZlzASJBZO5ufpxY/XDyjJEowb4GfMTxyBI3oE9cFMhpkKcUDxeOQavrErAyKbArlT09vpzhj8D65LmJAJW4A++FSaW4Li1yODsAX2rweMJ+d8KuztIMOInWSXYp9Kmj88GpNMjYVuoYjpxnnIN1CDLoIjy+9b3VZvAB2kkjLFNy++HfxLnhl+DyhFffFP+JSKDgWG6Cv2wZYYyyJXgnSLknzUg9OTQzKrdGkuowf8IYgn6V3w6Zrzc7pMgkn3tI9hifxAhtp/wC4HjsDhh0HIwRxPBOo8ydd8oI4Cg+lGPY3Z29ftjnH9qmorHsyUMYjiWpQQfiJ3D9OffFFJ6slRpVQg7RDldXbMsqyny5oiNrHs69b/wALdD9RiTXWfJSyzptb+IkI2EX6OGKsD2PTA7SdKaYB2NegLfuT3+1ffBc6iRP5eboxlY3W+iyKasH2JB++FlalfTsVTXC5NfFGUljnaWEEIcvVAdClAD7EcfXG4y9nLZrMSmMwIm8UT0b5dLsA8HFXUvE8rz5iEAHaG8s1zaCzfY2N1flgJk9SmlSZGayy7lBA/CQSAPmMKoTpN0uPrTCpLpY/wa+VyqNCBmlnnKkutUp7MAOgoDnGqiBfPfL5U+fHIoEbG1Bc0si1YVSCTxVV2wv6K+YkiZFYRpJEStekpIGHSuaavscFkhmfJOmYkVJmcCNlYC2WmQGuOSD98SaSdfuVTwUjljTZwxkz15bRKOCVIXepsnbtAxNPpMw05zGh86UlpEYAsEJPpHHYVx15PfpBGJWkSZycu0BuRm6MrAM6iuCP9ce6nOzZt5EmMavHH5TDkFQQW49rv74eL+Z+66CNPhG0WovBFFLlwqOdgKbbZ14AWqvrfODWv57KZaYTTRhp5QBsoG+nqKnjqALPOBh1/LS54eZl2WTeFjkvqVsAkA+/A69sBHyk0mekeWI3bFW5Kjb05J6dPnZxyhSy/X6+g263gbcr4nfNGbJZmNYw6MqFS32FWCQOfywLymvrFG8DJI06RtD0YhwL2kV2ok/TC8mZneaFfKZGjfeS3T50TzRHzwezXid1n8qJAWCFizGqYixwOvQYnOF0mvXniuv5jJ08BXUMxmYsrk5Fjd5FTy3TsFIHNe/pAv64qDRs3vywaT+W21pI0JttpJN+4N7etc4rR+McwclPJNXnI2xfTXWhZHTiz9sXvDORzKl5HZ5CzCNSD8IRRI4/whtoQ9Otd8dTVvF+/wDYU7YZ1CcSSK0km0qWPl0eqKpQEj0oRuB700g7gYjzs6xhmK5WR33sRtYKJleNZCWJIq7HNdF62cW9R8wQklA8XlqzCM3bvJGzlQBZKUzD3J+wbxE5ol4/LDyeSSW42WZN+xSAGaQD5kYlFcD2UIc/uzDWCxXaLJBa96Kx2gEJuPP1YGsXda8VhVaYJKN6+kIqgoAVLC2sSRqbu1obxxwNqvp2ePm5jaQGcEK1dSjIxB7+pFYYYM3HuZVLsxHBVOQvFWPQWQ1sa/8AFz0vGnYlVoSTvAEyviSbMx0S2xZgepDAurU25eh4btXy5wT1TPSxvGFH8zftUnmjZ5JPDElpDuIDW3ywTGnqkxdk27lVAqqFBrqxUCi9micRa1lIgjW1g8EewPH7m8Zp6sd/lWP9jwxGnyLOS8XSSztvRpPUWNS+WAAR1NelfSLIKk8Cz0wTzniOQxlLdnkWySqkOpkG/a4JbY3JC0NvqHXnHmZy5jSIEcJ6RtCXx0NHgsR+I2RzgTmCp207blO8Kwo36CeeLFJ1oXfzF61snlLBB3BZYEz+dk8zze5N3g206ugcmyB2wGz+dR5DfA7DBOXWoVjVIxz3P/O+Lzi2lSMDdspNnRZ4OPcaf+Ip8sZg16BOh5R1aMJsAYEFSOxHIN9QRhr1vLrnMmozDbQvLU1WR+I+wvCRmdSVWHln64H+IfOnQJu/lgctZG1uvqodCOLPF4jF5pg0m9wuZ3MZaKYLl7ZSaYm6o0K560bN/MY2kzkkL0grnisURllyzh2IdlNqvY1dE89LA+uHLwXp6zwiZ1tQxR2PYijz7Ahh+eLzair5QdTc3kA5DxjLGGFWT3w06F4zkZW3ofli1mNLyqzlQgNC+n9cD8nmogsvljc4JFAe2JSqsYJpJg/X9SklG5zQ7DDH4JkDr5mYlWPgjLgiy0nI3gDsrdPdvocQ6D4CmzcLyuUIUErCrgszdQGKkiMHixe6v7vXEeY0/UUCFIAjoaBOzgCqpbICjoKH+6PikadPTVWyLU/B2ZiRVlnWOJwZJi1qwqyRRu6Hz6k4o+J8xlcxl42gTzXBWJSSQR1+Lv2vn3vGv9q2YMssO6RbVNpF/i7ttA4B/piDJZFcrk3Ja2JDcfli8IpJM6eo2y1MxjCIv51ibWskM3l2RSBLGdwvuO4vt/8AWFSHOSPyCeMTZHPv5g39PhautHrgtUSi6dhfWtNkhSHNRqfNqPzF6/h2n79D9RisvhiU592NrGrmQMehB5AH7H2o4jzet5gRhlJ3wOUc9QysP5bEe/pIv/XBnxJmjJpxlPAkERG3sWqwflYIxDzxpYzj3+xpuLz2yAdbys6Thix8pSrxuPho1QB6XxghqIjGaaN7C5pEcMeityAR7dPy+mJfDOnPn8g+Xb0rEwMUnNFvUSp9wL7dLGLmr6jLk3gy8uXWeJI0AYqSSwHJU/KuldsFx+Xta/kZS6lLX9OJn2iRmlhijBiK8uCFLsKJvhrI62D1x7ndJMZhyyupzMJLcggeW9mrPXtghP4kTOjM5mOMpLDGVWSxuIdeN3a1ZGA+TYW9SzWYz8SZhVLPEvlOVHJrkMK55vp9sVULVMl4mcF2VPKZJ84tbOEReu8EkH6Gr5OIvEviCRzDLEzRxNXSviB6NXXjt064qy5zz5kLEsskYUr7SAe3vuH64zKrK+TZVTaUewK+K+SCD3HviexRaf8AWSl7ghHr8i5gGSRTA7VW34bHFULA6d8U81CsOZkR5GtyDvYVx14IP5X04xUn0XMOg/lgFidwsA2OnF/74YJVSLKoM1tfaNp43fT2PA74nLbGq64pVZRPNrj1BOms04zUQs7yu09rB4+5Ax0bSFEKRh3JDgxMoNBWdiheviO6UBFNAUHOFfwrmklnqOMmOFfMLDpS/CD/AHRvKgk9BeDmrajaJmpKMrRhhAtgmWB2tgetC+B875xGdt5VcY+w64NI9RTaP4ZiIlXy1Lfhj9ZkIu9zvIu73oL0rCdqOZURuQm6JlWRWJJZnHp3cmx/reL2ZzgiUmE2UCPBF/cDLtLEXfVycL2dzf8AMLn4fSgXsPc0OlYfThud+/f8gbwQ5FSrRvyKZTfcG+DX15w/eGMrJFJTISrq54b8Qo7fajs4UkHt34UI8uUmkKMvI4vmmqwfp/rhh07UXTLlgC0vXbdDd0N9QQfti0ppv31EfHAW8ReJTCgdo2YXsYrfpPBFggEAi/zFYW28WJI6rDG8jN2I7/rx0v5YsQ+MIfLb4rA5jXdVcD/KB+XfAjw34ihiZwIym9ibFmh2X3of1OAtCFO42S8SV4Y4vmzKrqQBXCDcVPBrt6mHPPasDM7paRR8W7kep66fJR1A+pJP6Yp6NnTmZ38oBUS2LAD1E/Ddi/73BvG2fzbgkVuruMLscFtRPU1HIUZ8nTE03HTFOSI3zfOGlc4HJR1o9sCc5pkqtY9Q7Y1w1OjIMFAHHmGdNAlIB2DkY8w3iINEue1BEjsfEcU9M8XNDJu5ZWG1x/h+R7EdcHMxpscy7W9J+WBr+DgnO7j54lDZWRE64AWdy7yzE79+4/GT27E+3GHBdZjh0aXLQOruzAy/9xUNV9htUWLwpRzeTIQGqv1H0xJFlUZWc2insOQcUl0vgspLnqN/9kUiLJNPPJUUCepWoqd1iyDfSvbqRzjbxlCzTHO5QiXKygGlsBCK3KV4IFi+PnhWnzAbLiKE7F3Ww3H1H5jpiz4Yyk8EokHCD4ubsHivribrMn+g6k4tUNmt69HltHRYFeKTMFWPUEVybJA49NCvcYStM1rMTzxiSeSl92J4HNdeb+eC/i3U2mj5ZQi8gEWxPar6CsKaZwryvB9+/wCXthtJJwwhZyV8jLq2mAztMz77N/Suv64h1BCVA3cMaw16H4aWPIGfNMKILc9gf64lfR8tNlg8ZF1YOEdppEZSt2I2dgMCAqbGKLaluKmqoi67491NH3FC24A9sRZfTyRu9sWilVs7J0DTIoZ45n+C4lWS+g67X/LkYoaj4g/hnhgk2y5f+HRZVrg8n1r3uqI/4cWNA1OMRvuXdvVYiB/iJP7KT+RwNyGipmWRZif5QAUj/wBSI2U5+XIP+uMlKD3S4NULlHagp4xMMOWgghZ0ja5F22Q118Ru+bv7Y2zGuzpkIJkm80RSmOVSL3Ai0Bvn4QVvEOo+OstuMEmX3xxnaDxxt44B54qvi5rBV/F+QykKRpAZI5hv4AKnmje8kkgjp2rASlSTi/tkpvhTyCcu+XjysuciV4zOCnlsQRuDC6Fcge/YE4303xGmXgRiojum2qO44Ir68/TFTxlrm6SNQqjLskcmX2Jt2qVIYH3O6wR2K4WNSzwloXQGLuLk12J3FLnIznxBDmp9scWyyX3iuGrm+Pfv9MUdYz02XzgMm4xirq6YHr+d3ijBm0ijHNWpHp7k9/t/XFhfE6SxsmY/mWxYdRzzXTtzXHbHbVbdehzeEtwNhz2zMhhIxQtd2ejdRX/OmJ89rTJM6lzJG3xKelHsL6Ee4x5p+sBVCNEsjAjY1fCOb/piTVPD4supIB9XI6XzgycVJb+1HKLlHydx9/s+y8eXyWZzEyMcnKsdAiyziTbtFHoGAu/f64ZM3knzWXErBIJl81Q4AcbTx1NdgD9R88JXhDNzFcqsCGXLq7xTAj0gMY3LEdAfYkdsEdRjCwbYZJXMJkey1iR7KGNh19+3v74yayzZfTFvVZgjkKm8lUj88G9yleW444NDr264XBMv/SdeRwGHeul3gpmdQMMUcZiIDBr3c7SSaH0Fg4DshcHcKYd8X0Y0m3/n3+hztulyWmiYsXsI449ww7YnymeO0r6buyLPOBk8rFavhTjeBRV9BhpQtZHjV0gzH4aE26RZQrc2lftyLBwLyXhyV3K/DV2TiTT8/bEbW2nvZ+n/ACsGVmAjpD+IKRd8E82epYgVXbnA3zj5SUoRfmLPhzKCFZIlcMSwLEfIcAfc4IZIDzSARQ63hKiknSVmUMLOPHklEhLbuetXh3C8tmGg1qeYiEp6deoxJHqUbUkTEsfr/XFddCSWHdyDXfAvIZORJAVFlT+2EUYtVY1McVizFdDjzFldfkr4DjMJtR1mSZFm/DjSTK+YApBCjrhsi1dZh5cSFiep6AfU9MQp4VkIsSIO9cn9cTTa4yCMG+Ecu8W6csbrtHXFYSbVERHJrDb4y8LTWHVdwXnctkD3sdcKc2UkkO0KzOOAFUk41xkmkgyhK+C/4d8PCXMgX6ByTjo0H8KkiwqQW9rwn+EdBzMQYuvl30LtR+w5xuvgiRZfPSdWkDbtpUqD7jdfHHuMI5Jumw+DqPoa/wBqmRVSrIKHfChpWlhqYnuKGHvxHkXzGxZPQD34P6jjCv4g0Y5IrtfcDikJ2qROq5JNW1PMyp/Dg7owOg9hgRkczPCDt3Be4PTDr4UmiGVaRiLo3eAuVlXMpL9TX07YF0qrAroEZfUx5g3AGzzgpnpI1df7rDCtmVpiB2w0+Eskrq08lsyHZAnHqlIvcfcJatXckdrt5QXIytug82ZTL5CRo1O9pAGo1wtUL6itzX8zWA2czRaGMIW5G5jzaX1ojsCMHcppbZbKzQNvimJoTk/EWFsFHULYot1Yc96wp5LMMVkjkL7l3ertx7315OJTiuexog2sEumRxzOyzxDzBQLAlenfjizWGPLahpqlMvLtKoaHDEAk8+oc8nrgVFrwETMYQWUoHAP4T0YH2sEUenGCGn6VkHnRwQzNUgSyLvsVPz7XjO73XK0vR9S94qLyU/HfieHMhIYItiZd6BHAYEEGlr0jcOPe7woTRerjpjpPjXJI2nySpF5ZEy7jtClqLKSe55YG+9459lYQI2ckG+gvGyD8pk1F5ii/TriKOMk0MbxAE8mhi5BlAT6ecWbonVnh0+SPrwasYs6XqbbtrEke2Ns75sjDdQC4P+FtHBlFUSRZ+WITdxzyMm1we6XqGYy8QOWjYK043qASGDLtAPHF8gH3xaz8UsedmdmqA+oC+ORXT+8D/wA5w2TSbJkiSuhLAdwoPHzN1xjn8WrtmvMOYULEtG+RtYEUOvPXpjJLdJcY4ff+zVpOPUpbpDuMrrsvqR3+nbF7JeGZ8xH5kWx+SBztuq55oViFNOk9Zch0boPkT8XyAHOH/wAC5RfIDg+klqrpV0K/IYfcrx9uB9Sb01a+5y/OaPmYifMiZAOpqx9xYxUlYE8XfsMdR/tDgSHLO4seZSD8yG/ZTjlkEi36rA98aY28tEoalxy/1LGVLkEDj9cF9CkYShHAPO5RQ7Ec/wCn54HpBCu0gsAwPq9q6n5Yjz+bKPGwJNKDZ798I/M6RScqhke87pMzFXXbQ5I+WI5JI1NEhmPUe2K/h7xdFJazPt46HvgI/ieOLMMY0DJfX3xLw5PFGGwvmc4QQCpC37Yb/DU2TjG9Qu49b64Bw+JstOgUrwe9f85wEniEmYCxEBV5OBFOAzzwP8viCHcfQvU4zCz/AOBE/ixmE3z7gotZRJDBULop6+q6J+oPB/LtgtpMUii55yxPIWPgfSzz7+2Fjw7nTKihQAT1IH++D07EMtKNovcftzXxHn+mIyuLaPVilSoInO1Vnnpzwf05vFDPaq97UjdgRyylVIPuQ1mvmcUp5XZgF27B1JJv5egUK+p/bEe3apt9t88hRV/IN3+vbAT7j0i3NqaoKLMQOpbd+9V+2KOZz4rcAjCjzu5+lGq++KpyqfE2fX2r02PucVZzGQduaQjq3QE3245PH1wyh7yduRDqGqEtXmgr1o0w+3OKeeyhzQBYkbbor0P/AGsR1+uIWeAXboPYqf8AS8VRq2xrR7A5HHI/Pr1xrgmvwkJ7H+KiObSyi0HkVW6emwT9Qa/fEcOkSoNyOoB6ksF/Q8n8sMOn+KkkQpLY38MwCmueu08dO/Y4H6pkgnqR/MjJIVgPzo+xrth1OXEkTelpvKBiaPf4i3vtB/dq++GDQcssDC3QAOHj3tRU/CxrgNYIHB7DATcQOqcc+qz+nTHqh3Nu1V09PT6DDtvuDw49EO+pRmbN28wZVIPlbRQ7fEDuokWMDdZyszoCYgH2Maj5Aq9vp5NMB196BwOyuoSxtuWQMTVl+eB2rg4L6fqaPKIxG4ldSPPR7fsRb/EAK/ahhbT5FcHEB+FokGUzMklgKVXcOeGHII78ha9ucH18LxuI5YDtkEYMbDlbr02OeeemPc5kRB5zWERwrOALTeLBIJ5pt3w0efYdIcmIgjgb/JemKxEbtx2gBQOeSenTg4hq5lui3+w2niNMJ53w9qMuU2OWnQwPu201So/mgngHlF2A+/BxydzWPpjQcqkZRYZcw7JEb3SExk2QA7BSC4PHBsbemEnxb/ZsucjTMZd0GZYlXRSSkji+Q4jUK9DksoDH2PJtp6seGRnC+Dk+lZVZGpmr2+uCuT01o5DRBGBma0eaGTy5I3jcGtrAg8e3v9RjRpHBPqP64tJN8Mkk0sosT58+Yb4F0cGchqhLgQmmqrwEy+ku7Ddxuw9+HfC26IgLTX8XviWo41S5OSfUhyOfSBJCzl8yR6TySG6gfIE8fTHusZ+CR5YmXbsXe6kVyQGJFdSCfzxciEWVZ2cBmA64l1iSCSH+I8rcZUVGJU2QQD269RTew+WM84pxt3+Ro0ZO6QvvmhJ5QjYBOrA9fLArp98HtG8SrBl2Ule9Beg+n6YXQihXEcTFowIzYqwSbFnuO/H6Y11LJHe1j0qFUD8hz/z2wsIq6X8+8lNdXEM6xq6ahkqY7TFKpPtVNZ+lWfywHOX2eYFgBRAu093PW+eox5p2WjTLSmT4r9AHJ92IF01egc8c4n1H++rMGCEAdrPuPfnFtRpKielDGAYsZbdGAzMaNN/i7fliZvCzSAl2pgKAHSh0AxGksm+uh2gKfcgc/rhk0nSZJh62II9u+Oi2soGvLO3sLL6UkUfqTk9zgRNphUXYOGvX9SVFMT+ojgYh8M5JJiRIjADpWHjOVWQBJ1DbGqKOe+L2nZNi24Hk4u6voCpyEYDsTgHl9UkhkpAT2rHKpYRwaLyDje3GMwbiySsoYjkgH74zGbcuwdjKngfMLHkzIy7+WB4JoCqIHf8ApeL51ZezbmPPF2F7KODXucKuhZhkiVVkK36mrt6rB/b9MXM342WNWjy6BbP/AFGH5bgvv9cPPTcpukboTUIJsI5zNqwDGV8snc18ZrrV7mP5YBanLlGAIzDs19GjPf53VYDTSmVi7szC/iY8k/r9sQR5S7PQe3/3i0NJR6k5arl+FBtocugX1iQdSAQPyvqOuIJstFI5EcQUDuHJF/L3rFJNNYnm6PX54lmy6qtL8ZsAXf6Dp+eGqup2WspUZLpZU8Mo/wAN396vE6QjkPQ4ulYWb+XbFXKaVJuG8bFPUn5Ydcl4dyboKDbvoKJ/zGx+2F1NRR5Y2nBvpX1Fx8qyp6Y73GuDdD50TijPl2MhZVLdN2zkXX54eM14AjI9KgH5FjX24wQymgzwhY02beu7eR+Vbb4+uI+PFK0V8K+Tn+YyGYoN5DizQJBu/lffGf8Al3Mk8xMPmxAH6nDzqOn5igGkQFuByoH/AMhySPz684XZ9J3EVN51dfLS6+pAA/fDR1rXT7hejnm/0B0PhfMSNtWrHB+Lj8yOfyvF+Dwdm4mDIVruQdp+zAE++DOUzEcMSiUyHqALIoX0q7vn9RirmPFK7h5YJ7UwP77rwj1dRuoo7wYLkE6j4czMhI8wlOtM39Bf7Y9yPg7MxASPKsSAg/ETd9gADyeeuCreKp2A3Jx78gfbkYh/80kNuZga6FQbruOgBwd+rVUgeDpp7g/4N1+fL8SFPLHT10aFmlU+5J5AHXm6w1Sf2hsY7XLu730Vlcfob/T5Y5RnfFoLEpEAfdvVf/aePyxXi8ZzrwHA+QRB+yjAWlN54Fm9Gzq0Hi55Jol8polBt3dQtUCSq9+TS/ngX430vLZl2KIiSbLMygrcwNBXHRg6/wDcpF2ebUNP1zzmJzEjV2AYivf4ecFP4zLnmOVY/k28H5G7P7YG6cGP4UJK0wLoekAsRK3H4ST0/wBPzw7w6fWUPlTguB2YH9BgDl80CW3yKEB+JST9iyc/QYvQpG5O2ZTVWSB0PzKgH74L1a5RN/C3wwNrGgTyRhmB5wfyeieXHECWV0Qjcb8sqK+M2BYHwng9RyBiaOcJGwie+59JZQR8h/T9cXcnriGEDO+WVYUAoamHtTD5fvgLUUlQq0JQdoWc9lgswBYhyxKb9zr5Z6n+WAoPBrcTWLGm5eMwlV3OCodWf4tpJHcA8EXz2Pyw4afmod+6KNShAoEn0np8Xq4qht4Ar58A8xqUKAq8CBixbdR9J7Xuuzy1GuAaFdMTjNJ0PODmhZ1hgFWBWCSoCm5SpbbZJAPYltx9/vQDZmPzPWpKsEaM7qFEEXY6km7vDP4iykTMsnlmMiqMZAB4qrIrsK455BPtSTSmkioupZ9wBkHK7rHBHIqu937jjFbtp2BR2rgV8jqO50Ret1Zw+6cjqC26j0r3xzzP6PLlZuRvr1Bksj/bp0xZg8SSSyxJIaXeu6u4vFtTScmnHgxNv5h4z+hqHWZlDc2cE11eKB1ZY/SeGodPnjeXWIiQBWwUMU/EKmHLu4F3ypGJL/yI/UM61Imbi2RAWf0wsZTIplcx/OUEkda4wv6N45YMtqdwPbvhyzXiPLzldykmvbvhpp8vkCYbEEPyxmKYzEH979cZg39DrZzbMZMhZREQFAtvn1FfTrxhaAJYbwa44HXBzSM2VjLONys18kiwvb/3EfbFuLUlWMzOSxBCoKAJ5tua6dr+eHi3DHJtWmpxTboii0DbRKlGP94gAWLFX1Nfrizk9Bvk8nmt3FnuBZHTuca5QnOy2w216ix4oDt9MGU0ZA/rZpXPy2qq/wBR++IT1GsN5NenCPKWAYMksthVEW27cbip9xuxVbIBWGwKW6Aj3+nv8zgxmMoAODuo8UBX+WrxFBlRZ3H/ADBQQpH0HU/PCqZRxQNRizDcCXP5/ucXWzU5Wtykg9q3f5aHHbpXbBPLyxgfy4SFJFySAhR79AfpQGJM3HDI6gyFSOT5KbTfYXV4Dnng5JFDT81PvJnc7SKtiQBXStpAGD//AI+w+Fd/eg1CvkW6/liOHwuj1IC18f8AVNiq+119R8jgsdDisI7MrHhacjd/Q+9YnKpOweVKgMcyZCa22eTvjDAfLgA306nHs2VdhzMIz1qOx9xuP7YMS+H02kl5AwJo79wv3KkVirJoCsK8wkddvpr86Xn9sLx1CmgVl8nl3fywoL8k2xPI70emJs3paJZSTLAj4g4PHPZev+uGLIaOCgUVYvpX6A9u354D51/KJDRMNvCgkH7MT/XgYbd1A3fAIl8OtNVvHIRwvksIyB9CKIrm+vX2xDm/AQX4mf6WK+4U39aFY9y2VdmssEN79shJ5B6UeK5PqHHN8YuN4rPqDgIaoIWLX7dq5+R6c/PFd0/lFaXUU814f2E/yGbaLNTK3HvQAP6YEnPr0EUYH0N/ck4f8vrSMwO7ZIONp5HT+8a46H3+eLBCPT+Xl9vW3pbJ/wAo/UnDrXa/Eib0E8xf2QhwanLXpjFf/jB/dcetqso5orXcKq//AK4eJXFUvlij1in2H9QSfpgbmNIQ8iedvcEGxXzZaPOCtWL5QfDkuGKy6zKTfmH6Xx9hx+mL2k5OTMsx2KfdiSoHy44/TBM6OSQIjMSep8sEADuenFewxsVaNVLuWFtyvpYgGj6exsAc/wBMGU1XlOjptPzMI5bRmgooGaQ0CF+EfW/pXIxvnskTHueORju3UjLXAvgcni74HPXEenavGptX2rz6DGHYE97HUEge9e2NH8Uyh9xVJAO7RgED6g2t/I/ljOoyuyzleEVnm2kOpkUdAxFH5gsvN9ub98Ecz4luL1puPBFmwaFc9r+YrEy6wGhYyCNoynIa7Buq3DnqewIHtgHl4kdiIacHopNMpPPfhiKH1/PBWeQNKwdqGoEptcBL5pRQPseOBiRVJQbaugD6bv3+H9yMQalpr7yFotZtevPfFrIZNqC0ynr14P8AQHF20o2hEneQZPrDI+1j06EWP35xiasp5IUn/Lf73+hxezWkq3xgn+76gD9v9L+mB0/h1Qa3lT7Hn9Rh4vTaJSjqp4yi7/EJKhXzDGD9SP24we0HxDIuXaGUCVB6VKmyR9MKUOiENtWVOeKLV/scOnh7Qzl4/wCYVFg87hxV+xvthNSUYLDFWktR+ZUKGY0t/NJjQoK6MCPteGbw1C1ruIX3xak1aFqAzI4/xcf/ACGIWzGXN7pY+v5/IhkP9MSepKSpoV/DR+WQzN4TBN7+vOMwOTWBQqQ1XFN2/PGYbxF/1I/8afdCVp2lF4lS15ri+epv6Di8Xc9lcrCFDtbJ8C8kcc8ive76YzGYZNy1NtmydQ07S7FfLawzKPLv1MeTt3E9AFHYfW8Wc7qTIpVpbduoB6fK+ny/YYzGYZwW6hVqNwTZTjZ02jbwav8A+l5/4MH8pm2j/wDRKMOQSxZr7kILq/n0x5jMRm01wXiB9ZTzF9TODZ+NtxrqOB0HPTnn6YO+FdEWWNH5VRwVrg1fJJ69uB7nGYzDP8CA8PAyzw+YHiYFDYZW3Gty8L+GgvPYfPqMWMo7BU3bXJ9W4iiOx4okP19sZjMTJGmbzDEEAgWL3EdiOKNivn174oIXEZdKkYABbI5Putt0v9z1xmMxH6lCtp+uFK81/LkLcRqoJUexJ47e3f5Ypaxrke4JTshPTfuJH4iVo9SepP0xmMxeMFZ3UrQz+bIv/wDmB2LW53YLXXleTfPuRijm9bbzqLoSAKEYDAccD1gr9R1xmMw+mlK/QE3tlRmp6nGSryb0LdRSEWL5NAUflWI85q7zhjDskPFWOa/FSsv7YzGYZQWzeDc/E2C3O7Lu3UGv4QKo+1Yv6Vqr2qF5QAOFjPP7gd8ZjMaJJONkE3v2/kMEc8UQBHnbSebdV+4AJ62PngFqamR2cSACyVRm9QHY0fl+eMxmIacepo1n0A+W1KRH3H1fXBCTxXbAsm4dSpNi669LBxmMxq2ReWjznqThwyuc6HJYDZfsTR/LFnIyyAHbIqE/iah+YPbHuMwkkqo0Rk2rZbTUdnDS2R/dHfp1rm/riaTUgYyo2i+4vt072ax5jMTcFyWjNvAPYKDbuzEix6r/AHPGLEWeUjklwBx2P06YzGYZxtCxnTpHr0KeKRK9mA3A/bkY9XWyp2yAbWIJC9/chgTV98ZjMBQTwznqOrRcz80M20iAeW3VkA3A/QV/XA/NeHoaPlyNu9vn9DRxmMxJXF0mVlBSVtAc5A/30/8Al/8AzjMZjMadzMXho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8438" name="AutoShape 6" descr="data:image/jpeg;base64,/9j/4AAQSkZJRgABAQAAAQABAAD/2wCEAAkGBhQSERUUExQWFRUWGBoXGRgXGRwcIBwaGh4aHBwdIBwcHCYeHhwkGhgXHy8gIycpLCwsHB4yNTAqNSYrLCkBCQoKDgwOGg8PGiwkHyUsLCwsLCwpLC4sLCwsLCwsLCwvLCwsLCwpLCwsLCwsLCksLCwsLCwsLCwsLCwsKSwsLP/AABEIALgBEgMBIgACEQEDEQH/xAAcAAACAgMBAQAAAAAAAAAAAAAFBgMEAAIHAQj/xABAEAACAgAFAgQEBAMHAgYDAQABAgMRAAQFEiExQQYTIlEyYXGRQoGhsRQjwQdSYnLR4fAzghUWQ5Ki8XPC0iT/xAAZAQADAQEBAAAAAAAAAAAAAAABAgMEAAX/xAAwEQACAgEDAgQEBgIDAAAAAAAAAQIRIQMSMUFREyJh8ARCcaEygZHB4fGx0RRSYv/aAAwDAQACEQMRAD8A5LqugmNyEO9Qe3XFJ9OcLuKkL71hs0XQHA3O9j2/3wc1vUIBlvLehxX/ACsZPHae3kfBzSKXaRXGJ5tRZqsmhjSfLg8pyMVTjRSeQO0G8nrTfC3qWq+dYjz2mAoZEIruP+ftgSrkYNaGwdgjNQYi/wDXCyjtyisZKSpg/I5LzGC3hn0/w0hBB6jEPiDQDk3SRbKH9D/viiPErq1qPvhZbpcEn5S3mPLCtGV5AwPzuquY/LPIHS8SahM1rKehrjGZmMtTlaU/1wsVxY1AOsMGg6v5PAU7v6YGzQhXHtxhjypRgu0Wf64OrJVwclTH7LmJoFJAuheBo0SCayUG7scQq8oQDZ2xmT1XY3qFVjzW3do5ihrfgmdJLVCVJ7dsNWkf2aRbVMnLEXycHM74xQhdoB9+mNM/nS+1kagOcaJasmqFIx4Sy0ZFgA9MeajkApEcfNjrgTm9XMhoGz3xD/5nVJCGvd74VJyQckPiSSSGPaE3E9+uFnQtQzAcRxnaGPOOhaHrH8TMPRcYBsn3xa1DJxrIZI0Wl9sUj5IPAaK0XhGLyhuG5jyScANX8BtuuPkHtiTU/HnrCgUB1wPf+0Fx8Ivn9MLCOonYMmsHh1IrMnUdjgdO6huel8YMlzmv5vIFYBajD/NVMVjmWWFFvXM6skQUt8PQYBrmT5Wy+L6YMQZJGlCye14p5/RCZGEPIHXnFIyisP6haBeYyrLRIoHpiXKruIHbBnMZF/LCt6iB27VgJlmKk8YpGW5Aqgjps26XazUo6c4N5jSlZO1HvijpGh+u5D1HGPDnmik8s8jdxiLknLyhMn0JFUBm2/M4upEVVQswN8dsE9QhWaEow2muDhWyfh+QsT2U9R3xGMt68zOHQTKiBAef640zKyFbsVgOcqyAMbwM1TPyD4ZD9BiUdLc8MULHd8sZhb/icz7P9seY0eC+6Osc8vlZIlBPOBSaU2cnKvaIOmOjaWm5AGUY81TLCiEX86GFdx45An3Oaa54NOWG5JNw9sQN4dVlBB9WG+Dw+7E72v5HFZ/DUiyUtV7nAWtLqxr7CUdAYNR/TBXIeHQp3NdYb81ovlqGJ3HA/VGTaVHBwz1nLFgSDWXzUWYyxjb1FRX+hwAXS8s44AsdR88S+BNNYzSVyNvJ6jg8f1wYy/h2INMUHqLE/wDPzwJOksjPALh0KOeJkA6dPlgfnMltyuyrYcD8jXTDNpOV8pHkc7etj6Yr5OAOSwrrfOF3UlYeORAjyDblEgoXzh90/Q4V2svFDF3N+HVnYE8VifIZZQ3kr1GOlqbuRW+wSZCEJWunAwk5/NkrJ6fV7YZ/E2dfLxEjjaL+uFLw/rPmszMvX3+eEUfsclZSybAwX0YdsEdKmDWHPFYKTeHg1k+knmsC4tDZVZgjmurEUoHzY0B+Zw8sMdRvggzeV2I00RursfnhW0ydvNLOpbdh907QH8k7kbaeh4ok9KYHbz255xPq+iTRRRgZfa1j0sV3Ef5L3Hp1rDx1I0NsldUC8vqQysJPNt2/bB3JzpJGps+rreL+rab/ABEaKuWfeKPMbDp9VGFrTsvIJ2VwIwh/EQMJKpYF2ssar4Vgc1+NsDofAYVyrC1q7xprWccZ6Fh8ANX2Pv8AXDj4n1TZCCnVh19sPlKrBTA2bWOKDy0obRhIddrhmI69cQ53NyynaN13iXTtHkkIUjheTeDGOzLZywVNYnO/cp+2KOS1F4ySrHnr88MWc8KySAuAAq2PrWAEWQ9RVuKxeE4SjQrWQ3p+rIFZnb1EVWIcjpavHvJ5JJxrHoQiILndfSsQGZ7tQdo7YnSzsYyWBtyxjpFY8jC/ncwBnKHIsffGbLG7v+2BeVb+cCx74SGlTbs6h71fO/yvg5rtilpWbZU2kUT1xXQNISS9KOgxsMsWPDc+4xmUUltYHYUlmBH8zhcDc3mcqCGG2xi5Llyy7LBrALO6NR+G/pg6aj1YAqPEMP8AdGMxRTSzQ/lHp7HHuH2QGpB7J+JXAHPX98E5PFCqluDxiLN6ci3sAwvz6i4YpJH6T3w1XiyeC/8A+dYGs7qwMfxHmXk3qh8oHrXbGsejRp/MC2OtVh30TLxyQXIAo7A/pjtkemfqHCK+i+IYzHvcWSaA74v6xpeXnADDa3v0xkfh2MFSo6Gx+WLU2Q89rsDZhVBpYBZU0/JjT4mA5L8g/PHmjRte49+fvg3LAkqgv+D98LuY1f8Am7ANqg1eF1VlM7kKa3kfMhKqvUf74BZPTWULQIIOHqGto5vjFPM5mNWCtQJ74pKDfUF9APqGd2oNvB74E5bNc7wOffFrWV812EZAjTl5GPpUdOT8yQAByT0xvnc0uVWSGARzSBYW3yLuDGX1Kkcf4uKJZjXyxnnHdLzFtPTcuC/OUzcaI5UF+EJDHcR1KgC2Ud2HA98UtL8MZWKPdKTDIWIh8/8Alq5HF7EJk8u+5K3fbBbVoMuc6Xknm8wpHBJFCvHH4N4FqpJJIHPtiLP6nDHqLxtDRaONYi3qBAFBUBFKCQR9QemObfJphpxrBYi0t4I5GzjxqDwsieos5+Hy4gKAA7Gya5NYo57amnwwxxnMJ/EBZGzoLGPceHKBhQtgALFXihNLmhDp48ksyGUlXJG0k0hY9FpT3xBnfEmURZ0ZZpo5muWUAlAVNDaRXAI4I++CrvBba+oazLXmsrBDlYsx5YUubkRYtpoMB5hjFVwDubj54qeMPJgzzbss5GZ2h55ZpFiN/hGwEiulEgfQYoaprqRpl8llpDFFIhlke+fLPYE92Ni8S6H4lEWZOUj3SRupYktuMTC7Hq/DVce5/LATrHoMlncXvEMcfkx+eBDDAyjLtli0oG7j+ZHINrrwOevPzxPJGmUzI/iszlfVEyxw+Wyqx4pnBLKACK/M1gDlYsvCUin1FHhifd5QABJU2qsbPpBriqwQbzDnXz0IGcikAQbD6owK4A7jr0q7wuazkNLhEuSyE80LQ5hIZwhLEQnLMi9SNsabJFJ6cMDffAzJeH4Vi8/NnM5SAPsEExL7yRQ8vjzV5/CQ3Q8mrwWk8PyTwmJMrHAsrHc0mwFF7FUjALEdRuPX5Yl1VzmZRkIGK5fLhYnOzcWkAsDzKYxqqii4o7jV84MZOnYHFNpe/wBxWk8LtGxaHa8V8eYGiYfI7xsJ+e4fQYD6wc1Gwdcu6xngvtsf+5fT+d1joZfdI87Ky5aPcqyqNkjve3bFsapQzD/1AbJHXFeGEfw4hWGaPzsw+8zSurkou4uGhUhQao8bfrjozrMkTloxfAh5bxGXXyao41zungkBUJPyw/J4fgcuzRlVRgpc7G4rqrFQ45Pckn0++CQy6ZaVYoiqybbBJ3Nt6M5ocUaVQSoJ3GjWOWtFeZKib+Hp0mIGneEcyQW2BFVSxMhC0vvR5r8sWsl4LZJAWkDxsu52CMqRDrbPJtUr8xZHtgzq2e89HRk8wxy7AodkiJJ6TOD/ADGFbmHYsqjk43GVTexVygLEI97aQdY1UciOxdAJfHXklJ69Fo/DLqK+u+Hit/w9SLW61BWxVkrvA3gDk7brr05xz92uQBuOecdmWL+Fhlk8qLzN25XWKMFVv0ggL6mJsigDzjn/AIl0lHbzUtHIBopsEnSzGO9fioAY0/DfERlj7k9X4alcSWSeGNALs10wOzufKCxxfQYGallTGRu5PuDY+4xCcz5hAIxpjpLnkxytOmFvD2clkkIsm+ThrSP189fnjNE06OKDzF61imc/6m3HGbVe5+UCGqOXgcDp7YzCUdRm7E1jMd5u51GmWjzKKGd/6418+Rn9fqA/5ZwZk0qWSlZWrG40KRF9CmgeSecM5XkQs6ZlHcAVV9sT5vITN6KI284M6VnkhXe/UDviQayrxO61ua6H7YSKxkFgmLUZQosdOLxPqLvHEZVarHPOPdQzZbLbVX1Dqf3ws53Wi0RhPXDJqR1DTpWqxHK2X9XN898B9X1YWAgvjC6XBjCohDCvleK7M8EqvJ0++HUbwMkPuR8UExc+kr2PbF3SpxnfSqFnAJ610+fbHO9b8TiV08tflx+2OjeHsoMiQsxMZWNM1O/PTfUcVjtvot71XvjpprI8YXwX8zMmUyspDpMIRTxbfS80hMaqWI+BKbpz1sjgYi0PXBLEcxm1gCxugilACXIAVPF9uAP+UPmmjgVNPmJk8zc24itzD1VYPBHFH5YFeLMrlmyJjjfjKHe0amzb8W189W6/XGfl0bYxSRrnhmom/hYQZZZjLK0pta3E0SegNAnnuRWC+u68cmmUWRUnmICmV+AKoMQxF3z+lnC9mfE+biy8EMKgy/wyyOxFkA8JQvlto5sHnDJNrZeaPLzQxtFJAshJP4xW5a5HBr98LLHPqWTsrRpOZGy8swdZYpX3VTLZAFUa2qDf39sKmbyEwy/lRGOZSCgeNhQH+IHvz2w0ZjxEv8PmpjAseaiCRPY3LtdgFr/DRJI/fATxJpypl4zl6QmRDGEP/VLbRyBy3frfF++AsNJ/4xf5BfDoEahmYHkEMsZkaGMAyLwfSLoV1/3xf8M6rlwJTl4TG6JZZ+tfWzQusVdU0yNM0zCbbJt3vEFuwFs/cC6xrpabsx5isBGkW6S+OD0v6Dvh3W2s8evP8k1jJngrMxiFjMEILDqAefnf6cffs5+E9KzEaZpo0WEyE+RE7cbgDbbQa544+Xthf8NQZHNTM0cDGRB5nPCkj2AJ79qxcy0izxPNm5SkouhuryFBsBU7E/PvXfA1MScs5rA8cxSLIAy8cU+YeVcxEwdlZgS256Pov4W7Edh3wZkjzGWnzLQwCSOb+chBA/mbQCpBFm25+hONdNky2bSPUpozG8CtffcE6MbX1V1HzxSm1XOZiGbMpOYUYF44yAf5ag832ZuuEaSwwq3wgllsvKr5fLCOzl8v5ikio/Pfjk+yAtQF/EelYstko5Akq5vzI41MUxPIPO5qAHV5CimvwjaOuKGpZ95HyyFm8kwiWQLyXY0tH3Ubt1fn7Y3y7KqvIqqIUZpAoFC0G0ekCid3mN78L8sJJqwpMvZJYzvgimaRzEx8xqIUhzupV6kyK7H/ACAdKGFT+CbKyGaQSMxG4tY2QrW1Evo8rcBm7W1cmwU0aU5QIipTyK7lje2GJiAqDpbGRrJJ7MB2OMOjRMvraQlg6bpXBN2Wb0j4WIUH5AKB3vm6x0ClWRfy/iQoyyFlljD3tWl22ST6Om8n8ZN1fveD76mzZceWSQzKpZoiAN4AbhPjbeWNCxbWRQsJcXhRkzexioiYMzOTWxFPUgH4uOVrrYw7ZTKjgQ7mipWUlkO4KUPmVfoUWwLGwBRonjHamlHDjkZT6MEyReuWi6h2MXlhomaRhtXkrInNmr3EA8dqwNl0xY5xzKIk8xh/02Me47X4Lv5i2Nu2jZvp3Zzl9glVSWSRpI4af0rsCP6QACWILbQDQ2/NjiukNSK5LDy3FhnYKd+8GLaI6Pq2kkKbUWcFSccBw1YCzGjo6JwhilKgsIWA3cg0VFxvwSUs/wCUjC9m/Bc2X3yqBJEj7SyncQKsEgCwKI5IH2IOOiDT28+UESS7GVm9Sna/pIOxdpk2EL6x2HvYMGRy6lY32WN5dG3tGfMFIQGqhuaxtcc03+Y1jqyhxwRnCM+RVlKJlUnOZRo2YKUiNut/3lYLX5X9cLGZzbvKdlkHlSRRrtxz++DOraNBLmXKK8RLcodvpN+oUAK78dsXdRRYuigUKH0xojOKqllmHUiovaD0hkoWRj3EJmb3P3xmDklR2A6mgalAOMk1SMxvQFjt88cg0jxNmgVTYztIQqcVbHgDDL/4JqEMZlzASJBZO5ufpxY/XDyjJEowb4GfMTxyBI3oE9cFMhpkKcUDxeOQavrErAyKbArlT09vpzhj8D65LmJAJW4A++FSaW4Li1yODsAX2rweMJ+d8KuztIMOInWSXYp9Kmj88GpNMjYVuoYjpxnnIN1CDLoIjy+9b3VZvAB2kkjLFNy++HfxLnhl+DyhFffFP+JSKDgWG6Cv2wZYYyyJXgnSLknzUg9OTQzKrdGkuowf8IYgn6V3w6Zrzc7pMgkn3tI9hifxAhtp/wC4HjsDhh0HIwRxPBOo8ydd8oI4Cg+lGPY3Z29ftjnH9qmorHsyUMYjiWpQQfiJ3D9OffFFJ6slRpVQg7RDldXbMsqyny5oiNrHs69b/wALdD9RiTXWfJSyzptb+IkI2EX6OGKsD2PTA7SdKaYB2NegLfuT3+1ffBc6iRP5eboxlY3W+iyKasH2JB++FlalfTsVTXC5NfFGUljnaWEEIcvVAdClAD7EcfXG4y9nLZrMSmMwIm8UT0b5dLsA8HFXUvE8rz5iEAHaG8s1zaCzfY2N1flgJk9SmlSZGayy7lBA/CQSAPmMKoTpN0uPrTCpLpY/wa+VyqNCBmlnnKkutUp7MAOgoDnGqiBfPfL5U+fHIoEbG1Bc0si1YVSCTxVV2wv6K+YkiZFYRpJEStekpIGHSuaavscFkhmfJOmYkVJmcCNlYC2WmQGuOSD98SaSdfuVTwUjljTZwxkz15bRKOCVIXepsnbtAxNPpMw05zGh86UlpEYAsEJPpHHYVx15PfpBGJWkSZycu0BuRm6MrAM6iuCP9ce6nOzZt5EmMavHH5TDkFQQW49rv74eL+Z+66CNPhG0WovBFFLlwqOdgKbbZ14AWqvrfODWv57KZaYTTRhp5QBsoG+nqKnjqALPOBh1/LS54eZl2WTeFjkvqVsAkA+/A69sBHyk0mekeWI3bFW5Kjb05J6dPnZxyhSy/X6+g263gbcr4nfNGbJZmNYw6MqFS32FWCQOfywLymvrFG8DJI06RtD0YhwL2kV2ok/TC8mZneaFfKZGjfeS3T50TzRHzwezXid1n8qJAWCFizGqYixwOvQYnOF0mvXniuv5jJ08BXUMxmYsrk5Fjd5FTy3TsFIHNe/pAv64qDRs3vywaT+W21pI0JttpJN+4N7etc4rR+McwclPJNXnI2xfTXWhZHTiz9sXvDORzKl5HZ5CzCNSD8IRRI4/whtoQ9Otd8dTVvF+/wDYU7YZ1CcSSK0km0qWPl0eqKpQEj0oRuB700g7gYjzs6xhmK5WR33sRtYKJleNZCWJIq7HNdF62cW9R8wQklA8XlqzCM3bvJGzlQBZKUzD3J+wbxE5ol4/LDyeSSW42WZN+xSAGaQD5kYlFcD2UIc/uzDWCxXaLJBa96Kx2gEJuPP1YGsXda8VhVaYJKN6+kIqgoAVLC2sSRqbu1obxxwNqvp2ePm5jaQGcEK1dSjIxB7+pFYYYM3HuZVLsxHBVOQvFWPQWQ1sa/8AFz0vGnYlVoSTvAEyviSbMx0S2xZgepDAurU25eh4btXy5wT1TPSxvGFH8zftUnmjZ5JPDElpDuIDW3ywTGnqkxdk27lVAqqFBrqxUCi9micRa1lIgjW1g8EewPH7m8Zp6sd/lWP9jwxGnyLOS8XSSztvRpPUWNS+WAAR1NelfSLIKk8Cz0wTzniOQxlLdnkWySqkOpkG/a4JbY3JC0NvqHXnHmZy5jSIEcJ6RtCXx0NHgsR+I2RzgTmCp207blO8Kwo36CeeLFJ1oXfzF61snlLBB3BZYEz+dk8zze5N3g206ugcmyB2wGz+dR5DfA7DBOXWoVjVIxz3P/O+Lzi2lSMDdspNnRZ4OPcaf+Ip8sZg16BOh5R1aMJsAYEFSOxHIN9QRhr1vLrnMmozDbQvLU1WR+I+wvCRmdSVWHln64H+IfOnQJu/lgctZG1uvqodCOLPF4jF5pg0m9wuZ3MZaKYLl7ZSaYm6o0K560bN/MY2kzkkL0grnisURllyzh2IdlNqvY1dE89LA+uHLwXp6zwiZ1tQxR2PYijz7Ahh+eLzair5QdTc3kA5DxjLGGFWT3w06F4zkZW3ofli1mNLyqzlQgNC+n9cD8nmogsvljc4JFAe2JSqsYJpJg/X9SklG5zQ7DDH4JkDr5mYlWPgjLgiy0nI3gDsrdPdvocQ6D4CmzcLyuUIUErCrgszdQGKkiMHixe6v7vXEeY0/UUCFIAjoaBOzgCqpbICjoKH+6PikadPTVWyLU/B2ZiRVlnWOJwZJi1qwqyRRu6Hz6k4o+J8xlcxl42gTzXBWJSSQR1+Lv2vn3vGv9q2YMssO6RbVNpF/i7ttA4B/piDJZFcrk3Ja2JDcfli8IpJM6eo2y1MxjCIv51ibWskM3l2RSBLGdwvuO4vt/8AWFSHOSPyCeMTZHPv5g39PhautHrgtUSi6dhfWtNkhSHNRqfNqPzF6/h2n79D9RisvhiU592NrGrmQMehB5AH7H2o4jzet5gRhlJ3wOUc9QysP5bEe/pIv/XBnxJmjJpxlPAkERG3sWqwflYIxDzxpYzj3+xpuLz2yAdbys6Thix8pSrxuPho1QB6XxghqIjGaaN7C5pEcMeityAR7dPy+mJfDOnPn8g+Xb0rEwMUnNFvUSp9wL7dLGLmr6jLk3gy8uXWeJI0AYqSSwHJU/KuldsFx+Xta/kZS6lLX9OJn2iRmlhijBiK8uCFLsKJvhrI62D1x7ndJMZhyyupzMJLcggeW9mrPXtghP4kTOjM5mOMpLDGVWSxuIdeN3a1ZGA+TYW9SzWYz8SZhVLPEvlOVHJrkMK55vp9sVULVMl4mcF2VPKZJ84tbOEReu8EkH6Gr5OIvEviCRzDLEzRxNXSviB6NXXjt064qy5zz5kLEsskYUr7SAe3vuH64zKrK+TZVTaUewK+K+SCD3HviexRaf8AWSl7ghHr8i5gGSRTA7VW34bHFULA6d8U81CsOZkR5GtyDvYVx14IP5X04xUn0XMOg/lgFidwsA2OnF/74YJVSLKoM1tfaNp43fT2PA74nLbGq64pVZRPNrj1BOms04zUQs7yu09rB4+5Ax0bSFEKRh3JDgxMoNBWdiheviO6UBFNAUHOFfwrmklnqOMmOFfMLDpS/CD/AHRvKgk9BeDmrajaJmpKMrRhhAtgmWB2tgetC+B875xGdt5VcY+w64NI9RTaP4ZiIlXy1Lfhj9ZkIu9zvIu73oL0rCdqOZURuQm6JlWRWJJZnHp3cmx/reL2ZzgiUmE2UCPBF/cDLtLEXfVycL2dzf8AMLn4fSgXsPc0OlYfThud+/f8gbwQ5FSrRvyKZTfcG+DX15w/eGMrJFJTISrq54b8Qo7fajs4UkHt34UI8uUmkKMvI4vmmqwfp/rhh07UXTLlgC0vXbdDd0N9QQfti0ppv31EfHAW8ReJTCgdo2YXsYrfpPBFggEAi/zFYW28WJI6rDG8jN2I7/rx0v5YsQ+MIfLb4rA5jXdVcD/KB+XfAjw34ihiZwIym9ibFmh2X3of1OAtCFO42S8SV4Y4vmzKrqQBXCDcVPBrt6mHPPasDM7paRR8W7kep66fJR1A+pJP6Yp6NnTmZ38oBUS2LAD1E/Ddi/73BvG2fzbgkVuruMLscFtRPU1HIUZ8nTE03HTFOSI3zfOGlc4HJR1o9sCc5pkqtY9Q7Y1w1OjIMFAHHmGdNAlIB2DkY8w3iINEue1BEjsfEcU9M8XNDJu5ZWG1x/h+R7EdcHMxpscy7W9J+WBr+DgnO7j54lDZWRE64AWdy7yzE79+4/GT27E+3GHBdZjh0aXLQOruzAy/9xUNV9htUWLwpRzeTIQGqv1H0xJFlUZWc2insOQcUl0vgspLnqN/9kUiLJNPPJUUCepWoqd1iyDfSvbqRzjbxlCzTHO5QiXKygGlsBCK3KV4IFi+PnhWnzAbLiKE7F3Ww3H1H5jpiz4Yyk8EokHCD4ubsHivribrMn+g6k4tUNmt69HltHRYFeKTMFWPUEVybJA49NCvcYStM1rMTzxiSeSl92J4HNdeb+eC/i3U2mj5ZQi8gEWxPar6CsKaZwryvB9+/wCXthtJJwwhZyV8jLq2mAztMz77N/Suv64h1BCVA3cMaw16H4aWPIGfNMKILc9gf64lfR8tNlg8ZF1YOEdppEZSt2I2dgMCAqbGKLaluKmqoi67491NH3FC24A9sRZfTyRu9sWilVs7J0DTIoZ45n+C4lWS+g67X/LkYoaj4g/hnhgk2y5f+HRZVrg8n1r3uqI/4cWNA1OMRvuXdvVYiB/iJP7KT+RwNyGipmWRZif5QAUj/wBSI2U5+XIP+uMlKD3S4NULlHagp4xMMOWgghZ0ja5F22Q118Ru+bv7Y2zGuzpkIJkm80RSmOVSL3Ai0Bvn4QVvEOo+OstuMEmX3xxnaDxxt44B54qvi5rBV/F+QykKRpAZI5hv4AKnmje8kkgjp2rASlSTi/tkpvhTyCcu+XjysuciV4zOCnlsQRuDC6Fcge/YE4303xGmXgRiojum2qO44Ir68/TFTxlrm6SNQqjLskcmX2Jt2qVIYH3O6wR2K4WNSzwloXQGLuLk12J3FLnIznxBDmp9scWyyX3iuGrm+Pfv9MUdYz02XzgMm4xirq6YHr+d3ijBm0ijHNWpHp7k9/t/XFhfE6SxsmY/mWxYdRzzXTtzXHbHbVbdehzeEtwNhz2zMhhIxQtd2ejdRX/OmJ89rTJM6lzJG3xKelHsL6Ee4x5p+sBVCNEsjAjY1fCOb/piTVPD4supIB9XI6XzgycVJb+1HKLlHydx9/s+y8eXyWZzEyMcnKsdAiyziTbtFHoGAu/f64ZM3knzWXErBIJl81Q4AcbTx1NdgD9R88JXhDNzFcqsCGXLq7xTAj0gMY3LEdAfYkdsEdRjCwbYZJXMJkey1iR7KGNh19+3v74yayzZfTFvVZgjkKm8lUj88G9yleW444NDr264XBMv/SdeRwGHeul3gpmdQMMUcZiIDBr3c7SSaH0Fg4DshcHcKYd8X0Y0m3/n3+hztulyWmiYsXsI449ww7YnymeO0r6buyLPOBk8rFavhTjeBRV9BhpQtZHjV0gzH4aE26RZQrc2lftyLBwLyXhyV3K/DV2TiTT8/bEbW2nvZ+n/ACsGVmAjpD+IKRd8E82epYgVXbnA3zj5SUoRfmLPhzKCFZIlcMSwLEfIcAfc4IZIDzSARQ63hKiknSVmUMLOPHklEhLbuetXh3C8tmGg1qeYiEp6deoxJHqUbUkTEsfr/XFddCSWHdyDXfAvIZORJAVFlT+2EUYtVY1McVizFdDjzFldfkr4DjMJtR1mSZFm/DjSTK+YApBCjrhsi1dZh5cSFiep6AfU9MQp4VkIsSIO9cn9cTTa4yCMG+Ecu8W6csbrtHXFYSbVERHJrDb4y8LTWHVdwXnctkD3sdcKc2UkkO0KzOOAFUk41xkmkgyhK+C/4d8PCXMgX6ByTjo0H8KkiwqQW9rwn+EdBzMQYuvl30LtR+w5xuvgiRZfPSdWkDbtpUqD7jdfHHuMI5Jumw+DqPoa/wBqmRVSrIKHfChpWlhqYnuKGHvxHkXzGxZPQD34P6jjCv4g0Y5IrtfcDikJ2qROq5JNW1PMyp/Dg7owOg9hgRkczPCDt3Be4PTDr4UmiGVaRiLo3eAuVlXMpL9TX07YF0qrAroEZfUx5g3AGzzgpnpI1df7rDCtmVpiB2w0+Eskrq08lsyHZAnHqlIvcfcJatXckdrt5QXIytug82ZTL5CRo1O9pAGo1wtUL6itzX8zWA2czRaGMIW5G5jzaX1ojsCMHcppbZbKzQNvimJoTk/EWFsFHULYot1Yc96wp5LMMVkjkL7l3ertx7315OJTiuexog2sEumRxzOyzxDzBQLAlenfjizWGPLahpqlMvLtKoaHDEAk8+oc8nrgVFrwETMYQWUoHAP4T0YH2sEUenGCGn6VkHnRwQzNUgSyLvsVPz7XjO73XK0vR9S94qLyU/HfieHMhIYItiZd6BHAYEEGlr0jcOPe7woTRerjpjpPjXJI2nySpF5ZEy7jtClqLKSe55YG+9459lYQI2ckG+gvGyD8pk1F5ii/TriKOMk0MbxAE8mhi5BlAT6ecWbonVnh0+SPrwasYs6XqbbtrEke2Ns75sjDdQC4P+FtHBlFUSRZ+WITdxzyMm1we6XqGYy8QOWjYK043qASGDLtAPHF8gH3xaz8UsedmdmqA+oC+ORXT+8D/wA5w2TSbJkiSuhLAdwoPHzN1xjn8WrtmvMOYULEtG+RtYEUOvPXpjJLdJcY4ff+zVpOPUpbpDuMrrsvqR3+nbF7JeGZ8xH5kWx+SBztuq55oViFNOk9Zch0boPkT8XyAHOH/wAC5RfIDg+klqrpV0K/IYfcrx9uB9Sb01a+5y/OaPmYifMiZAOpqx9xYxUlYE8XfsMdR/tDgSHLO4seZSD8yG/ZTjlkEi36rA98aY28tEoalxy/1LGVLkEDj9cF9CkYShHAPO5RQ7Ec/wCn54HpBCu0gsAwPq9q6n5Yjz+bKPGwJNKDZ798I/M6RScqhke87pMzFXXbQ5I+WI5JI1NEhmPUe2K/h7xdFJazPt46HvgI/ieOLMMY0DJfX3xLw5PFGGwvmc4QQCpC37Yb/DU2TjG9Qu49b64Bw+JstOgUrwe9f85wEniEmYCxEBV5OBFOAzzwP8viCHcfQvU4zCz/AOBE/ixmE3z7gotZRJDBULop6+q6J+oPB/LtgtpMUii55yxPIWPgfSzz7+2Fjw7nTKihQAT1IH++D07EMtKNovcftzXxHn+mIyuLaPVilSoInO1Vnnpzwf05vFDPaq97UjdgRyylVIPuQ1mvmcUp5XZgF27B1JJv5egUK+p/bEe3apt9t88hRV/IN3+vbAT7j0i3NqaoKLMQOpbd+9V+2KOZz4rcAjCjzu5+lGq++KpyqfE2fX2r02PucVZzGQduaQjq3QE3245PH1wyh7yduRDqGqEtXmgr1o0w+3OKeeyhzQBYkbbor0P/AGsR1+uIWeAXboPYqf8AS8VRq2xrR7A5HHI/Pr1xrgmvwkJ7H+KiObSyi0HkVW6emwT9Qa/fEcOkSoNyOoB6ksF/Q8n8sMOn+KkkQpLY38MwCmueu08dO/Y4H6pkgnqR/MjJIVgPzo+xrth1OXEkTelpvKBiaPf4i3vtB/dq++GDQcssDC3QAOHj3tRU/CxrgNYIHB7DATcQOqcc+qz+nTHqh3Nu1V09PT6DDtvuDw49EO+pRmbN28wZVIPlbRQ7fEDuokWMDdZyszoCYgH2Maj5Aq9vp5NMB196BwOyuoSxtuWQMTVl+eB2rg4L6fqaPKIxG4ldSPPR7fsRb/EAK/ahhbT5FcHEB+FokGUzMklgKVXcOeGHII78ha9ucH18LxuI5YDtkEYMbDlbr02OeeemPc5kRB5zWERwrOALTeLBIJ5pt3w0efYdIcmIgjgb/JemKxEbtx2gBQOeSenTg4hq5lui3+w2niNMJ53w9qMuU2OWnQwPu201So/mgngHlF2A+/BxydzWPpjQcqkZRYZcw7JEb3SExk2QA7BSC4PHBsbemEnxb/ZsucjTMZd0GZYlXRSSkji+Q4jUK9DksoDH2PJtp6seGRnC+Dk+lZVZGpmr2+uCuT01o5DRBGBma0eaGTy5I3jcGtrAg8e3v9RjRpHBPqP64tJN8Mkk0sosT58+Yb4F0cGchqhLgQmmqrwEy+ku7Ddxuw9+HfC26IgLTX8XviWo41S5OSfUhyOfSBJCzl8yR6TySG6gfIE8fTHusZ+CR5YmXbsXe6kVyQGJFdSCfzxciEWVZ2cBmA64l1iSCSH+I8rcZUVGJU2QQD269RTew+WM84pxt3+Ro0ZO6QvvmhJ5QjYBOrA9fLArp98HtG8SrBl2Ule9Beg+n6YXQihXEcTFowIzYqwSbFnuO/H6Y11LJHe1j0qFUD8hz/z2wsIq6X8+8lNdXEM6xq6ahkqY7TFKpPtVNZ+lWfywHOX2eYFgBRAu093PW+eox5p2WjTLSmT4r9AHJ92IF01egc8c4n1H++rMGCEAdrPuPfnFtRpKielDGAYsZbdGAzMaNN/i7fliZvCzSAl2pgKAHSh0AxGksm+uh2gKfcgc/rhk0nSZJh62II9u+Oi2soGvLO3sLL6UkUfqTk9zgRNphUXYOGvX9SVFMT+ojgYh8M5JJiRIjADpWHjOVWQBJ1DbGqKOe+L2nZNi24Hk4u6voCpyEYDsTgHl9UkhkpAT2rHKpYRwaLyDje3GMwbiySsoYjkgH74zGbcuwdjKngfMLHkzIy7+WB4JoCqIHf8ApeL51ZezbmPPF2F7KODXucKuhZhkiVVkK36mrt6rB/b9MXM342WNWjy6BbP/AFGH5bgvv9cPPTcpukboTUIJsI5zNqwDGV8snc18ZrrV7mP5YBanLlGAIzDs19GjPf53VYDTSmVi7szC/iY8k/r9sQR5S7PQe3/3i0NJR6k5arl+FBtocugX1iQdSAQPyvqOuIJstFI5EcQUDuHJF/L3rFJNNYnm6PX54lmy6qtL8ZsAXf6Dp+eGqup2WspUZLpZU8Mo/wAN396vE6QjkPQ4ulYWb+XbFXKaVJuG8bFPUn5Ydcl4dyboKDbvoKJ/zGx+2F1NRR5Y2nBvpX1Fx8qyp6Y73GuDdD50TijPl2MhZVLdN2zkXX54eM14AjI9KgH5FjX24wQymgzwhY02beu7eR+Vbb4+uI+PFK0V8K+Tn+YyGYoN5DizQJBu/lffGf8Al3Mk8xMPmxAH6nDzqOn5igGkQFuByoH/AMhySPz684XZ9J3EVN51dfLS6+pAA/fDR1rXT7hejnm/0B0PhfMSNtWrHB+Lj8yOfyvF+Dwdm4mDIVruQdp+zAE++DOUzEcMSiUyHqALIoX0q7vn9RirmPFK7h5YJ7UwP77rwj1dRuoo7wYLkE6j4czMhI8wlOtM39Bf7Y9yPg7MxASPKsSAg/ETd9gADyeeuCreKp2A3Jx78gfbkYh/80kNuZga6FQbruOgBwd+rVUgeDpp7g/4N1+fL8SFPLHT10aFmlU+5J5AHXm6w1Sf2hsY7XLu730Vlcfob/T5Y5RnfFoLEpEAfdvVf/aePyxXi8ZzrwHA+QRB+yjAWlN54Fm9Gzq0Hi55Jol8polBt3dQtUCSq9+TS/ngX430vLZl2KIiSbLMygrcwNBXHRg6/wDcpF2ebUNP1zzmJzEjV2AYivf4ecFP4zLnmOVY/k28H5G7P7YG6cGP4UJK0wLoekAsRK3H4ST0/wBPzw7w6fWUPlTguB2YH9BgDl80CW3yKEB+JST9iyc/QYvQpG5O2ZTVWSB0PzKgH74L1a5RN/C3wwNrGgTyRhmB5wfyeieXHECWV0Qjcb8sqK+M2BYHwng9RyBiaOcJGwie+59JZQR8h/T9cXcnriGEDO+WVYUAoamHtTD5fvgLUUlQq0JQdoWc9lgswBYhyxKb9zr5Z6n+WAoPBrcTWLGm5eMwlV3OCodWf4tpJHcA8EXz2Pyw4afmod+6KNShAoEn0np8Xq4qht4Ar58A8xqUKAq8CBixbdR9J7Xuuzy1GuAaFdMTjNJ0PODmhZ1hgFWBWCSoCm5SpbbZJAPYltx9/vQDZmPzPWpKsEaM7qFEEXY6km7vDP4iykTMsnlmMiqMZAB4qrIrsK455BPtSTSmkioupZ9wBkHK7rHBHIqu937jjFbtp2BR2rgV8jqO50Ret1Zw+6cjqC26j0r3xzzP6PLlZuRvr1Bksj/bp0xZg8SSSyxJIaXeu6u4vFtTScmnHgxNv5h4z+hqHWZlDc2cE11eKB1ZY/SeGodPnjeXWIiQBWwUMU/EKmHLu4F3ypGJL/yI/UM61Imbi2RAWf0wsZTIplcx/OUEkda4wv6N45YMtqdwPbvhyzXiPLzldykmvbvhpp8vkCYbEEPyxmKYzEH979cZg39DrZzbMZMhZREQFAtvn1FfTrxhaAJYbwa44HXBzSM2VjLONys18kiwvb/3EfbFuLUlWMzOSxBCoKAJ5tua6dr+eHi3DHJtWmpxTboii0DbRKlGP94gAWLFX1Nfrizk9Bvk8nmt3FnuBZHTuca5QnOy2w216ix4oDt9MGU0ZA/rZpXPy2qq/wBR++IT1GsN5NenCPKWAYMksthVEW27cbip9xuxVbIBWGwKW6Aj3+nv8zgxmMoAODuo8UBX+WrxFBlRZ3H/ADBQQpH0HU/PCqZRxQNRizDcCXP5/ucXWzU5Wtykg9q3f5aHHbpXbBPLyxgfy4SFJFySAhR79AfpQGJM3HDI6gyFSOT5KbTfYXV4Dnng5JFDT81PvJnc7SKtiQBXStpAGD//AI+w+Fd/eg1CvkW6/liOHwuj1IC18f8AVNiq+119R8jgsdDisI7MrHhacjd/Q+9YnKpOweVKgMcyZCa22eTvjDAfLgA306nHs2VdhzMIz1qOx9xuP7YMS+H02kl5AwJo79wv3KkVirJoCsK8wkddvpr86Xn9sLx1CmgVl8nl3fywoL8k2xPI70emJs3paJZSTLAj4g4PHPZev+uGLIaOCgUVYvpX6A9u354D51/KJDRMNvCgkH7MT/XgYbd1A3fAIl8OtNVvHIRwvksIyB9CKIrm+vX2xDm/AQX4mf6WK+4U39aFY9y2VdmssEN79shJ5B6UeK5PqHHN8YuN4rPqDgIaoIWLX7dq5+R6c/PFd0/lFaXUU814f2E/yGbaLNTK3HvQAP6YEnPr0EUYH0N/ck4f8vrSMwO7ZIONp5HT+8a46H3+eLBCPT+Xl9vW3pbJ/wAo/UnDrXa/Eib0E8xf2QhwanLXpjFf/jB/dcetqso5orXcKq//AK4eJXFUvlij1in2H9QSfpgbmNIQ8iedvcEGxXzZaPOCtWL5QfDkuGKy6zKTfmH6Xx9hx+mL2k5OTMsx2KfdiSoHy44/TBM6OSQIjMSep8sEADuenFewxsVaNVLuWFtyvpYgGj6exsAc/wBMGU1XlOjptPzMI5bRmgooGaQ0CF+EfW/pXIxvnskTHueORju3UjLXAvgcni74HPXEenavGptX2rz6DGHYE97HUEge9e2NH8Uyh9xVJAO7RgED6g2t/I/ljOoyuyzleEVnm2kOpkUdAxFH5gsvN9ub98Ecz4luL1puPBFmwaFc9r+YrEy6wGhYyCNoynIa7Buq3DnqewIHtgHl4kdiIacHopNMpPPfhiKH1/PBWeQNKwdqGoEptcBL5pRQPseOBiRVJQbaugD6bv3+H9yMQalpr7yFotZtevPfFrIZNqC0ynr14P8AQHF20o2hEneQZPrDI+1j06EWP35xiasp5IUn/Lf73+hxezWkq3xgn+76gD9v9L+mB0/h1Qa3lT7Hn9Rh4vTaJSjqp4yi7/EJKhXzDGD9SP24we0HxDIuXaGUCVB6VKmyR9MKUOiENtWVOeKLV/scOnh7Qzl4/wCYVFg87hxV+xvthNSUYLDFWktR+ZUKGY0t/NJjQoK6MCPteGbw1C1ruIX3xak1aFqAzI4/xcf/ACGIWzGXN7pY+v5/IhkP9MSepKSpoV/DR+WQzN4TBN7+vOMwOTWBQqQ1XFN2/PGYbxF/1I/8afdCVp2lF4lS15ri+epv6Di8Xc9lcrCFDtbJ8C8kcc8ive76YzGYZNy1NtmydQ07S7FfLawzKPLv1MeTt3E9AFHYfW8Wc7qTIpVpbduoB6fK+ny/YYzGYZwW6hVqNwTZTjZ02jbwav8A+l5/4MH8pm2j/wDRKMOQSxZr7kILq/n0x5jMRm01wXiB9ZTzF9TODZ+NtxrqOB0HPTnn6YO+FdEWWNH5VRwVrg1fJJ69uB7nGYzDP8CA8PAyzw+YHiYFDYZW3Gty8L+GgvPYfPqMWMo7BU3bXJ9W4iiOx4okP19sZjMTJGmbzDEEAgWL3EdiOKNivn174oIXEZdKkYABbI5Putt0v9z1xmMxH6lCtp+uFK81/LkLcRqoJUexJ47e3f5Ypaxrke4JTshPTfuJH4iVo9SepP0xmMxeMFZ3UrQz+bIv/wDmB2LW53YLXXleTfPuRijm9bbzqLoSAKEYDAccD1gr9R1xmMw+mlK/QE3tlRmp6nGSryb0LdRSEWL5NAUflWI85q7zhjDskPFWOa/FSsv7YzGYZQWzeDc/E2C3O7Lu3UGv4QKo+1Yv6Vqr2qF5QAOFjPP7gd8ZjMaJJONkE3v2/kMEc8UQBHnbSebdV+4AJ62PngFqamR2cSACyVRm9QHY0fl+eMxmIacepo1n0A+W1KRH3H1fXBCTxXbAsm4dSpNi669LBxmMxq2ReWjznqThwyuc6HJYDZfsTR/LFnIyyAHbIqE/iah+YPbHuMwkkqo0Rk2rZbTUdnDS2R/dHfp1rm/riaTUgYyo2i+4vt072ax5jMTcFyWjNvAPYKDbuzEix6r/AHPGLEWeUjklwBx2P06YzGYZxtCxnTpHr0KeKRK9mA3A/bkY9XWyp2yAbWIJC9/chgTV98ZjMBQTwznqOrRcz80M20iAeW3VkA3A/QV/XA/NeHoaPlyNu9vn9DRxmMxJXF0mVlBSVtAc5A/30/8Al/8AzjMZjMadzMXho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8440" name="AutoShape 8" descr="data:image/jpeg;base64,/9j/4AAQSkZJRgABAQAAAQABAAD/2wCEAAkGBhQSERUUExQWFRUWGBoXGRgXGRwcIBwaGh4aHBwdIBwcHCYeHhwkGhgXHy8gIycpLCwsHB4yNTAqNSYrLCkBCQoKDgwOGg8PGiwkHyUsLCwsLCwpLC4sLCwsLCwsLCwvLCwsLCwpLCwsLCwsLCksLCwsLCwsLCwsLCwsKSwsLP/AABEIALgBEgMBIgACEQEDEQH/xAAcAAACAgMBAQAAAAAAAAAAAAAFBgMEAAIHAQj/xABAEAACAgAFAgQEBAMHAgYDAQABAgMRAAQFEiExQQYTIlEyYXGRQoGhsRQjwQdSYnLR4fAzghUWQ5Ki8XPC0iT/xAAZAQADAQEBAAAAAAAAAAAAAAABAgMEAAX/xAAwEQACAgEDAgQEBgIDAAAAAAAAAQIRIQMSMUFREyJh8ARCcaEygZHB4fGx0RRSYv/aAAwDAQACEQMRAD8A5LqugmNyEO9Qe3XFJ9OcLuKkL71hs0XQHA3O9j2/3wc1vUIBlvLehxX/ACsZPHae3kfBzSKXaRXGJ5tRZqsmhjSfLg8pyMVTjRSeQO0G8nrTfC3qWq+dYjz2mAoZEIruP+ftgSrkYNaGwdgjNQYi/wDXCyjtyisZKSpg/I5LzGC3hn0/w0hBB6jEPiDQDk3SRbKH9D/viiPErq1qPvhZbpcEn5S3mPLCtGV5AwPzuquY/LPIHS8SahM1rKehrjGZmMtTlaU/1wsVxY1AOsMGg6v5PAU7v6YGzQhXHtxhjypRgu0Wf64OrJVwclTH7LmJoFJAuheBo0SCayUG7scQq8oQDZ2xmT1XY3qFVjzW3do5ihrfgmdJLVCVJ7dsNWkf2aRbVMnLEXycHM74xQhdoB9+mNM/nS+1kagOcaJasmqFIx4Sy0ZFgA9MeajkApEcfNjrgTm9XMhoGz3xD/5nVJCGvd74VJyQckPiSSSGPaE3E9+uFnQtQzAcRxnaGPOOhaHrH8TMPRcYBsn3xa1DJxrIZI0Wl9sUj5IPAaK0XhGLyhuG5jyScANX8BtuuPkHtiTU/HnrCgUB1wPf+0Fx8Ivn9MLCOonYMmsHh1IrMnUdjgdO6huel8YMlzmv5vIFYBajD/NVMVjmWWFFvXM6skQUt8PQYBrmT5Wy+L6YMQZJGlCye14p5/RCZGEPIHXnFIyisP6haBeYyrLRIoHpiXKruIHbBnMZF/LCt6iB27VgJlmKk8YpGW5Aqgjps26XazUo6c4N5jSlZO1HvijpGh+u5D1HGPDnmik8s8jdxiLknLyhMn0JFUBm2/M4upEVVQswN8dsE9QhWaEow2muDhWyfh+QsT2U9R3xGMt68zOHQTKiBAef640zKyFbsVgOcqyAMbwM1TPyD4ZD9BiUdLc8MULHd8sZhb/icz7P9seY0eC+6Osc8vlZIlBPOBSaU2cnKvaIOmOjaWm5AGUY81TLCiEX86GFdx45An3Oaa54NOWG5JNw9sQN4dVlBB9WG+Dw+7E72v5HFZ/DUiyUtV7nAWtLqxr7CUdAYNR/TBXIeHQp3NdYb81ovlqGJ3HA/VGTaVHBwz1nLFgSDWXzUWYyxjb1FRX+hwAXS8s44AsdR88S+BNNYzSVyNvJ6jg8f1wYy/h2INMUHqLE/wDPzwJOksjPALh0KOeJkA6dPlgfnMltyuyrYcD8jXTDNpOV8pHkc7etj6Yr5OAOSwrrfOF3UlYeORAjyDblEgoXzh90/Q4V2svFDF3N+HVnYE8VifIZZQ3kr1GOlqbuRW+wSZCEJWunAwk5/NkrJ6fV7YZ/E2dfLxEjjaL+uFLw/rPmszMvX3+eEUfsclZSybAwX0YdsEdKmDWHPFYKTeHg1k+knmsC4tDZVZgjmurEUoHzY0B+Zw8sMdRvggzeV2I00RursfnhW0ydvNLOpbdh907QH8k7kbaeh4ok9KYHbz255xPq+iTRRRgZfa1j0sV3Ef5L3Hp1rDx1I0NsldUC8vqQysJPNt2/bB3JzpJGps+rreL+rab/ABEaKuWfeKPMbDp9VGFrTsvIJ2VwIwh/EQMJKpYF2ssar4Vgc1+NsDofAYVyrC1q7xprWccZ6Fh8ANX2Pv8AXDj4n1TZCCnVh19sPlKrBTA2bWOKDy0obRhIddrhmI69cQ53NyynaN13iXTtHkkIUjheTeDGOzLZywVNYnO/cp+2KOS1F4ySrHnr88MWc8KySAuAAq2PrWAEWQ9RVuKxeE4SjQrWQ3p+rIFZnb1EVWIcjpavHvJ5JJxrHoQiILndfSsQGZ7tQdo7YnSzsYyWBtyxjpFY8jC/ncwBnKHIsffGbLG7v+2BeVb+cCx74SGlTbs6h71fO/yvg5rtilpWbZU2kUT1xXQNISS9KOgxsMsWPDc+4xmUUltYHYUlmBH8zhcDc3mcqCGG2xi5Llyy7LBrALO6NR+G/pg6aj1YAqPEMP8AdGMxRTSzQ/lHp7HHuH2QGpB7J+JXAHPX98E5PFCqluDxiLN6ci3sAwvz6i4YpJH6T3w1XiyeC/8A+dYGs7qwMfxHmXk3qh8oHrXbGsejRp/MC2OtVh30TLxyQXIAo7A/pjtkemfqHCK+i+IYzHvcWSaA74v6xpeXnADDa3v0xkfh2MFSo6Gx+WLU2Q89rsDZhVBpYBZU0/JjT4mA5L8g/PHmjRte49+fvg3LAkqgv+D98LuY1f8Am7ANqg1eF1VlM7kKa3kfMhKqvUf74BZPTWULQIIOHqGto5vjFPM5mNWCtQJ74pKDfUF9APqGd2oNvB74E5bNc7wOffFrWV812EZAjTl5GPpUdOT8yQAByT0xvnc0uVWSGARzSBYW3yLuDGX1Kkcf4uKJZjXyxnnHdLzFtPTcuC/OUzcaI5UF+EJDHcR1KgC2Ud2HA98UtL8MZWKPdKTDIWIh8/8Alq5HF7EJk8u+5K3fbBbVoMuc6Xknm8wpHBJFCvHH4N4FqpJJIHPtiLP6nDHqLxtDRaONYi3qBAFBUBFKCQR9QemObfJphpxrBYi0t4I5GzjxqDwsieos5+Hy4gKAA7Gya5NYo57amnwwxxnMJ/EBZGzoLGPceHKBhQtgALFXihNLmhDp48ksyGUlXJG0k0hY9FpT3xBnfEmURZ0ZZpo5muWUAlAVNDaRXAI4I++CrvBba+oazLXmsrBDlYsx5YUubkRYtpoMB5hjFVwDubj54qeMPJgzzbss5GZ2h55ZpFiN/hGwEiulEgfQYoaprqRpl8llpDFFIhlke+fLPYE92Ni8S6H4lEWZOUj3SRupYktuMTC7Hq/DVce5/LATrHoMlncXvEMcfkx+eBDDAyjLtli0oG7j+ZHINrrwOevPzxPJGmUzI/iszlfVEyxw+Wyqx4pnBLKACK/M1gDlYsvCUin1FHhifd5QABJU2qsbPpBriqwQbzDnXz0IGcikAQbD6owK4A7jr0q7wuazkNLhEuSyE80LQ5hIZwhLEQnLMi9SNsabJFJ6cMDffAzJeH4Vi8/NnM5SAPsEExL7yRQ8vjzV5/CQ3Q8mrwWk8PyTwmJMrHAsrHc0mwFF7FUjALEdRuPX5Yl1VzmZRkIGK5fLhYnOzcWkAsDzKYxqqii4o7jV84MZOnYHFNpe/wBxWk8LtGxaHa8V8eYGiYfI7xsJ+e4fQYD6wc1Gwdcu6xngvtsf+5fT+d1joZfdI87Ky5aPcqyqNkjve3bFsapQzD/1AbJHXFeGEfw4hWGaPzsw+8zSurkou4uGhUhQao8bfrjozrMkTloxfAh5bxGXXyao41zungkBUJPyw/J4fgcuzRlVRgpc7G4rqrFQ45Pckn0++CQy6ZaVYoiqybbBJ3Nt6M5ocUaVQSoJ3GjWOWtFeZKib+Hp0mIGneEcyQW2BFVSxMhC0vvR5r8sWsl4LZJAWkDxsu52CMqRDrbPJtUr8xZHtgzq2e89HRk8wxy7AodkiJJ6TOD/ADGFbmHYsqjk43GVTexVygLEI97aQdY1UciOxdAJfHXklJ69Fo/DLqK+u+Hit/w9SLW61BWxVkrvA3gDk7brr05xz92uQBuOecdmWL+Fhlk8qLzN25XWKMFVv0ggL6mJsigDzjn/AIl0lHbzUtHIBopsEnSzGO9fioAY0/DfERlj7k9X4alcSWSeGNALs10wOzufKCxxfQYGallTGRu5PuDY+4xCcz5hAIxpjpLnkxytOmFvD2clkkIsm+ThrSP189fnjNE06OKDzF61imc/6m3HGbVe5+UCGqOXgcDp7YzCUdRm7E1jMd5u51GmWjzKKGd/6418+Rn9fqA/5ZwZk0qWSlZWrG40KRF9CmgeSecM5XkQs6ZlHcAVV9sT5vITN6KI284M6VnkhXe/UDviQayrxO61ua6H7YSKxkFgmLUZQosdOLxPqLvHEZVarHPOPdQzZbLbVX1Dqf3ws53Wi0RhPXDJqR1DTpWqxHK2X9XN898B9X1YWAgvjC6XBjCohDCvleK7M8EqvJ0++HUbwMkPuR8UExc+kr2PbF3SpxnfSqFnAJ610+fbHO9b8TiV08tflx+2OjeHsoMiQsxMZWNM1O/PTfUcVjtvot71XvjpprI8YXwX8zMmUyspDpMIRTxbfS80hMaqWI+BKbpz1sjgYi0PXBLEcxm1gCxugilACXIAVPF9uAP+UPmmjgVNPmJk8zc24itzD1VYPBHFH5YFeLMrlmyJjjfjKHe0amzb8W189W6/XGfl0bYxSRrnhmom/hYQZZZjLK0pta3E0SegNAnnuRWC+u68cmmUWRUnmICmV+AKoMQxF3z+lnC9mfE+biy8EMKgy/wyyOxFkA8JQvlto5sHnDJNrZeaPLzQxtFJAshJP4xW5a5HBr98LLHPqWTsrRpOZGy8swdZYpX3VTLZAFUa2qDf39sKmbyEwy/lRGOZSCgeNhQH+IHvz2w0ZjxEv8PmpjAseaiCRPY3LtdgFr/DRJI/fATxJpypl4zl6QmRDGEP/VLbRyBy3frfF++AsNJ/4xf5BfDoEahmYHkEMsZkaGMAyLwfSLoV1/3xf8M6rlwJTl4TG6JZZ+tfWzQusVdU0yNM0zCbbJt3vEFuwFs/cC6xrpabsx5isBGkW6S+OD0v6Dvh3W2s8evP8k1jJngrMxiFjMEILDqAefnf6cffs5+E9KzEaZpo0WEyE+RE7cbgDbbQa544+Xthf8NQZHNTM0cDGRB5nPCkj2AJ79qxcy0izxPNm5SkouhuryFBsBU7E/PvXfA1MScs5rA8cxSLIAy8cU+YeVcxEwdlZgS256Pov4W7Edh3wZkjzGWnzLQwCSOb+chBA/mbQCpBFm25+hONdNky2bSPUpozG8CtffcE6MbX1V1HzxSm1XOZiGbMpOYUYF44yAf5ag832ZuuEaSwwq3wgllsvKr5fLCOzl8v5ikio/Pfjk+yAtQF/EelYstko5Akq5vzI41MUxPIPO5qAHV5CimvwjaOuKGpZ95HyyFm8kwiWQLyXY0tH3Ubt1fn7Y3y7KqvIqqIUZpAoFC0G0ekCid3mN78L8sJJqwpMvZJYzvgimaRzEx8xqIUhzupV6kyK7H/ACAdKGFT+CbKyGaQSMxG4tY2QrW1Evo8rcBm7W1cmwU0aU5QIipTyK7lje2GJiAqDpbGRrJJ7MB2OMOjRMvraQlg6bpXBN2Wb0j4WIUH5AKB3vm6x0ClWRfy/iQoyyFlljD3tWl22ST6Om8n8ZN1fveD76mzZceWSQzKpZoiAN4AbhPjbeWNCxbWRQsJcXhRkzexioiYMzOTWxFPUgH4uOVrrYw7ZTKjgQ7mipWUlkO4KUPmVfoUWwLGwBRonjHamlHDjkZT6MEyReuWi6h2MXlhomaRhtXkrInNmr3EA8dqwNl0xY5xzKIk8xh/02Me47X4Lv5i2Nu2jZvp3Zzl9glVSWSRpI4af0rsCP6QACWILbQDQ2/NjiukNSK5LDy3FhnYKd+8GLaI6Pq2kkKbUWcFSccBw1YCzGjo6JwhilKgsIWA3cg0VFxvwSUs/wCUjC9m/Bc2X3yqBJEj7SyncQKsEgCwKI5IH2IOOiDT28+UESS7GVm9Sna/pIOxdpk2EL6x2HvYMGRy6lY32WN5dG3tGfMFIQGqhuaxtcc03+Y1jqyhxwRnCM+RVlKJlUnOZRo2YKUiNut/3lYLX5X9cLGZzbvKdlkHlSRRrtxz++DOraNBLmXKK8RLcodvpN+oUAK78dsXdRRYuigUKH0xojOKqllmHUiovaD0hkoWRj3EJmb3P3xmDklR2A6mgalAOMk1SMxvQFjt88cg0jxNmgVTYztIQqcVbHgDDL/4JqEMZlzASJBZO5ufpxY/XDyjJEowb4GfMTxyBI3oE9cFMhpkKcUDxeOQavrErAyKbArlT09vpzhj8D65LmJAJW4A++FSaW4Li1yODsAX2rweMJ+d8KuztIMOInWSXYp9Kmj88GpNMjYVuoYjpxnnIN1CDLoIjy+9b3VZvAB2kkjLFNy++HfxLnhl+DyhFffFP+JSKDgWG6Cv2wZYYyyJXgnSLknzUg9OTQzKrdGkuowf8IYgn6V3w6Zrzc7pMgkn3tI9hifxAhtp/wC4HjsDhh0HIwRxPBOo8ydd8oI4Cg+lGPY3Z29ftjnH9qmorHsyUMYjiWpQQfiJ3D9OffFFJ6slRpVQg7RDldXbMsqyny5oiNrHs69b/wALdD9RiTXWfJSyzptb+IkI2EX6OGKsD2PTA7SdKaYB2NegLfuT3+1ffBc6iRP5eboxlY3W+iyKasH2JB++FlalfTsVTXC5NfFGUljnaWEEIcvVAdClAD7EcfXG4y9nLZrMSmMwIm8UT0b5dLsA8HFXUvE8rz5iEAHaG8s1zaCzfY2N1flgJk9SmlSZGayy7lBA/CQSAPmMKoTpN0uPrTCpLpY/wa+VyqNCBmlnnKkutUp7MAOgoDnGqiBfPfL5U+fHIoEbG1Bc0si1YVSCTxVV2wv6K+YkiZFYRpJEStekpIGHSuaavscFkhmfJOmYkVJmcCNlYC2WmQGuOSD98SaSdfuVTwUjljTZwxkz15bRKOCVIXepsnbtAxNPpMw05zGh86UlpEYAsEJPpHHYVx15PfpBGJWkSZycu0BuRm6MrAM6iuCP9ce6nOzZt5EmMavHH5TDkFQQW49rv74eL+Z+66CNPhG0WovBFFLlwqOdgKbbZ14AWqvrfODWv57KZaYTTRhp5QBsoG+nqKnjqALPOBh1/LS54eZl2WTeFjkvqVsAkA+/A69sBHyk0mekeWI3bFW5Kjb05J6dPnZxyhSy/X6+g263gbcr4nfNGbJZmNYw6MqFS32FWCQOfywLymvrFG8DJI06RtD0YhwL2kV2ok/TC8mZneaFfKZGjfeS3T50TzRHzwezXid1n8qJAWCFizGqYixwOvQYnOF0mvXniuv5jJ08BXUMxmYsrk5Fjd5FTy3TsFIHNe/pAv64qDRs3vywaT+W21pI0JttpJN+4N7etc4rR+McwclPJNXnI2xfTXWhZHTiz9sXvDORzKl5HZ5CzCNSD8IRRI4/whtoQ9Otd8dTVvF+/wDYU7YZ1CcSSK0km0qWPl0eqKpQEj0oRuB700g7gYjzs6xhmK5WR33sRtYKJleNZCWJIq7HNdF62cW9R8wQklA8XlqzCM3bvJGzlQBZKUzD3J+wbxE5ol4/LDyeSSW42WZN+xSAGaQD5kYlFcD2UIc/uzDWCxXaLJBa96Kx2gEJuPP1YGsXda8VhVaYJKN6+kIqgoAVLC2sSRqbu1obxxwNqvp2ePm5jaQGcEK1dSjIxB7+pFYYYM3HuZVLsxHBVOQvFWPQWQ1sa/8AFz0vGnYlVoSTvAEyviSbMx0S2xZgepDAurU25eh4btXy5wT1TPSxvGFH8zftUnmjZ5JPDElpDuIDW3ywTGnqkxdk27lVAqqFBrqxUCi9micRa1lIgjW1g8EewPH7m8Zp6sd/lWP9jwxGnyLOS8XSSztvRpPUWNS+WAAR1NelfSLIKk8Cz0wTzniOQxlLdnkWySqkOpkG/a4JbY3JC0NvqHXnHmZy5jSIEcJ6RtCXx0NHgsR+I2RzgTmCp207blO8Kwo36CeeLFJ1oXfzF61snlLBB3BZYEz+dk8zze5N3g206ugcmyB2wGz+dR5DfA7DBOXWoVjVIxz3P/O+Lzi2lSMDdspNnRZ4OPcaf+Ip8sZg16BOh5R1aMJsAYEFSOxHIN9QRhr1vLrnMmozDbQvLU1WR+I+wvCRmdSVWHln64H+IfOnQJu/lgctZG1uvqodCOLPF4jF5pg0m9wuZ3MZaKYLl7ZSaYm6o0K560bN/MY2kzkkL0grnisURllyzh2IdlNqvY1dE89LA+uHLwXp6zwiZ1tQxR2PYijz7Ahh+eLzair5QdTc3kA5DxjLGGFWT3w06F4zkZW3ofli1mNLyqzlQgNC+n9cD8nmogsvljc4JFAe2JSqsYJpJg/X9SklG5zQ7DDH4JkDr5mYlWPgjLgiy0nI3gDsrdPdvocQ6D4CmzcLyuUIUErCrgszdQGKkiMHixe6v7vXEeY0/UUCFIAjoaBOzgCqpbICjoKH+6PikadPTVWyLU/B2ZiRVlnWOJwZJi1qwqyRRu6Hz6k4o+J8xlcxl42gTzXBWJSSQR1+Lv2vn3vGv9q2YMssO6RbVNpF/i7ttA4B/piDJZFcrk3Ja2JDcfli8IpJM6eo2y1MxjCIv51ibWskM3l2RSBLGdwvuO4vt/8AWFSHOSPyCeMTZHPv5g39PhautHrgtUSi6dhfWtNkhSHNRqfNqPzF6/h2n79D9RisvhiU592NrGrmQMehB5AH7H2o4jzet5gRhlJ3wOUc9QysP5bEe/pIv/XBnxJmjJpxlPAkERG3sWqwflYIxDzxpYzj3+xpuLz2yAdbys6Thix8pSrxuPho1QB6XxghqIjGaaN7C5pEcMeityAR7dPy+mJfDOnPn8g+Xb0rEwMUnNFvUSp9wL7dLGLmr6jLk3gy8uXWeJI0AYqSSwHJU/KuldsFx+Xta/kZS6lLX9OJn2iRmlhijBiK8uCFLsKJvhrI62D1x7ndJMZhyyupzMJLcggeW9mrPXtghP4kTOjM5mOMpLDGVWSxuIdeN3a1ZGA+TYW9SzWYz8SZhVLPEvlOVHJrkMK55vp9sVULVMl4mcF2VPKZJ84tbOEReu8EkH6Gr5OIvEviCRzDLEzRxNXSviB6NXXjt064qy5zz5kLEsskYUr7SAe3vuH64zKrK+TZVTaUewK+K+SCD3HviexRaf8AWSl7ghHr8i5gGSRTA7VW34bHFULA6d8U81CsOZkR5GtyDvYVx14IP5X04xUn0XMOg/lgFidwsA2OnF/74YJVSLKoM1tfaNp43fT2PA74nLbGq64pVZRPNrj1BOms04zUQs7yu09rB4+5Ax0bSFEKRh3JDgxMoNBWdiheviO6UBFNAUHOFfwrmklnqOMmOFfMLDpS/CD/AHRvKgk9BeDmrajaJmpKMrRhhAtgmWB2tgetC+B875xGdt5VcY+w64NI9RTaP4ZiIlXy1Lfhj9ZkIu9zvIu73oL0rCdqOZURuQm6JlWRWJJZnHp3cmx/reL2ZzgiUmE2UCPBF/cDLtLEXfVycL2dzf8AMLn4fSgXsPc0OlYfThud+/f8gbwQ5FSrRvyKZTfcG+DX15w/eGMrJFJTISrq54b8Qo7fajs4UkHt34UI8uUmkKMvI4vmmqwfp/rhh07UXTLlgC0vXbdDd0N9QQfti0ppv31EfHAW8ReJTCgdo2YXsYrfpPBFggEAi/zFYW28WJI6rDG8jN2I7/rx0v5YsQ+MIfLb4rA5jXdVcD/KB+XfAjw34ihiZwIym9ibFmh2X3of1OAtCFO42S8SV4Y4vmzKrqQBXCDcVPBrt6mHPPasDM7paRR8W7kep66fJR1A+pJP6Yp6NnTmZ38oBUS2LAD1E/Ddi/73BvG2fzbgkVuruMLscFtRPU1HIUZ8nTE03HTFOSI3zfOGlc4HJR1o9sCc5pkqtY9Q7Y1w1OjIMFAHHmGdNAlIB2DkY8w3iINEue1BEjsfEcU9M8XNDJu5ZWG1x/h+R7EdcHMxpscy7W9J+WBr+DgnO7j54lDZWRE64AWdy7yzE79+4/GT27E+3GHBdZjh0aXLQOruzAy/9xUNV9htUWLwpRzeTIQGqv1H0xJFlUZWc2insOQcUl0vgspLnqN/9kUiLJNPPJUUCepWoqd1iyDfSvbqRzjbxlCzTHO5QiXKygGlsBCK3KV4IFi+PnhWnzAbLiKE7F3Ww3H1H5jpiz4Yyk8EokHCD4ubsHivribrMn+g6k4tUNmt69HltHRYFeKTMFWPUEVybJA49NCvcYStM1rMTzxiSeSl92J4HNdeb+eC/i3U2mj5ZQi8gEWxPar6CsKaZwryvB9+/wCXthtJJwwhZyV8jLq2mAztMz77N/Suv64h1BCVA3cMaw16H4aWPIGfNMKILc9gf64lfR8tNlg8ZF1YOEdppEZSt2I2dgMCAqbGKLaluKmqoi67491NH3FC24A9sRZfTyRu9sWilVs7J0DTIoZ45n+C4lWS+g67X/LkYoaj4g/hnhgk2y5f+HRZVrg8n1r3uqI/4cWNA1OMRvuXdvVYiB/iJP7KT+RwNyGipmWRZif5QAUj/wBSI2U5+XIP+uMlKD3S4NULlHagp4xMMOWgghZ0ja5F22Q118Ru+bv7Y2zGuzpkIJkm80RSmOVSL3Ai0Bvn4QVvEOo+OstuMEmX3xxnaDxxt44B54qvi5rBV/F+QykKRpAZI5hv4AKnmje8kkgjp2rASlSTi/tkpvhTyCcu+XjysuciV4zOCnlsQRuDC6Fcge/YE4303xGmXgRiojum2qO44Ir68/TFTxlrm6SNQqjLskcmX2Jt2qVIYH3O6wR2K4WNSzwloXQGLuLk12J3FLnIznxBDmp9scWyyX3iuGrm+Pfv9MUdYz02XzgMm4xirq6YHr+d3ijBm0ijHNWpHp7k9/t/XFhfE6SxsmY/mWxYdRzzXTtzXHbHbVbdehzeEtwNhz2zMhhIxQtd2ejdRX/OmJ89rTJM6lzJG3xKelHsL6Ee4x5p+sBVCNEsjAjY1fCOb/piTVPD4supIB9XI6XzgycVJb+1HKLlHydx9/s+y8eXyWZzEyMcnKsdAiyziTbtFHoGAu/f64ZM3knzWXErBIJl81Q4AcbTx1NdgD9R88JXhDNzFcqsCGXLq7xTAj0gMY3LEdAfYkdsEdRjCwbYZJXMJkey1iR7KGNh19+3v74yayzZfTFvVZgjkKm8lUj88G9yleW444NDr264XBMv/SdeRwGHeul3gpmdQMMUcZiIDBr3c7SSaH0Fg4DshcHcKYd8X0Y0m3/n3+hztulyWmiYsXsI449ww7YnymeO0r6buyLPOBk8rFavhTjeBRV9BhpQtZHjV0gzH4aE26RZQrc2lftyLBwLyXhyV3K/DV2TiTT8/bEbW2nvZ+n/ACsGVmAjpD+IKRd8E82epYgVXbnA3zj5SUoRfmLPhzKCFZIlcMSwLEfIcAfc4IZIDzSARQ63hKiknSVmUMLOPHklEhLbuetXh3C8tmGg1qeYiEp6deoxJHqUbUkTEsfr/XFddCSWHdyDXfAvIZORJAVFlT+2EUYtVY1McVizFdDjzFldfkr4DjMJtR1mSZFm/DjSTK+YApBCjrhsi1dZh5cSFiep6AfU9MQp4VkIsSIO9cn9cTTa4yCMG+Ecu8W6csbrtHXFYSbVERHJrDb4y8LTWHVdwXnctkD3sdcKc2UkkO0KzOOAFUk41xkmkgyhK+C/4d8PCXMgX6ByTjo0H8KkiwqQW9rwn+EdBzMQYuvl30LtR+w5xuvgiRZfPSdWkDbtpUqD7jdfHHuMI5Jumw+DqPoa/wBqmRVSrIKHfChpWlhqYnuKGHvxHkXzGxZPQD34P6jjCv4g0Y5IrtfcDikJ2qROq5JNW1PMyp/Dg7owOg9hgRkczPCDt3Be4PTDr4UmiGVaRiLo3eAuVlXMpL9TX07YF0qrAroEZfUx5g3AGzzgpnpI1df7rDCtmVpiB2w0+Eskrq08lsyHZAnHqlIvcfcJatXckdrt5QXIytug82ZTL5CRo1O9pAGo1wtUL6itzX8zWA2czRaGMIW5G5jzaX1ojsCMHcppbZbKzQNvimJoTk/EWFsFHULYot1Yc96wp5LMMVkjkL7l3ertx7315OJTiuexog2sEumRxzOyzxDzBQLAlenfjizWGPLahpqlMvLtKoaHDEAk8+oc8nrgVFrwETMYQWUoHAP4T0YH2sEUenGCGn6VkHnRwQzNUgSyLvsVPz7XjO73XK0vR9S94qLyU/HfieHMhIYItiZd6BHAYEEGlr0jcOPe7woTRerjpjpPjXJI2nySpF5ZEy7jtClqLKSe55YG+9459lYQI2ckG+gvGyD8pk1F5ii/TriKOMk0MbxAE8mhi5BlAT6ecWbonVnh0+SPrwasYs6XqbbtrEke2Ns75sjDdQC4P+FtHBlFUSRZ+WITdxzyMm1we6XqGYy8QOWjYK043qASGDLtAPHF8gH3xaz8UsedmdmqA+oC+ORXT+8D/wA5w2TSbJkiSuhLAdwoPHzN1xjn8WrtmvMOYULEtG+RtYEUOvPXpjJLdJcY4ff+zVpOPUpbpDuMrrsvqR3+nbF7JeGZ8xH5kWx+SBztuq55oViFNOk9Zch0boPkT8XyAHOH/wAC5RfIDg+klqrpV0K/IYfcrx9uB9Sb01a+5y/OaPmYifMiZAOpqx9xYxUlYE8XfsMdR/tDgSHLO4seZSD8yG/ZTjlkEi36rA98aY28tEoalxy/1LGVLkEDj9cF9CkYShHAPO5RQ7Ec/wCn54HpBCu0gsAwPq9q6n5Yjz+bKPGwJNKDZ798I/M6RScqhke87pMzFXXbQ5I+WI5JI1NEhmPUe2K/h7xdFJazPt46HvgI/ieOLMMY0DJfX3xLw5PFGGwvmc4QQCpC37Yb/DU2TjG9Qu49b64Bw+JstOgUrwe9f85wEniEmYCxEBV5OBFOAzzwP8viCHcfQvU4zCz/AOBE/ixmE3z7gotZRJDBULop6+q6J+oPB/LtgtpMUii55yxPIWPgfSzz7+2Fjw7nTKihQAT1IH++D07EMtKNovcftzXxHn+mIyuLaPVilSoInO1Vnnpzwf05vFDPaq97UjdgRyylVIPuQ1mvmcUp5XZgF27B1JJv5egUK+p/bEe3apt9t88hRV/IN3+vbAT7j0i3NqaoKLMQOpbd+9V+2KOZz4rcAjCjzu5+lGq++KpyqfE2fX2r02PucVZzGQduaQjq3QE3245PH1wyh7yduRDqGqEtXmgr1o0w+3OKeeyhzQBYkbbor0P/AGsR1+uIWeAXboPYqf8AS8VRq2xrR7A5HHI/Pr1xrgmvwkJ7H+KiObSyi0HkVW6emwT9Qa/fEcOkSoNyOoB6ksF/Q8n8sMOn+KkkQpLY38MwCmueu08dO/Y4H6pkgnqR/MjJIVgPzo+xrth1OXEkTelpvKBiaPf4i3vtB/dq++GDQcssDC3QAOHj3tRU/CxrgNYIHB7DATcQOqcc+qz+nTHqh3Nu1V09PT6DDtvuDw49EO+pRmbN28wZVIPlbRQ7fEDuokWMDdZyszoCYgH2Maj5Aq9vp5NMB196BwOyuoSxtuWQMTVl+eB2rg4L6fqaPKIxG4ldSPPR7fsRb/EAK/ahhbT5FcHEB+FokGUzMklgKVXcOeGHII78ha9ucH18LxuI5YDtkEYMbDlbr02OeeemPc5kRB5zWERwrOALTeLBIJ5pt3w0efYdIcmIgjgb/JemKxEbtx2gBQOeSenTg4hq5lui3+w2niNMJ53w9qMuU2OWnQwPu201So/mgngHlF2A+/BxydzWPpjQcqkZRYZcw7JEb3SExk2QA7BSC4PHBsbemEnxb/ZsucjTMZd0GZYlXRSSkji+Q4jUK9DksoDH2PJtp6seGRnC+Dk+lZVZGpmr2+uCuT01o5DRBGBma0eaGTy5I3jcGtrAg8e3v9RjRpHBPqP64tJN8Mkk0sosT58+Yb4F0cGchqhLgQmmqrwEy+ku7Ddxuw9+HfC26IgLTX8XviWo41S5OSfUhyOfSBJCzl8yR6TySG6gfIE8fTHusZ+CR5YmXbsXe6kVyQGJFdSCfzxciEWVZ2cBmA64l1iSCSH+I8rcZUVGJU2QQD269RTew+WM84pxt3+Ro0ZO6QvvmhJ5QjYBOrA9fLArp98HtG8SrBl2Ule9Beg+n6YXQihXEcTFowIzYqwSbFnuO/H6Y11LJHe1j0qFUD8hz/z2wsIq6X8+8lNdXEM6xq6ahkqY7TFKpPtVNZ+lWfywHOX2eYFgBRAu093PW+eox5p2WjTLSmT4r9AHJ92IF01egc8c4n1H++rMGCEAdrPuPfnFtRpKielDGAYsZbdGAzMaNN/i7fliZvCzSAl2pgKAHSh0AxGksm+uh2gKfcgc/rhk0nSZJh62II9u+Oi2soGvLO3sLL6UkUfqTk9zgRNphUXYOGvX9SVFMT+ojgYh8M5JJiRIjADpWHjOVWQBJ1DbGqKOe+L2nZNi24Hk4u6voCpyEYDsTgHl9UkhkpAT2rHKpYRwaLyDje3GMwbiySsoYjkgH74zGbcuwdjKngfMLHkzIy7+WB4JoCqIHf8ApeL51ZezbmPPF2F7KODXucKuhZhkiVVkK36mrt6rB/b9MXM342WNWjy6BbP/AFGH5bgvv9cPPTcpukboTUIJsI5zNqwDGV8snc18ZrrV7mP5YBanLlGAIzDs19GjPf53VYDTSmVi7szC/iY8k/r9sQR5S7PQe3/3i0NJR6k5arl+FBtocugX1iQdSAQPyvqOuIJstFI5EcQUDuHJF/L3rFJNNYnm6PX54lmy6qtL8ZsAXf6Dp+eGqup2WspUZLpZU8Mo/wAN396vE6QjkPQ4ulYWb+XbFXKaVJuG8bFPUn5Ydcl4dyboKDbvoKJ/zGx+2F1NRR5Y2nBvpX1Fx8qyp6Y73GuDdD50TijPl2MhZVLdN2zkXX54eM14AjI9KgH5FjX24wQymgzwhY02beu7eR+Vbb4+uI+PFK0V8K+Tn+YyGYoN5DizQJBu/lffGf8Al3Mk8xMPmxAH6nDzqOn5igGkQFuByoH/AMhySPz684XZ9J3EVN51dfLS6+pAA/fDR1rXT7hejnm/0B0PhfMSNtWrHB+Lj8yOfyvF+Dwdm4mDIVruQdp+zAE++DOUzEcMSiUyHqALIoX0q7vn9RirmPFK7h5YJ7UwP77rwj1dRuoo7wYLkE6j4czMhI8wlOtM39Bf7Y9yPg7MxASPKsSAg/ETd9gADyeeuCreKp2A3Jx78gfbkYh/80kNuZga6FQbruOgBwd+rVUgeDpp7g/4N1+fL8SFPLHT10aFmlU+5J5AHXm6w1Sf2hsY7XLu730Vlcfob/T5Y5RnfFoLEpEAfdvVf/aePyxXi8ZzrwHA+QRB+yjAWlN54Fm9Gzq0Hi55Jol8polBt3dQtUCSq9+TS/ngX430vLZl2KIiSbLMygrcwNBXHRg6/wDcpF2ebUNP1zzmJzEjV2AYivf4ecFP4zLnmOVY/k28H5G7P7YG6cGP4UJK0wLoekAsRK3H4ST0/wBPzw7w6fWUPlTguB2YH9BgDl80CW3yKEB+JST9iyc/QYvQpG5O2ZTVWSB0PzKgH74L1a5RN/C3wwNrGgTyRhmB5wfyeieXHECWV0Qjcb8sqK+M2BYHwng9RyBiaOcJGwie+59JZQR8h/T9cXcnriGEDO+WVYUAoamHtTD5fvgLUUlQq0JQdoWc9lgswBYhyxKb9zr5Z6n+WAoPBrcTWLGm5eMwlV3OCodWf4tpJHcA8EXz2Pyw4afmod+6KNShAoEn0np8Xq4qht4Ar58A8xqUKAq8CBixbdR9J7Xuuzy1GuAaFdMTjNJ0PODmhZ1hgFWBWCSoCm5SpbbZJAPYltx9/vQDZmPzPWpKsEaM7qFEEXY6km7vDP4iykTMsnlmMiqMZAB4qrIrsK455BPtSTSmkioupZ9wBkHK7rHBHIqu937jjFbtp2BR2rgV8jqO50Ret1Zw+6cjqC26j0r3xzzP6PLlZuRvr1Bksj/bp0xZg8SSSyxJIaXeu6u4vFtTScmnHgxNv5h4z+hqHWZlDc2cE11eKB1ZY/SeGodPnjeXWIiQBWwUMU/EKmHLu4F3ypGJL/yI/UM61Imbi2RAWf0wsZTIplcx/OUEkda4wv6N45YMtqdwPbvhyzXiPLzldykmvbvhpp8vkCYbEEPyxmKYzEH979cZg39DrZzbMZMhZREQFAtvn1FfTrxhaAJYbwa44HXBzSM2VjLONys18kiwvb/3EfbFuLUlWMzOSxBCoKAJ5tua6dr+eHi3DHJtWmpxTboii0DbRKlGP94gAWLFX1Nfrizk9Bvk8nmt3FnuBZHTuca5QnOy2w216ix4oDt9MGU0ZA/rZpXPy2qq/wBR++IT1GsN5NenCPKWAYMksthVEW27cbip9xuxVbIBWGwKW6Aj3+nv8zgxmMoAODuo8UBX+WrxFBlRZ3H/ADBQQpH0HU/PCqZRxQNRizDcCXP5/ucXWzU5Wtykg9q3f5aHHbpXbBPLyxgfy4SFJFySAhR79AfpQGJM3HDI6gyFSOT5KbTfYXV4Dnng5JFDT81PvJnc7SKtiQBXStpAGD//AI+w+Fd/eg1CvkW6/liOHwuj1IC18f8AVNiq+119R8jgsdDisI7MrHhacjd/Q+9YnKpOweVKgMcyZCa22eTvjDAfLgA306nHs2VdhzMIz1qOx9xuP7YMS+H02kl5AwJo79wv3KkVirJoCsK8wkddvpr86Xn9sLx1CmgVl8nl3fywoL8k2xPI70emJs3paJZSTLAj4g4PHPZev+uGLIaOCgUVYvpX6A9u354D51/KJDRMNvCgkH7MT/XgYbd1A3fAIl8OtNVvHIRwvksIyB9CKIrm+vX2xDm/AQX4mf6WK+4U39aFY9y2VdmssEN79shJ5B6UeK5PqHHN8YuN4rPqDgIaoIWLX7dq5+R6c/PFd0/lFaXUU814f2E/yGbaLNTK3HvQAP6YEnPr0EUYH0N/ck4f8vrSMwO7ZIONp5HT+8a46H3+eLBCPT+Xl9vW3pbJ/wAo/UnDrXa/Eib0E8xf2QhwanLXpjFf/jB/dcetqso5orXcKq//AK4eJXFUvlij1in2H9QSfpgbmNIQ8iedvcEGxXzZaPOCtWL5QfDkuGKy6zKTfmH6Xx9hx+mL2k5OTMsx2KfdiSoHy44/TBM6OSQIjMSep8sEADuenFewxsVaNVLuWFtyvpYgGj6exsAc/wBMGU1XlOjptPzMI5bRmgooGaQ0CF+EfW/pXIxvnskTHueORju3UjLXAvgcni74HPXEenavGptX2rz6DGHYE97HUEge9e2NH8Uyh9xVJAO7RgED6g2t/I/ljOoyuyzleEVnm2kOpkUdAxFH5gsvN9ub98Ecz4luL1puPBFmwaFc9r+YrEy6wGhYyCNoynIa7Buq3DnqewIHtgHl4kdiIacHopNMpPPfhiKH1/PBWeQNKwdqGoEptcBL5pRQPseOBiRVJQbaugD6bv3+H9yMQalpr7yFotZtevPfFrIZNqC0ynr14P8AQHF20o2hEneQZPrDI+1j06EWP35xiasp5IUn/Lf73+hxezWkq3xgn+76gD9v9L+mB0/h1Qa3lT7Hn9Rh4vTaJSjqp4yi7/EJKhXzDGD9SP24we0HxDIuXaGUCVB6VKmyR9MKUOiENtWVOeKLV/scOnh7Qzl4/wCYVFg87hxV+xvthNSUYLDFWktR+ZUKGY0t/NJjQoK6MCPteGbw1C1ruIX3xak1aFqAzI4/xcf/ACGIWzGXN7pY+v5/IhkP9MSepKSpoV/DR+WQzN4TBN7+vOMwOTWBQqQ1XFN2/PGYbxF/1I/8afdCVp2lF4lS15ri+epv6Di8Xc9lcrCFDtbJ8C8kcc8ive76YzGYZNy1NtmydQ07S7FfLawzKPLv1MeTt3E9AFHYfW8Wc7qTIpVpbduoB6fK+ny/YYzGYZwW6hVqNwTZTjZ02jbwav8A+l5/4MH8pm2j/wDRKMOQSxZr7kILq/n0x5jMRm01wXiB9ZTzF9TODZ+NtxrqOB0HPTnn6YO+FdEWWNH5VRwVrg1fJJ69uB7nGYzDP8CA8PAyzw+YHiYFDYZW3Gty8L+GgvPYfPqMWMo7BU3bXJ9W4iiOx4okP19sZjMTJGmbzDEEAgWL3EdiOKNivn174oIXEZdKkYABbI5Putt0v9z1xmMxH6lCtp+uFK81/LkLcRqoJUexJ47e3f5Ypaxrke4JTshPTfuJH4iVo9SepP0xmMxeMFZ3UrQz+bIv/wDmB2LW53YLXXleTfPuRijm9bbzqLoSAKEYDAccD1gr9R1xmMw+mlK/QE3tlRmp6nGSryb0LdRSEWL5NAUflWI85q7zhjDskPFWOa/FSsv7YzGYZQWzeDc/E2C3O7Lu3UGv4QKo+1Yv6Vqr2qF5QAOFjPP7gd8ZjMaJJONkE3v2/kMEc8UQBHnbSebdV+4AJ62PngFqamR2cSACyVRm9QHY0fl+eMxmIacepo1n0A+W1KRH3H1fXBCTxXbAsm4dSpNi669LBxmMxq2ReWjznqThwyuc6HJYDZfsTR/LFnIyyAHbIqE/iah+YPbHuMwkkqo0Rk2rZbTUdnDS2R/dHfp1rm/riaTUgYyo2i+4vt072ax5jMTcFyWjNvAPYKDbuzEix6r/AHPGLEWeUjklwBx2P06YzGYZxtCxnTpHr0KeKRK9mA3A/bkY9XWyp2yAbWIJC9/chgTV98ZjMBQTwznqOrRcz80M20iAeW3VkA3A/QV/XA/NeHoaPlyNu9vn9DRxmMxJXF0mVlBSVtAc5A/30/8Al/8AzjMZjMadzMXho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8442" name="AutoShape 10" descr="data:image/jpeg;base64,/9j/4AAQSkZJRgABAQAAAQABAAD/2wCEAAkGBhQSERUUExQWFRUWGBoXGRgXGRwcIBwaGh4aHBwdIBwcHCYeHhwkGhgXHy8gIycpLCwsHB4yNTAqNSYrLCkBCQoKDgwOGg8PGiwkHyUsLCwsLCwpLC4sLCwsLCwsLCwvLCwsLCwpLCwsLCwsLCksLCwsLCwsLCwsLCwsKSwsLP/AABEIALgBEgMBIgACEQEDEQH/xAAcAAACAgMBAQAAAAAAAAAAAAAFBgMEAAIHAQj/xABAEAACAgAFAgQEBAMHAgYDAQABAgMRAAQFEiExQQYTIlEyYXGRQoGhsRQjwQdSYnLR4fAzghUWQ5Ki8XPC0iT/xAAZAQADAQEBAAAAAAAAAAAAAAABAgMEAAX/xAAwEQACAgEDAgQEBgIDAAAAAAAAAQIRIQMSMUFREyJh8ARCcaEygZHB4fGx0RRSYv/aAAwDAQACEQMRAD8A5LqugmNyEO9Qe3XFJ9OcLuKkL71hs0XQHA3O9j2/3wc1vUIBlvLehxX/ACsZPHae3kfBzSKXaRXGJ5tRZqsmhjSfLg8pyMVTjRSeQO0G8nrTfC3qWq+dYjz2mAoZEIruP+ftgSrkYNaGwdgjNQYi/wDXCyjtyisZKSpg/I5LzGC3hn0/w0hBB6jEPiDQDk3SRbKH9D/viiPErq1qPvhZbpcEn5S3mPLCtGV5AwPzuquY/LPIHS8SahM1rKehrjGZmMtTlaU/1wsVxY1AOsMGg6v5PAU7v6YGzQhXHtxhjypRgu0Wf64OrJVwclTH7LmJoFJAuheBo0SCayUG7scQq8oQDZ2xmT1XY3qFVjzW3do5ihrfgmdJLVCVJ7dsNWkf2aRbVMnLEXycHM74xQhdoB9+mNM/nS+1kagOcaJasmqFIx4Sy0ZFgA9MeajkApEcfNjrgTm9XMhoGz3xD/5nVJCGvd74VJyQckPiSSSGPaE3E9+uFnQtQzAcRxnaGPOOhaHrH8TMPRcYBsn3xa1DJxrIZI0Wl9sUj5IPAaK0XhGLyhuG5jyScANX8BtuuPkHtiTU/HnrCgUB1wPf+0Fx8Ivn9MLCOonYMmsHh1IrMnUdjgdO6huel8YMlzmv5vIFYBajD/NVMVjmWWFFvXM6skQUt8PQYBrmT5Wy+L6YMQZJGlCye14p5/RCZGEPIHXnFIyisP6haBeYyrLRIoHpiXKruIHbBnMZF/LCt6iB27VgJlmKk8YpGW5Aqgjps26XazUo6c4N5jSlZO1HvijpGh+u5D1HGPDnmik8s8jdxiLknLyhMn0JFUBm2/M4upEVVQswN8dsE9QhWaEow2muDhWyfh+QsT2U9R3xGMt68zOHQTKiBAef640zKyFbsVgOcqyAMbwM1TPyD4ZD9BiUdLc8MULHd8sZhb/icz7P9seY0eC+6Osc8vlZIlBPOBSaU2cnKvaIOmOjaWm5AGUY81TLCiEX86GFdx45An3Oaa54NOWG5JNw9sQN4dVlBB9WG+Dw+7E72v5HFZ/DUiyUtV7nAWtLqxr7CUdAYNR/TBXIeHQp3NdYb81ovlqGJ3HA/VGTaVHBwz1nLFgSDWXzUWYyxjb1FRX+hwAXS8s44AsdR88S+BNNYzSVyNvJ6jg8f1wYy/h2INMUHqLE/wDPzwJOksjPALh0KOeJkA6dPlgfnMltyuyrYcD8jXTDNpOV8pHkc7etj6Yr5OAOSwrrfOF3UlYeORAjyDblEgoXzh90/Q4V2svFDF3N+HVnYE8VifIZZQ3kr1GOlqbuRW+wSZCEJWunAwk5/NkrJ6fV7YZ/E2dfLxEjjaL+uFLw/rPmszMvX3+eEUfsclZSybAwX0YdsEdKmDWHPFYKTeHg1k+knmsC4tDZVZgjmurEUoHzY0B+Zw8sMdRvggzeV2I00RursfnhW0ydvNLOpbdh907QH8k7kbaeh4ok9KYHbz255xPq+iTRRRgZfa1j0sV3Ef5L3Hp1rDx1I0NsldUC8vqQysJPNt2/bB3JzpJGps+rreL+rab/ABEaKuWfeKPMbDp9VGFrTsvIJ2VwIwh/EQMJKpYF2ssar4Vgc1+NsDofAYVyrC1q7xprWccZ6Fh8ANX2Pv8AXDj4n1TZCCnVh19sPlKrBTA2bWOKDy0obRhIddrhmI69cQ53NyynaN13iXTtHkkIUjheTeDGOzLZywVNYnO/cp+2KOS1F4ySrHnr88MWc8KySAuAAq2PrWAEWQ9RVuKxeE4SjQrWQ3p+rIFZnb1EVWIcjpavHvJ5JJxrHoQiILndfSsQGZ7tQdo7YnSzsYyWBtyxjpFY8jC/ncwBnKHIsffGbLG7v+2BeVb+cCx74SGlTbs6h71fO/yvg5rtilpWbZU2kUT1xXQNISS9KOgxsMsWPDc+4xmUUltYHYUlmBH8zhcDc3mcqCGG2xi5Llyy7LBrALO6NR+G/pg6aj1YAqPEMP8AdGMxRTSzQ/lHp7HHuH2QGpB7J+JXAHPX98E5PFCqluDxiLN6ci3sAwvz6i4YpJH6T3w1XiyeC/8A+dYGs7qwMfxHmXk3qh8oHrXbGsejRp/MC2OtVh30TLxyQXIAo7A/pjtkemfqHCK+i+IYzHvcWSaA74v6xpeXnADDa3v0xkfh2MFSo6Gx+WLU2Q89rsDZhVBpYBZU0/JjT4mA5L8g/PHmjRte49+fvg3LAkqgv+D98LuY1f8Am7ANqg1eF1VlM7kKa3kfMhKqvUf74BZPTWULQIIOHqGto5vjFPM5mNWCtQJ74pKDfUF9APqGd2oNvB74E5bNc7wOffFrWV812EZAjTl5GPpUdOT8yQAByT0xvnc0uVWSGARzSBYW3yLuDGX1Kkcf4uKJZjXyxnnHdLzFtPTcuC/OUzcaI5UF+EJDHcR1KgC2Ud2HA98UtL8MZWKPdKTDIWIh8/8Alq5HF7EJk8u+5K3fbBbVoMuc6Xknm8wpHBJFCvHH4N4FqpJJIHPtiLP6nDHqLxtDRaONYi3qBAFBUBFKCQR9QemObfJphpxrBYi0t4I5GzjxqDwsieos5+Hy4gKAA7Gya5NYo57amnwwxxnMJ/EBZGzoLGPceHKBhQtgALFXihNLmhDp48ksyGUlXJG0k0hY9FpT3xBnfEmURZ0ZZpo5muWUAlAVNDaRXAI4I++CrvBba+oazLXmsrBDlYsx5YUubkRYtpoMB5hjFVwDubj54qeMPJgzzbss5GZ2h55ZpFiN/hGwEiulEgfQYoaprqRpl8llpDFFIhlke+fLPYE92Ni8S6H4lEWZOUj3SRupYktuMTC7Hq/DVce5/LATrHoMlncXvEMcfkx+eBDDAyjLtli0oG7j+ZHINrrwOevPzxPJGmUzI/iszlfVEyxw+Wyqx4pnBLKACK/M1gDlYsvCUin1FHhifd5QABJU2qsbPpBriqwQbzDnXz0IGcikAQbD6owK4A7jr0q7wuazkNLhEuSyE80LQ5hIZwhLEQnLMi9SNsabJFJ6cMDffAzJeH4Vi8/NnM5SAPsEExL7yRQ8vjzV5/CQ3Q8mrwWk8PyTwmJMrHAsrHc0mwFF7FUjALEdRuPX5Yl1VzmZRkIGK5fLhYnOzcWkAsDzKYxqqii4o7jV84MZOnYHFNpe/wBxWk8LtGxaHa8V8eYGiYfI7xsJ+e4fQYD6wc1Gwdcu6xngvtsf+5fT+d1joZfdI87Ky5aPcqyqNkjve3bFsapQzD/1AbJHXFeGEfw4hWGaPzsw+8zSurkou4uGhUhQao8bfrjozrMkTloxfAh5bxGXXyao41zungkBUJPyw/J4fgcuzRlVRgpc7G4rqrFQ45Pckn0++CQy6ZaVYoiqybbBJ3Nt6M5ocUaVQSoJ3GjWOWtFeZKib+Hp0mIGneEcyQW2BFVSxMhC0vvR5r8sWsl4LZJAWkDxsu52CMqRDrbPJtUr8xZHtgzq2e89HRk8wxy7AodkiJJ6TOD/ADGFbmHYsqjk43GVTexVygLEI97aQdY1UciOxdAJfHXklJ69Fo/DLqK+u+Hit/w9SLW61BWxVkrvA3gDk7brr05xz92uQBuOecdmWL+Fhlk8qLzN25XWKMFVv0ggL6mJsigDzjn/AIl0lHbzUtHIBopsEnSzGO9fioAY0/DfERlj7k9X4alcSWSeGNALs10wOzufKCxxfQYGallTGRu5PuDY+4xCcz5hAIxpjpLnkxytOmFvD2clkkIsm+ThrSP189fnjNE06OKDzF61imc/6m3HGbVe5+UCGqOXgcDp7YzCUdRm7E1jMd5u51GmWjzKKGd/6418+Rn9fqA/5ZwZk0qWSlZWrG40KRF9CmgeSecM5XkQs6ZlHcAVV9sT5vITN6KI284M6VnkhXe/UDviQayrxO61ua6H7YSKxkFgmLUZQosdOLxPqLvHEZVarHPOPdQzZbLbVX1Dqf3ws53Wi0RhPXDJqR1DTpWqxHK2X9XN898B9X1YWAgvjC6XBjCohDCvleK7M8EqvJ0++HUbwMkPuR8UExc+kr2PbF3SpxnfSqFnAJ610+fbHO9b8TiV08tflx+2OjeHsoMiQsxMZWNM1O/PTfUcVjtvot71XvjpprI8YXwX8zMmUyspDpMIRTxbfS80hMaqWI+BKbpz1sjgYi0PXBLEcxm1gCxugilACXIAVPF9uAP+UPmmjgVNPmJk8zc24itzD1VYPBHFH5YFeLMrlmyJjjfjKHe0amzb8W189W6/XGfl0bYxSRrnhmom/hYQZZZjLK0pta3E0SegNAnnuRWC+u68cmmUWRUnmICmV+AKoMQxF3z+lnC9mfE+biy8EMKgy/wyyOxFkA8JQvlto5sHnDJNrZeaPLzQxtFJAshJP4xW5a5HBr98LLHPqWTsrRpOZGy8swdZYpX3VTLZAFUa2qDf39sKmbyEwy/lRGOZSCgeNhQH+IHvz2w0ZjxEv8PmpjAseaiCRPY3LtdgFr/DRJI/fATxJpypl4zl6QmRDGEP/VLbRyBy3frfF++AsNJ/4xf5BfDoEahmYHkEMsZkaGMAyLwfSLoV1/3xf8M6rlwJTl4TG6JZZ+tfWzQusVdU0yNM0zCbbJt3vEFuwFs/cC6xrpabsx5isBGkW6S+OD0v6Dvh3W2s8evP8k1jJngrMxiFjMEILDqAefnf6cffs5+E9KzEaZpo0WEyE+RE7cbgDbbQa544+Xthf8NQZHNTM0cDGRB5nPCkj2AJ79qxcy0izxPNm5SkouhuryFBsBU7E/PvXfA1MScs5rA8cxSLIAy8cU+YeVcxEwdlZgS256Pov4W7Edh3wZkjzGWnzLQwCSOb+chBA/mbQCpBFm25+hONdNky2bSPUpozG8CtffcE6MbX1V1HzxSm1XOZiGbMpOYUYF44yAf5ag832ZuuEaSwwq3wgllsvKr5fLCOzl8v5ikio/Pfjk+yAtQF/EelYstko5Akq5vzI41MUxPIPO5qAHV5CimvwjaOuKGpZ95HyyFm8kwiWQLyXY0tH3Ubt1fn7Y3y7KqvIqqIUZpAoFC0G0ekCid3mN78L8sJJqwpMvZJYzvgimaRzEx8xqIUhzupV6kyK7H/ACAdKGFT+CbKyGaQSMxG4tY2QrW1Evo8rcBm7W1cmwU0aU5QIipTyK7lje2GJiAqDpbGRrJJ7MB2OMOjRMvraQlg6bpXBN2Wb0j4WIUH5AKB3vm6x0ClWRfy/iQoyyFlljD3tWl22ST6Om8n8ZN1fveD76mzZceWSQzKpZoiAN4AbhPjbeWNCxbWRQsJcXhRkzexioiYMzOTWxFPUgH4uOVrrYw7ZTKjgQ7mipWUlkO4KUPmVfoUWwLGwBRonjHamlHDjkZT6MEyReuWi6h2MXlhomaRhtXkrInNmr3EA8dqwNl0xY5xzKIk8xh/02Me47X4Lv5i2Nu2jZvp3Zzl9glVSWSRpI4af0rsCP6QACWILbQDQ2/NjiukNSK5LDy3FhnYKd+8GLaI6Pq2kkKbUWcFSccBw1YCzGjo6JwhilKgsIWA3cg0VFxvwSUs/wCUjC9m/Bc2X3yqBJEj7SyncQKsEgCwKI5IH2IOOiDT28+UESS7GVm9Sna/pIOxdpk2EL6x2HvYMGRy6lY32WN5dG3tGfMFIQGqhuaxtcc03+Y1jqyhxwRnCM+RVlKJlUnOZRo2YKUiNut/3lYLX5X9cLGZzbvKdlkHlSRRrtxz++DOraNBLmXKK8RLcodvpN+oUAK78dsXdRRYuigUKH0xojOKqllmHUiovaD0hkoWRj3EJmb3P3xmDklR2A6mgalAOMk1SMxvQFjt88cg0jxNmgVTYztIQqcVbHgDDL/4JqEMZlzASJBZO5ufpxY/XDyjJEowb4GfMTxyBI3oE9cFMhpkKcUDxeOQavrErAyKbArlT09vpzhj8D65LmJAJW4A++FSaW4Li1yODsAX2rweMJ+d8KuztIMOInWSXYp9Kmj88GpNMjYVuoYjpxnnIN1CDLoIjy+9b3VZvAB2kkjLFNy++HfxLnhl+DyhFffFP+JSKDgWG6Cv2wZYYyyJXgnSLknzUg9OTQzKrdGkuowf8IYgn6V3w6Zrzc7pMgkn3tI9hifxAhtp/wC4HjsDhh0HIwRxPBOo8ydd8oI4Cg+lGPY3Z29ftjnH9qmorHsyUMYjiWpQQfiJ3D9OffFFJ6slRpVQg7RDldXbMsqyny5oiNrHs69b/wALdD9RiTXWfJSyzptb+IkI2EX6OGKsD2PTA7SdKaYB2NegLfuT3+1ffBc6iRP5eboxlY3W+iyKasH2JB++FlalfTsVTXC5NfFGUljnaWEEIcvVAdClAD7EcfXG4y9nLZrMSmMwIm8UT0b5dLsA8HFXUvE8rz5iEAHaG8s1zaCzfY2N1flgJk9SmlSZGayy7lBA/CQSAPmMKoTpN0uPrTCpLpY/wa+VyqNCBmlnnKkutUp7MAOgoDnGqiBfPfL5U+fHIoEbG1Bc0si1YVSCTxVV2wv6K+YkiZFYRpJEStekpIGHSuaavscFkhmfJOmYkVJmcCNlYC2WmQGuOSD98SaSdfuVTwUjljTZwxkz15bRKOCVIXepsnbtAxNPpMw05zGh86UlpEYAsEJPpHHYVx15PfpBGJWkSZycu0BuRm6MrAM6iuCP9ce6nOzZt5EmMavHH5TDkFQQW49rv74eL+Z+66CNPhG0WovBFFLlwqOdgKbbZ14AWqvrfODWv57KZaYTTRhp5QBsoG+nqKnjqALPOBh1/LS54eZl2WTeFjkvqVsAkA+/A69sBHyk0mekeWI3bFW5Kjb05J6dPnZxyhSy/X6+g263gbcr4nfNGbJZmNYw6MqFS32FWCQOfywLymvrFG8DJI06RtD0YhwL2kV2ok/TC8mZneaFfKZGjfeS3T50TzRHzwezXid1n8qJAWCFizGqYixwOvQYnOF0mvXniuv5jJ08BXUMxmYsrk5Fjd5FTy3TsFIHNe/pAv64qDRs3vywaT+W21pI0JttpJN+4N7etc4rR+McwclPJNXnI2xfTXWhZHTiz9sXvDORzKl5HZ5CzCNSD8IRRI4/whtoQ9Otd8dTVvF+/wDYU7YZ1CcSSK0km0qWPl0eqKpQEj0oRuB700g7gYjzs6xhmK5WR33sRtYKJleNZCWJIq7HNdF62cW9R8wQklA8XlqzCM3bvJGzlQBZKUzD3J+wbxE5ol4/LDyeSSW42WZN+xSAGaQD5kYlFcD2UIc/uzDWCxXaLJBa96Kx2gEJuPP1YGsXda8VhVaYJKN6+kIqgoAVLC2sSRqbu1obxxwNqvp2ePm5jaQGcEK1dSjIxB7+pFYYYM3HuZVLsxHBVOQvFWPQWQ1sa/8AFz0vGnYlVoSTvAEyviSbMx0S2xZgepDAurU25eh4btXy5wT1TPSxvGFH8zftUnmjZ5JPDElpDuIDW3ywTGnqkxdk27lVAqqFBrqxUCi9micRa1lIgjW1g8EewPH7m8Zp6sd/lWP9jwxGnyLOS8XSSztvRpPUWNS+WAAR1NelfSLIKk8Cz0wTzniOQxlLdnkWySqkOpkG/a4JbY3JC0NvqHXnHmZy5jSIEcJ6RtCXx0NHgsR+I2RzgTmCp207blO8Kwo36CeeLFJ1oXfzF61snlLBB3BZYEz+dk8zze5N3g206ugcmyB2wGz+dR5DfA7DBOXWoVjVIxz3P/O+Lzi2lSMDdspNnRZ4OPcaf+Ip8sZg16BOh5R1aMJsAYEFSOxHIN9QRhr1vLrnMmozDbQvLU1WR+I+wvCRmdSVWHln64H+IfOnQJu/lgctZG1uvqodCOLPF4jF5pg0m9wuZ3MZaKYLl7ZSaYm6o0K560bN/MY2kzkkL0grnisURllyzh2IdlNqvY1dE89LA+uHLwXp6zwiZ1tQxR2PYijz7Ahh+eLzair5QdTc3kA5DxjLGGFWT3w06F4zkZW3ofli1mNLyqzlQgNC+n9cD8nmogsvljc4JFAe2JSqsYJpJg/X9SklG5zQ7DDH4JkDr5mYlWPgjLgiy0nI3gDsrdPdvocQ6D4CmzcLyuUIUErCrgszdQGKkiMHixe6v7vXEeY0/UUCFIAjoaBOzgCqpbICjoKH+6PikadPTVWyLU/B2ZiRVlnWOJwZJi1qwqyRRu6Hz6k4o+J8xlcxl42gTzXBWJSSQR1+Lv2vn3vGv9q2YMssO6RbVNpF/i7ttA4B/piDJZFcrk3Ja2JDcfli8IpJM6eo2y1MxjCIv51ibWskM3l2RSBLGdwvuO4vt/8AWFSHOSPyCeMTZHPv5g39PhautHrgtUSi6dhfWtNkhSHNRqfNqPzF6/h2n79D9RisvhiU592NrGrmQMehB5AH7H2o4jzet5gRhlJ3wOUc9QysP5bEe/pIv/XBnxJmjJpxlPAkERG3sWqwflYIxDzxpYzj3+xpuLz2yAdbys6Thix8pSrxuPho1QB6XxghqIjGaaN7C5pEcMeityAR7dPy+mJfDOnPn8g+Xb0rEwMUnNFvUSp9wL7dLGLmr6jLk3gy8uXWeJI0AYqSSwHJU/KuldsFx+Xta/kZS6lLX9OJn2iRmlhijBiK8uCFLsKJvhrI62D1x7ndJMZhyyupzMJLcggeW9mrPXtghP4kTOjM5mOMpLDGVWSxuIdeN3a1ZGA+TYW9SzWYz8SZhVLPEvlOVHJrkMK55vp9sVULVMl4mcF2VPKZJ84tbOEReu8EkH6Gr5OIvEviCRzDLEzRxNXSviB6NXXjt064qy5zz5kLEsskYUr7SAe3vuH64zKrK+TZVTaUewK+K+SCD3HviexRaf8AWSl7ghHr8i5gGSRTA7VW34bHFULA6d8U81CsOZkR5GtyDvYVx14IP5X04xUn0XMOg/lgFidwsA2OnF/74YJVSLKoM1tfaNp43fT2PA74nLbGq64pVZRPNrj1BOms04zUQs7yu09rB4+5Ax0bSFEKRh3JDgxMoNBWdiheviO6UBFNAUHOFfwrmklnqOMmOFfMLDpS/CD/AHRvKgk9BeDmrajaJmpKMrRhhAtgmWB2tgetC+B875xGdt5VcY+w64NI9RTaP4ZiIlXy1Lfhj9ZkIu9zvIu73oL0rCdqOZURuQm6JlWRWJJZnHp3cmx/reL2ZzgiUmE2UCPBF/cDLtLEXfVycL2dzf8AMLn4fSgXsPc0OlYfThud+/f8gbwQ5FSrRvyKZTfcG+DX15w/eGMrJFJTISrq54b8Qo7fajs4UkHt34UI8uUmkKMvI4vmmqwfp/rhh07UXTLlgC0vXbdDd0N9QQfti0ppv31EfHAW8ReJTCgdo2YXsYrfpPBFggEAi/zFYW28WJI6rDG8jN2I7/rx0v5YsQ+MIfLb4rA5jXdVcD/KB+XfAjw34ihiZwIym9ibFmh2X3of1OAtCFO42S8SV4Y4vmzKrqQBXCDcVPBrt6mHPPasDM7paRR8W7kep66fJR1A+pJP6Yp6NnTmZ38oBUS2LAD1E/Ddi/73BvG2fzbgkVuruMLscFtRPU1HIUZ8nTE03HTFOSI3zfOGlc4HJR1o9sCc5pkqtY9Q7Y1w1OjIMFAHHmGdNAlIB2DkY8w3iINEue1BEjsfEcU9M8XNDJu5ZWG1x/h+R7EdcHMxpscy7W9J+WBr+DgnO7j54lDZWRE64AWdy7yzE79+4/GT27E+3GHBdZjh0aXLQOruzAy/9xUNV9htUWLwpRzeTIQGqv1H0xJFlUZWc2insOQcUl0vgspLnqN/9kUiLJNPPJUUCepWoqd1iyDfSvbqRzjbxlCzTHO5QiXKygGlsBCK3KV4IFi+PnhWnzAbLiKE7F3Ww3H1H5jpiz4Yyk8EokHCD4ubsHivribrMn+g6k4tUNmt69HltHRYFeKTMFWPUEVybJA49NCvcYStM1rMTzxiSeSl92J4HNdeb+eC/i3U2mj5ZQi8gEWxPar6CsKaZwryvB9+/wCXthtJJwwhZyV8jLq2mAztMz77N/Suv64h1BCVA3cMaw16H4aWPIGfNMKILc9gf64lfR8tNlg8ZF1YOEdppEZSt2I2dgMCAqbGKLaluKmqoi67491NH3FC24A9sRZfTyRu9sWilVs7J0DTIoZ45n+C4lWS+g67X/LkYoaj4g/hnhgk2y5f+HRZVrg8n1r3uqI/4cWNA1OMRvuXdvVYiB/iJP7KT+RwNyGipmWRZif5QAUj/wBSI2U5+XIP+uMlKD3S4NULlHagp4xMMOWgghZ0ja5F22Q118Ru+bv7Y2zGuzpkIJkm80RSmOVSL3Ai0Bvn4QVvEOo+OstuMEmX3xxnaDxxt44B54qvi5rBV/F+QykKRpAZI5hv4AKnmje8kkgjp2rASlSTi/tkpvhTyCcu+XjysuciV4zOCnlsQRuDC6Fcge/YE4303xGmXgRiojum2qO44Ir68/TFTxlrm6SNQqjLskcmX2Jt2qVIYH3O6wR2K4WNSzwloXQGLuLk12J3FLnIznxBDmp9scWyyX3iuGrm+Pfv9MUdYz02XzgMm4xirq6YHr+d3ijBm0ijHNWpHp7k9/t/XFhfE6SxsmY/mWxYdRzzXTtzXHbHbVbdehzeEtwNhz2zMhhIxQtd2ejdRX/OmJ89rTJM6lzJG3xKelHsL6Ee4x5p+sBVCNEsjAjY1fCOb/piTVPD4supIB9XI6XzgycVJb+1HKLlHydx9/s+y8eXyWZzEyMcnKsdAiyziTbtFHoGAu/f64ZM3knzWXErBIJl81Q4AcbTx1NdgD9R88JXhDNzFcqsCGXLq7xTAj0gMY3LEdAfYkdsEdRjCwbYZJXMJkey1iR7KGNh19+3v74yayzZfTFvVZgjkKm8lUj88G9yleW444NDr264XBMv/SdeRwGHeul3gpmdQMMUcZiIDBr3c7SSaH0Fg4DshcHcKYd8X0Y0m3/n3+hztulyWmiYsXsI449ww7YnymeO0r6buyLPOBk8rFavhTjeBRV9BhpQtZHjV0gzH4aE26RZQrc2lftyLBwLyXhyV3K/DV2TiTT8/bEbW2nvZ+n/ACsGVmAjpD+IKRd8E82epYgVXbnA3zj5SUoRfmLPhzKCFZIlcMSwLEfIcAfc4IZIDzSARQ63hKiknSVmUMLOPHklEhLbuetXh3C8tmGg1qeYiEp6deoxJHqUbUkTEsfr/XFddCSWHdyDXfAvIZORJAVFlT+2EUYtVY1McVizFdDjzFldfkr4DjMJtR1mSZFm/DjSTK+YApBCjrhsi1dZh5cSFiep6AfU9MQp4VkIsSIO9cn9cTTa4yCMG+Ecu8W6csbrtHXFYSbVERHJrDb4y8LTWHVdwXnctkD3sdcKc2UkkO0KzOOAFUk41xkmkgyhK+C/4d8PCXMgX6ByTjo0H8KkiwqQW9rwn+EdBzMQYuvl30LtR+w5xuvgiRZfPSdWkDbtpUqD7jdfHHuMI5Jumw+DqPoa/wBqmRVSrIKHfChpWlhqYnuKGHvxHkXzGxZPQD34P6jjCv4g0Y5IrtfcDikJ2qROq5JNW1PMyp/Dg7owOg9hgRkczPCDt3Be4PTDr4UmiGVaRiLo3eAuVlXMpL9TX07YF0qrAroEZfUx5g3AGzzgpnpI1df7rDCtmVpiB2w0+Eskrq08lsyHZAnHqlIvcfcJatXckdrt5QXIytug82ZTL5CRo1O9pAGo1wtUL6itzX8zWA2czRaGMIW5G5jzaX1ojsCMHcppbZbKzQNvimJoTk/EWFsFHULYot1Yc96wp5LMMVkjkL7l3ertx7315OJTiuexog2sEumRxzOyzxDzBQLAlenfjizWGPLahpqlMvLtKoaHDEAk8+oc8nrgVFrwETMYQWUoHAP4T0YH2sEUenGCGn6VkHnRwQzNUgSyLvsVPz7XjO73XK0vR9S94qLyU/HfieHMhIYItiZd6BHAYEEGlr0jcOPe7woTRerjpjpPjXJI2nySpF5ZEy7jtClqLKSe55YG+9459lYQI2ckG+gvGyD8pk1F5ii/TriKOMk0MbxAE8mhi5BlAT6ecWbonVnh0+SPrwasYs6XqbbtrEke2Ns75sjDdQC4P+FtHBlFUSRZ+WITdxzyMm1we6XqGYy8QOWjYK043qASGDLtAPHF8gH3xaz8UsedmdmqA+oC+ORXT+8D/wA5w2TSbJkiSuhLAdwoPHzN1xjn8WrtmvMOYULEtG+RtYEUOvPXpjJLdJcY4ff+zVpOPUpbpDuMrrsvqR3+nbF7JeGZ8xH5kWx+SBztuq55oViFNOk9Zch0boPkT8XyAHOH/wAC5RfIDg+klqrpV0K/IYfcrx9uB9Sb01a+5y/OaPmYifMiZAOpqx9xYxUlYE8XfsMdR/tDgSHLO4seZSD8yG/ZTjlkEi36rA98aY28tEoalxy/1LGVLkEDj9cF9CkYShHAPO5RQ7Ec/wCn54HpBCu0gsAwPq9q6n5Yjz+bKPGwJNKDZ798I/M6RScqhke87pMzFXXbQ5I+WI5JI1NEhmPUe2K/h7xdFJazPt46HvgI/ieOLMMY0DJfX3xLw5PFGGwvmc4QQCpC37Yb/DU2TjG9Qu49b64Bw+JstOgUrwe9f85wEniEmYCxEBV5OBFOAzzwP8viCHcfQvU4zCz/AOBE/ixmE3z7gotZRJDBULop6+q6J+oPB/LtgtpMUii55yxPIWPgfSzz7+2Fjw7nTKihQAT1IH++D07EMtKNovcftzXxHn+mIyuLaPVilSoInO1Vnnpzwf05vFDPaq97UjdgRyylVIPuQ1mvmcUp5XZgF27B1JJv5egUK+p/bEe3apt9t88hRV/IN3+vbAT7j0i3NqaoKLMQOpbd+9V+2KOZz4rcAjCjzu5+lGq++KpyqfE2fX2r02PucVZzGQduaQjq3QE3245PH1wyh7yduRDqGqEtXmgr1o0w+3OKeeyhzQBYkbbor0P/AGsR1+uIWeAXboPYqf8AS8VRq2xrR7A5HHI/Pr1xrgmvwkJ7H+KiObSyi0HkVW6emwT9Qa/fEcOkSoNyOoB6ksF/Q8n8sMOn+KkkQpLY38MwCmueu08dO/Y4H6pkgnqR/MjJIVgPzo+xrth1OXEkTelpvKBiaPf4i3vtB/dq++GDQcssDC3QAOHj3tRU/CxrgNYIHB7DATcQOqcc+qz+nTHqh3Nu1V09PT6DDtvuDw49EO+pRmbN28wZVIPlbRQ7fEDuokWMDdZyszoCYgH2Maj5Aq9vp5NMB196BwOyuoSxtuWQMTVl+eB2rg4L6fqaPKIxG4ldSPPR7fsRb/EAK/ahhbT5FcHEB+FokGUzMklgKVXcOeGHII78ha9ucH18LxuI5YDtkEYMbDlbr02OeeemPc5kRB5zWERwrOALTeLBIJ5pt3w0efYdIcmIgjgb/JemKxEbtx2gBQOeSenTg4hq5lui3+w2niNMJ53w9qMuU2OWnQwPu201So/mgngHlF2A+/BxydzWPpjQcqkZRYZcw7JEb3SExk2QA7BSC4PHBsbemEnxb/ZsucjTMZd0GZYlXRSSkji+Q4jUK9DksoDH2PJtp6seGRnC+Dk+lZVZGpmr2+uCuT01o5DRBGBma0eaGTy5I3jcGtrAg8e3v9RjRpHBPqP64tJN8Mkk0sosT58+Yb4F0cGchqhLgQmmqrwEy+ku7Ddxuw9+HfC26IgLTX8XviWo41S5OSfUhyOfSBJCzl8yR6TySG6gfIE8fTHusZ+CR5YmXbsXe6kVyQGJFdSCfzxciEWVZ2cBmA64l1iSCSH+I8rcZUVGJU2QQD269RTew+WM84pxt3+Ro0ZO6QvvmhJ5QjYBOrA9fLArp98HtG8SrBl2Ule9Beg+n6YXQihXEcTFowIzYqwSbFnuO/H6Y11LJHe1j0qFUD8hz/z2wsIq6X8+8lNdXEM6xq6ahkqY7TFKpPtVNZ+lWfywHOX2eYFgBRAu093PW+eox5p2WjTLSmT4r9AHJ92IF01egc8c4n1H++rMGCEAdrPuPfnFtRpKielDGAYsZbdGAzMaNN/i7fliZvCzSAl2pgKAHSh0AxGksm+uh2gKfcgc/rhk0nSZJh62II9u+Oi2soGvLO3sLL6UkUfqTk9zgRNphUXYOGvX9SVFMT+ojgYh8M5JJiRIjADpWHjOVWQBJ1DbGqKOe+L2nZNi24Hk4u6voCpyEYDsTgHl9UkhkpAT2rHKpYRwaLyDje3GMwbiySsoYjkgH74zGbcuwdjKngfMLHkzIy7+WB4JoCqIHf8ApeL51ZezbmPPF2F7KODXucKuhZhkiVVkK36mrt6rB/b9MXM342WNWjy6BbP/AFGH5bgvv9cPPTcpukboTUIJsI5zNqwDGV8snc18ZrrV7mP5YBanLlGAIzDs19GjPf53VYDTSmVi7szC/iY8k/r9sQR5S7PQe3/3i0NJR6k5arl+FBtocugX1iQdSAQPyvqOuIJstFI5EcQUDuHJF/L3rFJNNYnm6PX54lmy6qtL8ZsAXf6Dp+eGqup2WspUZLpZU8Mo/wAN396vE6QjkPQ4ulYWb+XbFXKaVJuG8bFPUn5Ydcl4dyboKDbvoKJ/zGx+2F1NRR5Y2nBvpX1Fx8qyp6Y73GuDdD50TijPl2MhZVLdN2zkXX54eM14AjI9KgH5FjX24wQymgzwhY02beu7eR+Vbb4+uI+PFK0V8K+Tn+YyGYoN5DizQJBu/lffGf8Al3Mk8xMPmxAH6nDzqOn5igGkQFuByoH/AMhySPz684XZ9J3EVN51dfLS6+pAA/fDR1rXT7hejnm/0B0PhfMSNtWrHB+Lj8yOfyvF+Dwdm4mDIVruQdp+zAE++DOUzEcMSiUyHqALIoX0q7vn9RirmPFK7h5YJ7UwP77rwj1dRuoo7wYLkE6j4czMhI8wlOtM39Bf7Y9yPg7MxASPKsSAg/ETd9gADyeeuCreKp2A3Jx78gfbkYh/80kNuZga6FQbruOgBwd+rVUgeDpp7g/4N1+fL8SFPLHT10aFmlU+5J5AHXm6w1Sf2hsY7XLu730Vlcfob/T5Y5RnfFoLEpEAfdvVf/aePyxXi8ZzrwHA+QRB+yjAWlN54Fm9Gzq0Hi55Jol8polBt3dQtUCSq9+TS/ngX430vLZl2KIiSbLMygrcwNBXHRg6/wDcpF2ebUNP1zzmJzEjV2AYivf4ecFP4zLnmOVY/k28H5G7P7YG6cGP4UJK0wLoekAsRK3H4ST0/wBPzw7w6fWUPlTguB2YH9BgDl80CW3yKEB+JST9iyc/QYvQpG5O2ZTVWSB0PzKgH74L1a5RN/C3wwNrGgTyRhmB5wfyeieXHECWV0Qjcb8sqK+M2BYHwng9RyBiaOcJGwie+59JZQR8h/T9cXcnriGEDO+WVYUAoamHtTD5fvgLUUlQq0JQdoWc9lgswBYhyxKb9zr5Z6n+WAoPBrcTWLGm5eMwlV3OCodWf4tpJHcA8EXz2Pyw4afmod+6KNShAoEn0np8Xq4qht4Ar58A8xqUKAq8CBixbdR9J7Xuuzy1GuAaFdMTjNJ0PODmhZ1hgFWBWCSoCm5SpbbZJAPYltx9/vQDZmPzPWpKsEaM7qFEEXY6km7vDP4iykTMsnlmMiqMZAB4qrIrsK455BPtSTSmkioupZ9wBkHK7rHBHIqu937jjFbtp2BR2rgV8jqO50Ret1Zw+6cjqC26j0r3xzzP6PLlZuRvr1Bksj/bp0xZg8SSSyxJIaXeu6u4vFtTScmnHgxNv5h4z+hqHWZlDc2cE11eKB1ZY/SeGodPnjeXWIiQBWwUMU/EKmHLu4F3ypGJL/yI/UM61Imbi2RAWf0wsZTIplcx/OUEkda4wv6N45YMtqdwPbvhyzXiPLzldykmvbvhpp8vkCYbEEPyxmKYzEH979cZg39DrZzbMZMhZREQFAtvn1FfTrxhaAJYbwa44HXBzSM2VjLONys18kiwvb/3EfbFuLUlWMzOSxBCoKAJ5tua6dr+eHi3DHJtWmpxTboii0DbRKlGP94gAWLFX1Nfrizk9Bvk8nmt3FnuBZHTuca5QnOy2w216ix4oDt9MGU0ZA/rZpXPy2qq/wBR++IT1GsN5NenCPKWAYMksthVEW27cbip9xuxVbIBWGwKW6Aj3+nv8zgxmMoAODuo8UBX+WrxFBlRZ3H/ADBQQpH0HU/PCqZRxQNRizDcCXP5/ucXWzU5Wtykg9q3f5aHHbpXbBPLyxgfy4SFJFySAhR79AfpQGJM3HDI6gyFSOT5KbTfYXV4Dnng5JFDT81PvJnc7SKtiQBXStpAGD//AI+w+Fd/eg1CvkW6/liOHwuj1IC18f8AVNiq+119R8jgsdDisI7MrHhacjd/Q+9YnKpOweVKgMcyZCa22eTvjDAfLgA306nHs2VdhzMIz1qOx9xuP7YMS+H02kl5AwJo79wv3KkVirJoCsK8wkddvpr86Xn9sLx1CmgVl8nl3fywoL8k2xPI70emJs3paJZSTLAj4g4PHPZev+uGLIaOCgUVYvpX6A9u354D51/KJDRMNvCgkH7MT/XgYbd1A3fAIl8OtNVvHIRwvksIyB9CKIrm+vX2xDm/AQX4mf6WK+4U39aFY9y2VdmssEN79shJ5B6UeK5PqHHN8YuN4rPqDgIaoIWLX7dq5+R6c/PFd0/lFaXUU814f2E/yGbaLNTK3HvQAP6YEnPr0EUYH0N/ck4f8vrSMwO7ZIONp5HT+8a46H3+eLBCPT+Xl9vW3pbJ/wAo/UnDrXa/Eib0E8xf2QhwanLXpjFf/jB/dcetqso5orXcKq//AK4eJXFUvlij1in2H9QSfpgbmNIQ8iedvcEGxXzZaPOCtWL5QfDkuGKy6zKTfmH6Xx9hx+mL2k5OTMsx2KfdiSoHy44/TBM6OSQIjMSep8sEADuenFewxsVaNVLuWFtyvpYgGj6exsAc/wBMGU1XlOjptPzMI5bRmgooGaQ0CF+EfW/pXIxvnskTHueORju3UjLXAvgcni74HPXEenavGptX2rz6DGHYE97HUEge9e2NH8Uyh9xVJAO7RgED6g2t/I/ljOoyuyzleEVnm2kOpkUdAxFH5gsvN9ub98Ecz4luL1puPBFmwaFc9r+YrEy6wGhYyCNoynIa7Buq3DnqewIHtgHl4kdiIacHopNMpPPfhiKH1/PBWeQNKwdqGoEptcBL5pRQPseOBiRVJQbaugD6bv3+H9yMQalpr7yFotZtevPfFrIZNqC0ynr14P8AQHF20o2hEneQZPrDI+1j06EWP35xiasp5IUn/Lf73+hxezWkq3xgn+76gD9v9L+mB0/h1Qa3lT7Hn9Rh4vTaJSjqp4yi7/EJKhXzDGD9SP24we0HxDIuXaGUCVB6VKmyR9MKUOiENtWVOeKLV/scOnh7Qzl4/wCYVFg87hxV+xvthNSUYLDFWktR+ZUKGY0t/NJjQoK6MCPteGbw1C1ruIX3xak1aFqAzI4/xcf/ACGIWzGXN7pY+v5/IhkP9MSepKSpoV/DR+WQzN4TBN7+vOMwOTWBQqQ1XFN2/PGYbxF/1I/8afdCVp2lF4lS15ri+epv6Di8Xc9lcrCFDtbJ8C8kcc8ive76YzGYZNy1NtmydQ07S7FfLawzKPLv1MeTt3E9AFHYfW8Wc7qTIpVpbduoB6fK+ny/YYzGYZwW6hVqNwTZTjZ02jbwav8A+l5/4MH8pm2j/wDRKMOQSxZr7kILq/n0x5jMRm01wXiB9ZTzF9TODZ+NtxrqOB0HPTnn6YO+FdEWWNH5VRwVrg1fJJ69uB7nGYzDP8CA8PAyzw+YHiYFDYZW3Gty8L+GgvPYfPqMWMo7BU3bXJ9W4iiOx4okP19sZjMTJGmbzDEEAgWL3EdiOKNivn174oIXEZdKkYABbI5Putt0v9z1xmMxH6lCtp+uFK81/LkLcRqoJUexJ47e3f5Ypaxrke4JTshPTfuJH4iVo9SepP0xmMxeMFZ3UrQz+bIv/wDmB2LW53YLXXleTfPuRijm9bbzqLoSAKEYDAccD1gr9R1xmMw+mlK/QE3tlRmp6nGSryb0LdRSEWL5NAUflWI85q7zhjDskPFWOa/FSsv7YzGYZQWzeDc/E2C3O7Lu3UGv4QKo+1Yv6Vqr2qF5QAOFjPP7gd8ZjMaJJONkE3v2/kMEc8UQBHnbSebdV+4AJ62PngFqamR2cSACyVRm9QHY0fl+eMxmIacepo1n0A+W1KRH3H1fXBCTxXbAsm4dSpNi669LBxmMxq2ReWjznqThwyuc6HJYDZfsTR/LFnIyyAHbIqE/iah+YPbHuMwkkqo0Rk2rZbTUdnDS2R/dHfp1rm/riaTUgYyo2i+4vt072ax5jMTcFyWjNvAPYKDbuzEix6r/AHPGLEWeUjklwBx2P06YzGYZxtCxnTpHr0KeKRK9mA3A/bkY9XWyp2yAbWIJC9/chgTV98ZjMBQTwznqOrRcz80M20iAeW3VkA3A/QV/XA/NeHoaPlyNu9vn9DRxmMxJXF0mVlBSVtAc5A/30/8Al/8AzjMZjMadzMXho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8444" name="Picture 12" descr="https://encrypted-tbn3.gstatic.com/images?q=tbn:ANd9GcTa0Qo00rBh77PjGnts08Pv2BY4jVdqUSjAomdtfI-F4VEn-wos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636912"/>
            <a:ext cx="5300526" cy="39702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2736304"/>
          </a:xfrm>
        </p:spPr>
        <p:txBody>
          <a:bodyPr>
            <a:normAutofit fontScale="90000"/>
          </a:bodyPr>
          <a:lstStyle/>
          <a:p>
            <a:r>
              <a:rPr lang="tr-TR" b="1" i="1" dirty="0" smtClean="0"/>
              <a:t>Jimnastik : </a:t>
            </a:r>
            <a:r>
              <a:rPr lang="tr-TR" dirty="0"/>
              <a:t> </a:t>
            </a:r>
            <a:r>
              <a:rPr lang="tr-TR" dirty="0" smtClean="0"/>
              <a:t>Daha </a:t>
            </a:r>
            <a:r>
              <a:rPr lang="tr-TR" dirty="0"/>
              <a:t>çok kapalı salonlarda </a:t>
            </a:r>
            <a:r>
              <a:rPr lang="tr-TR" dirty="0" err="1"/>
              <a:t>aletsizve</a:t>
            </a:r>
            <a:r>
              <a:rPr lang="tr-TR" dirty="0"/>
              <a:t> çeşitli aletler kullanılarak yapılan vücut hareketleridir. Vücuda esneklik ve </a:t>
            </a:r>
            <a:r>
              <a:rPr lang="tr-TR" dirty="0" err="1"/>
              <a:t>zerafet</a:t>
            </a:r>
            <a:r>
              <a:rPr lang="tr-TR" dirty="0"/>
              <a:t> </a:t>
            </a:r>
            <a:r>
              <a:rPr lang="tr-TR" dirty="0" smtClean="0"/>
              <a:t>sağlar</a:t>
            </a:r>
            <a:endParaRPr lang="tr-TR" dirty="0"/>
          </a:p>
        </p:txBody>
      </p:sp>
      <p:sp>
        <p:nvSpPr>
          <p:cNvPr id="1026" name="AutoShape 2" descr="data:image/jpeg;base64,/9j/4AAQSkZJRgABAQAAAQABAAD/2wCEAAkGBhQSERUUExQWFRUWGRwaGBcYFxwaHBoYGhwcGB0aGhcaHSYeGh0jGhwYHy8gJCcpLCwsGB4xNTAqNSYrLCkBCQoKDgwOGg8PGiwkHCQsLCwpLCwvLCwsLCwsLCksLCwsLCkpLCwsLSwsLCksLCwsLCwsLCwpLCwvLCwsLCwsLP/AABEIALcBEwMBIgACEQEDEQH/xAAcAAACAwEBAQEAAAAAAAAAAAAEBQIDBgABBwj/xAA/EAABAwMCBAQEBAUCBQQDAAABAgMRAAQhEjEFIkFRBhNhcTKBkaEUscHRByNCUvDh8RUzQ2JyU5KishaC0v/EABkBAAMBAQEAAAAAAAAAAAAAAAECAwAEBf/EACsRAAICAQQBAwMEAwEAAAAAAAABAhEhAxIxQRNRYfAicYGhwdHhQpGxMv/aAAwDAQACEQMRAD8A+QOLOo5O56nvXgdPc/U1478R9z+deAVOhGyalnufqagpR7n6muNeRWBZwcI6n61yXT3P1NeKFeAVqNZMuq7n6mvUOq7n6moV6K1AsIbePc/U0S06e5+tAoolBpcCMMQs9z9asUo9z9aoQurUmhg1kw4e5+te+ae5+tcDXooAOKj3P1qwE9z9aiE1aIG+KzoxNkE7kx7movAgmCehGe9WlxI67VS84D3ipK27Ccknudu9SCz3P1qIdAHX2rgqf9aokA8Wo9z9agSe5+tSqBXFGjHms9z9a8UT/cfrUFGvUmsEsuVkNt5MHVOfUUscWdW5jpk0yv1ANt//ALfmBSy2WdQxjtToWy95RCZ1Hbae9DMKUowCfrV12omDECveG3IQ4CU6vfY0aNYxdQ4GozG5P+dKQ6lCYJwe/wDrWkuuJKJVqBg9J7fn0pHcWxIK9htQMnQOVk9T9TV6SdpP1NUIIAzNTTk7Y6UaQWx03xFaW1JKoQpJBIyY7DtPekVvdqQvUCZBwZ/SjSskBAEzVDSEoXkT+k0ioSLqwpF+tQkqUSZySZ3rqZs8EJEgY9prqg5RsutRUZt0cx9z+deJqx1OT7n868SK6lwBsjFeaas017prAsqKagU0VpqsorGsoIqQFSUivQKwbIgVehVRSKs0UgpYhdXhYxFDJqSe9AwYlRq1AmqmhViVZ6/KhYAhNXt23VQ9qqtU0XUpS6Q6XZRdABCsdN6U3Mq1xHxDqM/enTrU4mootgARAPyoQntQXEUqHOTgjEbH866SFqII329KalkdBNe/h/SqeQSgAuzUFGmKkDt9qELMzG09T2oKdmopSmuSKl5RxEVYWMbmftTbgFF4uUIHbVI+lDWw5vYUQ/8A8se5/SrLWx1KKUqHw6lKJgIQMlaidgO25MACSKpdIFW6QIUynagyoJUBma1o4A3pkOupXHK2WT5iwdlaGytTaCNitOZwKGe8ILQ4EuYXAcCSttPJIEKUtUNqkiAqJnGcUvliU8UvQ84dw4uSVA6dicSMdJpdeJ0KKUnUBtjf3p+7bvoaXDS1Np/6qBqQCd0laSUmDiZrOKTmT3pk0+CbTXICWs9KIUdIgHG5239691c2pUe361wZ1T7UWBl4UAicyRg/6daEeSAkGZmiVWqgkawRHftVrzYWiUj4d42FJ2T3Uwmx8QvpbSPMVjG9dSxgcv1/M11TaVnWoqgZwZPufzr1KatdRzH3NTSmuhE2U6a9CZq4t1INVjA2jNelFXqR2rwjvQAD6JqGiioqK05oBKRjpVid69Smrg3SmKjNTGMV2neuUdqxi5A9etMvIAzJApWkwN6sZSCofzcahGDOTH16elTlGwobN1NzAJ7Dapi1SIhMkbVMMGOiT9flULKUBs3BKoivXQQqFSoEfCn09cUZ5IGRQNyeYT/ar9KZZYGsFhuD/YrHqP3qK7gkfAf/AHJ/elbbZWhRAJA3Okf/ANVVb2sgkBRHcpT+pmq+NC2xo5cmPgiesg/WvENjbtVgttCUiOucRVrbYyf8HpWqhXkqTb4o/hlilzU2TpUoDQo9CPfv29KonvUGF6nNASVgFSSlHxFYSTpHqI27lNK2NCLbPW+BuPPJYLQb0SFr1KUhaj8JwJSkmJyYEnpFaKytn2CPLaab0rQgMoUkfinVHC1uLlQQkhRCfihPTcTtzqKEqTp1QFlKvggAKTqSCVZkDOTim3DV2bX8xKmkWyj5KVLDilqeJUlyFABQ5eUQqME8umFRlKU/sdkIxh9xdb8KW1NxbyHEPOqcalRC0pPNoUoAuJSSUkpQFLJ0hUDUeubLzHFuISVKBR51soocU2XCcrddUU/DnykERIB2o+2uSWw2uyeat0IUhy0RzKUlbmgLUhsBzQhKXFSBCiSATMkEW5cbW46EghlK2y5bBLaXGylKh5eknQtCB01aSNiKVp8tjJrgPsn0F1tp4EIblBIcQhta1alaQjQglKoSAUqn4QoDes9xHhPmgqaX5SF8qkIGqTqKSokjaRuSDHeJVYy0GVF9lltKynkbEFSXCecnSSltvSnUIGUpBjemXD2HUJCmw46jS3KtkwhtOoaDkBSgrpjcgmIaLaeGTmlWUfPb6wSFlKJUlvEmOaJzioMCDIGOo3oniwUm4WShbWoyUK3HzGDO8jB6Vfw611ynYHI9PU/tXb0efIrueIearSoY0xnePegnHAgFKdu1NLbgqi6Eg7yBjeOs0u49Z+S5AVkjoKNdi7Sm1Y5R8/zNdV1nw5egQf8A5etdUJPLOlPAMtEE+5/OrG25r1xOT7n86tbTiulcCMiW6l5dWRmppbrABg1UVNUelrNQW3SWYXqRUS13o1TNcWPpQsIGhGKkkVatmDtXFOaBijTzdatUzmrCnM1yjmsYoCKlaxrQAhAMiSTzfSN69SM1JowoKiYMjtPSlaMnQ+bOc4zRGsdqUJ4n/fg+nfpiuTfjFczi0XTTGLrknG1Lbpwas4hCvrjtRKeIo7/aqkupkmYMEd9808IsWTQublQ5VK9xrI/amljZ6BuVHqST9hXWzaCQUgT6Ab0akjEkRPfrV2yRUBzDE477HvXERvAzucCTjJO3arV3TKNKnHNCSrTMEyfSBsOp6e+KUcRdWq4U2R/KbWHAtQOgIE/zVY5iZgdJ5QOlJ2Ujpt5OeuFOKKEiEoUCY3cGrRCMf1LgT2JPStDaS2z5yUoDjTi9YRuLcrIUpHU84AKt4SoUPwXhSVKVboKS6tPn2qv/AFCnUoKcV2kkBEYCST3L9FgBpW0UIWlS2EOJB0rKVFS0vN9QtaXVGBgKTFc2rNPHR3aentWC7w1wxX4JlTbyGwGSrzlKKUpUVFLST/3ajuZA0nBJBFrt9ftstNhtJvnRKVr8qQhClaRpUYU5BUrX0ChuTRl9ZoeZSyVJbty62l8NqSnSNQHl4gGHFGcf1TExRfFLu0TeMusW4eceDrHmtqWPLWhIQhJ3SgkchVAIAnoappq42iU8OmZ23t0qeWy9dOrdLaNbxdhSpKlDyUhUKQlUpLZInTIgirmLBy1uFodf/Et3CFJBlQ8sjYnXkE52JodFmtSWlONOspSCEuXikhanM6W0uNgOEDSckcw7EA1orq15QVIxEJUqArGDKRgCAnOZMxAilk2k0wxpu0RsuAlQMQlMY0pQDIjJVpJMwmc5g52AQW/C2g64865lBCUtRKQA0ka155gMwnHMMmtFacUOUpB9CP8ASk19ZlSlgaArCodHIc9SQYE9YxJ70unFxNqSTMHxVnSsDOW0KSD0ChJEdBMwOgqLiikAg7jp6VZxLiIeuCoBMDlGmYgEmckkySTkzmi7W3CnRqAKRnH+bd67kqpHmy5Fq7glaIWR1mdvX/O1UX3ClhWpUkGYUevyp+zwVGpS5AQDgdu09qXXnE1ai2IKTtIyKZOxRfbvEJAx/hr2mjdqCJwJ6ATXVzyeWVTwKHNz7n86vQIriOY+5/OrtFdSMyOmrUDFeRViRigzEEoPeB+dS8upAVYgUrMUFvFSDJokN9atDc0gRa4z7VQ4ztTlVmqAYhKjhSuVJ9lqhJPsanb8LQUtOOl6FlX8lDB1qCdz5hXoCNuc/KllqRRSOlKQjS2NPaaiRBzTv/gQKHbgOu+UlRT5aLVRdbUMwpKlRgbqKiM79KmwxbOBCVIeYWvSlt53nbUo7a2m1AtlXQEkb7xQ8i+fP+D+CQkDG8bd6FL+TkGN9sT+XzrWcW8JJsEfiL98uSsBpNqkoJO8ayAhtMf2gHsTQrnGLgvMLShlUuJQlnykuOmc6VXDqVLKwDBVIg9MUFNPgPgrkT2/AnnkqWNLaE7LWtKELP8AahxRCVH2MDrFF2Xh11aw3yKUBqKUPtKUGx8SinUNvQmtX40sLN2+SoO3PnspBcSw0H0tlO06lAJM4gSO4Bmm/gS2trpVyEm5cUGw0sPhDXIqeRKGoKTjcmc0jm9t1/RRaMboxnBeCsvFDZ1ldwuGXULSAltOSdK9JWYByER2JxXvCbJD6nWm48tta0+a6nzCrRB1LSktgA4gELO/ai/D/Elt3DrdpZ2Vqtpzyyp0uPrKlSNIdSTA5TJGP1aWHDrS+Q86Vu2H4dS/xjLS4QoySVEgSZAIkD0A6lJyabX91+P9FIwjSdChy6U+zw9Wi2L7/mAOqbQnShtWnQhCk+WTBwSCewE1Uu/fCUpQ60oqdcDSnUM/y0taQspUEhMKcVAUAMIwJMVpbHifBb5TFmlskMri3BStIUI1KhUyUk9FEEkbUvteNWj1ugXdslllT/kWoaTzNJSQpSluHoVgTAzCt8mlt8OP4fvfyvZjV7mb43arN7c2zgDgS4lbjpAQlDYKTE/0pAMDO5OM1ZwwOvJZTcpJbS44lacAK0FtKEK2BhazEnMTsK238S2202F0m3TzreBuFQZMEKVBO4SNAxIAn1rJ8C4i00lS7lsraeS7ojbzQtydJOAShwAK6RPSim5xuv54/T+jf+cfORlw6zX5YZU0Hmgwg+Sw4kvNiFKDgAOpQXpbWObdYx0pvZcGDjzyUXpaUylC7ttbUBwwHFPYXKFaY1adlJnrU13Vmh24t1eZbFC0OeckzyMttgQsAlHKNMAHKsHNGvkOaHzaW5NypuIBc8xMKI1qVoJBTBBSkqGQUnNLw89m54ElvxezK3mglZbuVEqcSrWknASoIgLTIiYnSoDAGaY2dow2h8ut3CVLw5qCglenlCgEwQ53Ig5nY0o45/DcuvO/hlaVNALFmoaAQozDTo5VokmPXBig+C+IXPPNhdDmV/LKdi3pB5VLnPsCY3BG1dMIqrizlm3eUaHhfihhi3cf1OhUpaKHFJUBA5VAAlIPxEkZJJBppZ3SHQVJ5m1GZCNQMzOpTS1CSSNwk74HT51xK1uErKD5KWoATCU6nI3BKtwMnP8ArTvw5wu4adQUFvyiZAXoJVgcqVFJ6/2QOXAzTuEZCR1GsBPifw3c2JS/auuLt1kJDcEONqWYSJwVDUQkTJyN96Ne4G6yy45duKcdcQZTHKhEZTrVylR77dgerfiTL7y0BT/lJSrUENQASMgkmZz02pJ4uunXiW1LSpKQBKU/EZmTP6GKpJKqsW6yfOLbhwyRIIyUqwfcEYMH1p9wxAKiJwAJ6e+anb8MUAZyPkD2+sdevWivwzgI0gRHX8/eKSTb4OeUWwO5QFuFAONzg/Skd+wkYT061q7xlaIc0E4gxn70pgKkkQTO37Vov1JvHIlt3HNI36/nXUahiBsevfvXVKUlZ0pqgMqyfc/nVzYqCk5Pufzq5oRXUuAMkQT0qwCBXf5tV8zQbMVJSasQ3UgkVO2QVOpSAmJTqU4YQkKMDVmVf+IydqV4VsZK8EVOpQnWshKQYJ9d9IEiT6fMwM0fwrg5u2HXmm33C2pKUtghKXCo5BITMAZJChv03qfiDjd0niCrW1eGFFttpltOlBOIyANe5UdgZzjFHH+IXV7dos7W4cuEthKNSdSApYHO44U9NU82wAETuZfU/bsskkV3d2hjymX7dwFtwjShhtxuZBWhtTqZWogCTzehODT3jXDVovVRY3D7akjyy2ghLaFDCClOn4f7CtIx61c9xC+s+GuOC7RdOl3QXA4laLcJEEJUuCpxUgQAY+9C8NcVxawV+IeeVcWZU4lTA51ogQkpwCuRg7j1yKnVZ64LX0ecV4au2trlZYbUsK8u6Upa1BduqNDiUh1ZQtJydUkTORikSbG1Fmlx5xb6GoUm3agKzhJfdg/yycBYQmJggEwJ+GrpTgu7tKwy8UBhKnlDy1qWR8ZKYW5oT8MROSKlYcQcaZVeMJtWzbJLbzZa2W5IC2iJ5V6gCkwmQcVkmsd3+3xDWMPF3Fre7atPxjd1bCSAi20OtAHCZnTzxskAkA+taXw9YWlheBp68S7dOAllssaEtFYmTpnStcCTqBIHtWQ/h7xxpbhcbZuF3LQ1ItG3iGFjqUBaSUaQZCCojt2BHGm7HiF+tlKLq2vn1JKXXNSkhUZbU1IUhOImMR2pvH/i+vnz1A5dot4T4Vvre8VbuIKypSnkLbCi0pRBHO4RIHorY/WtR/DvhS7W4uVXTtq1c3HwspcStxJEnPMcZB0iZ9NqG/ijdXfD+F2aEPrKkqSl55JKSopTKQTMwTO+8Cazbvhp3il1buoSlCiUqeWTClIGkhcTkwIEZ2pWldvv9jW2sdFdk1+Aurm3vZ85cvqfaH/MQAXMHEZBxpjcHoaO8JPourDjTqWgkuBSuaSCA2SJ9ZBVjqRWr8S/xXtre4etywXlsBIJBEEGPMTJGClJBjY+kU98O8Rt3mG/wYZ/CBKtYHLoMTp0RA3Mz96nKO1udZdDqVrb6Hy/wwGXWbJQbQpNqA4txtxIcQsAnStsJkpVE75Iof8AiD4oLiELQEm3eS27aqCACh1ChrQvcapkn39a0lyxwld67b26l21w8yWgWgEsqCkhSVI04JjaImD3yf4L8Bi0ZeZcebu2XCCEFA0pVmcFShnl+lTqMJbpfdIe3JUvyZ7x1xx5q+Klgusm0QVNaoSApzQpUfNXy9KO4HZI50JCFWy23iGFnlhkkJSgnmCiQpazmAR6UL4/S45dN+WjzGVNKYdKIJQrVq5okp/p32k9aceGrVepm6LS22rdtwuKCMrAKiG2kAEkapUYiRpyZoxql8+MWTqy3hfErvy2blboUlbkLt3EtspCFYhKlmQEnSQDlWMUPbXlmxxFTKm7lm6KnE27z7zjja1GemscqlEHSZBgZBihuCJs7q4cUzaIdaC/OU4++ou+bBUP5WQkapHNjBOYipcPvybO4uA2zY3Tj5BUtfmI8z4tSUuKhClSRjc5g4FUdK18/T+BFbpgHhy6cvfPafU5bPMupKFZIadJIKU6jPlr/wDTJjtuKH8T2xduUX2gNv2z4ZuowlaTAQ+CehCgkzPTtNXniy+LsPMAJYvGw2tKgqEOkEEFKjBAMSAZ6EbU0bsnnPOQvQ4VoS24qQQXEp0OAA78oQv3cPuLQTWSM2ngz94E65fWPLSCpxtacJSdtKkg75mTmYG9EcMc/Etk2qnGmcpW85shImUspwAY3VACQPlRnDP4dF0By+IKAygFtEpJWkZU4UxJSAEiu8T3brRQxYo/6Y0o06Utp/ucKsT2T6EmcCrV0QrtlTqX3FsNWjDgQkoClrMANExqUDnUpIJMyQkjYqrMcR8UvJecQkIIQogGDMAkd60fC+JKtGdYuPxF064A5HNrKf8ApMkjTpH9bkQBMZiFnE+C41nQlwk6mmypzSJJBLhEEkHMkUHUQ5YtR4tcjKE/epI8VL6oT96im0BGKqVw2PetaEyFW/jhQWAW5Sd8n7U2u7JK3kLIhCgDp7E94pI1wyftj9qecTQ55qAgTCQY9qDpizVxyNEsN9EEj/xFdS1F+6B8J+le1xvSzyIlgzLbIkz3NXBv0pCePCTg7n86vY4+SYS2pROwAn7DrXo0VoeqbBH+tet20kAZnAjuelecE4Xd3JIS1oIE/wAwLSD/APAie0kTRXD76yZuEC91FxCgQkIeQELB/rCiARsZCftSOVcDKNljVq2i5TbOlSXnAQkI0qDeFQpeSCoEfADiJUf6aecD4DbtXNv5606EALYbRkuFCdarl5Q/7gqB1gDaknBPB7h4pcPLVCUa3EGMOF3UAPSJM9ces014XaLW+u7CkJUGSgJMjylx5MDoAFTEbzgVGTXr0WiuqLODfxFccv22re2aaadelYSgqcUD8S1lMQY5iYx1wKh454feqeWlx9i1s1KJRpUEpWO5bbBcdX3wRJ3FE33Cbq2R+Gt7UvhRBU8pvUFKMEgJ+BKAei9UkSekPrWyW7Zrbvmbe4dZGptlpaQ5pG4/lwEnoNODWwqkh8vDMv4W4fw+7Z/4aHbhStZeDulLaSoJ0kIQSogae4k5ONqzLvjhXDHH7azZSgJWpKnHOZ5SknTJOEgdkhMD3mnXgXxLYL4k2huwDDitQQ4X3F6V6TA0KxnI+dCcF8bpu70rurG2UW1KV5rbZCwcpSkJk+ctS4CQZMmelPtttNYFTpX2VsXS+LWDCLhxXnN3RSFaR/MQpKSsqKY06NSZWR/Uncmt7/D/AIUhx++Q60wEhSW1pS3IcQASkqUpRBMk505j0xSLcMrbKLS3aOjCHLgoI1KKyEstpUSSTkzkgdhV7vHGGLlJXZNBxcQ41cDWonEhh7yy6rpy6ldPSqx28AdjjjdnYWFq42ytmyLgMLEJ5j3MExXyHgfG+I2l6ytxLl82gwhxEugtqMHyn0gmD/YTE7gGCNh4/wDB7l48nyrhp5LsqbtnpZdGnCktOEZMydDgxnG9MbK3HCOEPKYK1LSSpSVEEoXhJSoAkYODHuKfanhC20Zy58WvcFvLtq8ZNwxcul5sEg8qiYPNMGISUkYKN6eeEPBXnX6OLMXZct1616VJPmSQQWzHLCT/APUCOtYOx8Uf8VTcM8R5tDbj1u6IC2lJElAONSFADlV1AyMRouL+NVcL4baJ4TK7dRKlXK0hUrJJUytMci9jmDAEd6V6foNuI2PjpF7xB9t23YDmpSWHvK0uBKTGhZnVJT+cR0pz/DO8tkXd5ZNJWoL/AJhMhTQwEqTgcuTGSdoxFNrbxBa3Ni1xX8ELi4ajWlkAuIPwqJ6kASoBUwDPrQf8N7vhTt9cPWbjiHnhlhzSkQTqJbTuc9JxnEVzy0fqbXoU8mKMdwngKbLiT7BaBdQrzLRTggFuc6FHchMgeo6Zqzgdmiz4y2EPhP4jVqahR0qUZA5ZG+RqiIzinPH/ABo+xxpabgMG3ZEpCkJ1gKTALa1DXqJ3gxg5onwe03dv3q22WbO5SQpp9tGslC5OopWSklUZgJ3NRcZbm2+vnxFFJbUvcU8a8APjia7i2dlK1FbjaZ1ZEqTJ5TqMxJxKfSiOEcSW9esqYdUu6XJcUZWwy3POlKcCExpEEg4zJrzwBwu9evVXl0tzymVL0HQloOYU2r+WNkgCY9s70w8FfxXF1eG1DDbLRCvKjBwZggQnIkwOvehUlzml18yBtPjAra8WIfdctbSxtii4cCSjQoKWjVKluLQob/F2AmZmn3iHw9c2xUGLhm1sIMjy2W20dIWVha3VKPoN/lWY4v8AxfdRcluzbbabSspI8tJU4rUQSY7noM1uPGHA1cTat0qcLDc63GynmKinAyY1JyIPcnpVGkqvF/kmrd1kz/hLhQdtwpL6XWwpYedSkMt8gC0BKSBGlUHzNI2PTBt8IeHS5bOvMvNq1PuugIX5mgrRpKFLSnodKoSMgCrvErnDrOxPDZdQHESfLAUvJ1alkwCVKER2xgRT/wAHcObtbNhFmiEOELWXp1EECVEpEBURA2x86yk4q+nwFxUnRn7S7urS2W86h59ThCWmw2sBISNKdZKQQTGoqVA7UDePJeabZfcQ8+vmLYPKVdEgJyUJj1mKN4HdOjjD6mrV8JUpQdcdcIQlMzKEhISSSBAJUY7dC1WLaSu4bZKVNmH3BbnXckGIZSlY0id1aYMj4oNW86umS8TawYMtG1Q9dOJKVBJbbWrBnaGmkgpbRO0k7ULw9QShsvAIcLZWjzElSGWwVKW8Wz/zHFEYB/uTNbTjfgpN0627crfQ2uNFqAFFtWmV+aoaUIA3nVJnviof/iJeUpoaDGlsJKQmW0LS4soJVrcTGlIiB8UmRRUoPsRwkgS54Q0+VJafQp5CErUnSQopIHMpCQUpMkYG0ie9ZsKOqFbjBE5ntW8b4S7ZLKltt85BcdQAickEDRKydRThUJAjJM0HdWrdxJeaW2vmOsyVqEkJGkQNpOkDGNpqNtSodxTVmNS9kAjqKZ36yq5xkQPtnamlt4UbWow4eWI1J5FEzGlyYVscDbHyC4tZlh5K5BSsci05BG3vP79RVOiMk0hkqwKjMb+ldTW1fWpCTqTkdh+9dXM4ysRRwYO98FhCVLKE46yYyd4+dZx/ijTSyhlltYGC46FLKj1ISFBKQegifWvrHGbhrylAqISRlWO3bvXy5vwwk3OhbkIjXjcp7Ht712orJUPeC+IVXja7LUUJW0dCJOlCkALToJ5gDBBEnpWdVxxVxaqS8hLjtvpKXFyVeXqgpJnmgkb9JrUW/FOF2pACNSlD408wE9TKh9jTi08RWbJKE2jCRiFoCYUOhPLOab3o1+rM+fHiwpmOqUlaUiYkf5vTZF4hQL68sNq1L048xcyhoe6uYnsD6U4R4vbUAG2UkkwEgx6bDoKbcLsG7tvSttTiPNSpSeVsJMQDpKtegyTmFK3iCJ5ZpRploXLs0fDwb1lCyNLDzJ1NqHNqJEHUOkTiR+3y/jHgO94WVX7brRTbwsAa5WJAKSkJwCDnO1OeNX3FOFrVeOrS9aolCWmzpQAoQ3LccqQdMnJ+s0q4R/GcvW7v43y9RwhCEK5kxCtUkpyTAz3poRaWOAykm8idH8TWXkuPP2LDbyZKHmRpUVqBGmTnVEnVOw22ov8Ah1ZWgYbWFkOklRAOdWopCZ3gJHsdRMbRm+G3LQJV5LfMsqALYWlIJmBqkbflV/HSRpW35aOv8sBIz30gA/eneFSI+Rdn0W6sbdgOXCuU5XMk6jHWd+2fU9TNPB/FpFu2XUNuJdXIBJIRMmVDTpykQEjvFYBPjouMG2uE6k7a07xNFWfHmUW/lKUkoCdJxuNwSO/61raQ+9Xg+g+J7xm+QhtK/wCey4FN+UQtaXCJH9qkpUSJ7FIrMcFv33VX6Li2ug1duqUJZWdIXiZjBACf/bS3wt4lZt1sBLJQo7rPKlQ6qJMhfRQETsMCtP4h8RKS/hxSUrQlSeeeQynVkCDIOIHfO9PucRZSxkRJ8Dmzsrjy0LfuXkltI8tQKW1YJiNyKF8CeDrlTF1a3bbjTDyUlOobPJPKtI3wN+4xR6vFTgVJcLgTOSTERtE5M9+3tVSPFBUQsLIMRo1biek9B3rb2JvQX/DbwlecNuy6tYDRBQtCJPmDocgaYOZ3Ge9JeJfw7uWOIh2y1qbCw4lSloS4nOpSTKskd+s+9M3PE7mn4kqTqIkEiBtAT1zmc71Qxx1xQcAcWE7wOsYkx1EUHqSQd6NZ4+4Q3xRDcoU26n4XRoOOqSNQJHWlPgnww/w+8UsOamVIIUIGokekkAAzmfpSey4+oBZLioAGrPx82odJSfXtI61Y3xJRKVKVqBJJRv079u/sKm5M2/sbWb/ED+MYdbcDLqFJYVI5BGndJnOCfn3rK+FPCF1a3AuH7d0+VOhKNPMraSSoCBJO87VpW+KBSSIMjGJnoYAO2/39aiz4icIKTqSEknVHYdyDGxHz9qS+V6jvV4JWgcTcl4cIWhxR/wCbyKUD30aoST3GfekvjXhnEbq4S6hpzSEgITITpjc/FEk9d9u1P33HXVBXmqSYCubv0g4nce/5EPukkZKSU9o1GcROFYkSKEYxjK0Z6tqgGx4fcuMpVf2ZdcRhCuXVo3AUdYSczVnFbW/efBQ+thkRCE7pIG0JMKz1JimLbhJSAqcYjIjP3GJqVuFkKkGUxzTvg5HzFGknZnqNqhszx10LSFIUrSkgFTiR5i/7SgK5f/IjBnbqOm8KXlPupcDik6ShbmptAwSEBPKMgZ9N80ESCSoSd/8AeaFfX7GcQZ+U53ms4IHmkhlasNMS75znlhQcEuahI1TnrqKpOc47Uob8XWxvfxKyCW9Sk5goOEaQR8QKQTGRmlXEuFwkjKQSCU6jB+XT3oW3tm0H4R9BVYJJE5arZpb3xWt5tfkMqcUZAKkBAIJBmSQAJE7Z9M1l02/EclSdJWYWsupGJOOUkgb4p5aXBSZxA6Va9ez6Y/wU+4G6yrhrl2QpILJ5QkaVzypOBpI06ckTvn0FDcWfW2hhtxITBMbHoAM/eKJt7sKPrmCdx95pb4ojym1GYCoVOY1ievTFDNUax4wTpEDHptXUlt+JKSkARA7V1efKDt5FQs45dnmTMyenQetKeLNGcYOgSY6FIwflRLtxHmSSZOx67j5RvQzj+dSgVcoGZ6YFepFDNmfNisjVoUR3AxTKzMJBVIAxzfaJ+eKY2/i55swAkp6CMfL2q7jnjL8Rbpb8tKVBUyO0EGmZmQ8K8UCboGcFKh2AJE47bV9b4ckpQS3+IUl0qQpxp9JSyIlTqhEBYI/7jiJ6V8X8OWgdumwndRx7n/ev0Hct3LLbIYaacTMOBSyjSiAJQI0kzJ2E9szXLqcltDgAu+NWr/D3HlLFww2nXzESVtQNKkwNUq0q9SsYr868S4kHn1u6AgLWToTgJEyAPl1+dfSf4opYTYsqsy2lhTzidLaSklUArCpyeZAmRiAOlfLmImfTaKtBLaDUeRw04SkyBjmzsYjEexNVKeK+U9I37gR+f51QH4Odo/zNGIbSpEgwT+9BnKxfdt4k4Oxx/martbnQoKhK46KEj6GjjBXzGNgZnHSY9KrZbTrgbHee3f8AWsn0MpdDjhXE3FK1JUpIbGpKUqCdhsFkSAO3YVT/APkDzzjjjp1LwRq2xjSEjcQfpQ1laELwoafhkmAZzHzG4o+6WlKtOnuZAkj0jsIpW80aTPLi/LigqBJ3SBHXaB2zRaLNKmxEhwKlXokxAI9pOKjZ2qVqQ5trJOnppGJPaYPvBp3ettFSZUhohOFyBIg4mMYnPr3qblmjJWJLhflpCCQUgyBvB6yOk4Me1Raegrgxjoehzj61PjDiU6UakrIjmB1YzAnY0EwcKzBjb/T/ADrTJWjB3DuHLW3DSSrUTAnfTk9dwK8u0LSArQpKUmNUY1RsSNj1iieA8QFuvnKwEySkD/t6gxuIqHEL3U4u4SkgrM+UVCJSkpC9JB2yrKeu9a6Y1Kii0ulswoEKAB+FUwScE9jAHvj5GL4uFIKjErBCeaNO8gj6felHB1BKwlRPPAUCmRG+ZOYMdvn1Y2nDEcxcOgg4yPlj3+1B/TyIN7big5NAQkoghWkmZGx1E4k7RR9ldl5aU8uNS8juZM46zsI6UiYZTGkHMpjOAZz70Yqz8opUhW8Qr4TMdDvAIH+TR+l4Hyadi6QwvUsiSDo0hcYwBpMenavL7iMLISN0yQeh/wBd6z7nFJb/AJmpSpBCiSZwQPv+tF2eAVa41YCenLIj9In+qs0Gy9zIknSo43wPlHv9aEW4YkkyDt7etecT4sQCEo1kAmAYKYPUGcUNZcUSuUwqcqyBmd+vT9Ka8Ctht3zAGZEREfM49qCIiMZH2otbJShJACp3z09T0oa8gkEHfoDt2rWhWTZuFDB26e3+9U3l1BImBGR868S4oCIJTJgwSJoPyFKVMEH1ED5z09aKoKTJ2K1FR+xjtT5q1L1u6FIJSNJjqYJJiTtE0qYtdQjUAf8AzQPzO01q+CtOpSNagoA9IGP1G+fWi3fA8V6mbatQBAJgTEjO/vXVs7nhrS1FSkZ6wYGBHaurhknbK+M+dP8AA05AHXcnqc9B9qzt86CopGAMbzt61tneKJhesJgmAUmZ6xI2P0rGXbCVrJT9BjNehBvsm66AA7B5kyD/AJvQT5zIEDpR77I2nah1NaukU12LY88EJ03zKiUhIVqUSQAEjJk193u7hpbiXkOI5W1IJ1iAFZkpO8EDqOtfn9hCEAKBhXaCf8FajwfdsLdSq5UrQFBQTgInurqfsPyqTgpFNOe0J/jM0Ai3KlIBXK9LaSE6oTqOepUVGTuI7V8uaBKoTma++eNOEWt3Yu6EkG3QXEKJ3UeYiVEkyCMExkdq+FzzCJBSf8zRS2qjajyEs25kGAodj19O9EBohEkEAdIj6HrVbACpOTA5YIEGj2l6khCoiZJnY7dpGKRs537lf4dKlkqUB6kfPpv+tBuNSrc5H9QyfQ5py8Exgg74jI7EED02oX8LsdRB9B0/egmKgRx0JZKAonUoKAgQIwTMZnpFclozJJOBnboJq5dqSAEyQD2x9etQatyYGr27U92M3YZw5tpKLhK16VBIKMZUoEYn26es9KgLolTSS3ypkGFEKMnJ1wYjpgxnvULq1OklWT3Ht60RwRhz4yANAkTyyNhpMZOdsYmldJWFPB6bDKohX9WFao7iQMnr865NuTkAwIz6+9E2TJKimDK5zIEkjaTT214WhJIWAk9yvUDnuDGP8mpTk0NCO55M3+DgjUAfSMmauLRjlKkTKZMZBGZNaRxtpHZZ7bR7Enb9q8bvEJBACSo94MfpQjqFXFIxJZCFHVOT3iPWinXdRB0nOJ3+n2o7ienV8CM9gB96AKIEiTORE4/Kq7rOdpjHiPDAyltSFpUDkgHYjsrr9qse4h5sYJAAgxttuDvn86qs2hoGoyZnJNelmVDm0g4xIx2MdKEXYQpKHCgxBSj+oYjrhI2mM07YZbWlsBYlQJcBUCehk7xP60jtkknSg5PTqT/pRA4IQpUnIMHB2OdW2R6/tWc4rllIQk8pDS+Cm1HVzgJyQYBwNMyIkCJHv8lq7poBWgwdiIE9zB+vyirUMoKSpKiuMkLnAiJziNuvpRiLQulPmIQRhQBKcSMFJGfp3rbkba2+AVN4RoSnTpA3J2JxJobiTiQsxBiPyjHtFMP+EtatTailQ3IVqSJxGkJHtS26ClOKKikkdhA+Xb/O9FNMEoNchli4FoDcQrfV67/Wi0+HITpEjUnmAmcZkAmPSPWg7Lh5UlZAz07759KsVaqQicEzkhWods0HV8lEpVdBnhz/AJpSrZPwqOJAxBOx3rRoA5o/yelfOlW60rCSkQqFREz7b+n+lazwxctqSpCQUERqTPXuB0+1PGObMn0aFu4EDNdVACem1dUJcssuD5bdLEb5zkbSOn0nPrS/TOcY6elF3zASvB9x0BPb7UP5EnpmuxKkcPAGtEdv2qsJ9KKcazVYbphitYGQqQoRHb2I/WosxsZwcZxH6Zqakxn6VdY2xJnGR2n6TSN0a8hnFPGr6rY2oCUNmNWmZVHc+vXvWabHcEHp+9Pbjh+hIOCSJOnoc4/270vcJVlUzEZ7DYUbsLKEPnbpV6HfrvXJtZnOak00Qdv1qTRNoKt1k77fkakFE/feonUnEDNGOKB3gYHX75NT+xqA3XJBBnVIg9AnrI6nao2zpgASDJ5uhHpU1AEGY99UR9KsYbSYThuI2UZJ7yQfU1ThAPH7szMmfp+VesvEnBz1qaeHN9XlnO0GO3RPajrFDYkEpUPQwfuMUraSHRQyoau/ad/pTpL2pKQcR09PaqWUtjEbdDmBTizZS4kf1A7ZEdux7VCTt2X04t4QqDIJOwj9OlVAgREU9VbgGB3jfr6UYjhIKZIMznb/AH/w1ivjZmuLNpU0k6YUAAc79zp6UmLsCMVuLrhCViDMneACcfpSk+HW+57SYH2AJ9KpHCpkNTSbeBA1dGDBwY+1WtXI2yPvTdHCQZCSfSNtpyYFK3mxqKVYgjHWaNJi7WkGWb6QmQsBSZInf2g/SjWuJFJJkkf1AnZQHSJjp70Bc26EnqRiAREg9Rn/ACa9aYSVQnVk7AGfSczSeNPkrDUnDCKbR5KwpK9UFPRXTsRTyzvEhpKeaEpCRnoCf0ig7W1QkrBWQcagQQCO2e/r2pva8MbcbUU6pkZP/wBYPuM+goySDpuUWU2fFNEpEZONjmP6vf0peEpBVrWEbkDclR2AA+8bTT224U0w6NZOsiUgbZxHzz+k1Hi3DUFvUlAhxSeY5UkESBpI7fnRSpjSba44FnDQFFEOwT/SDhJzj3PtVN3fQpQkQomRvkYnboaovOJaHVeUlA08oJHSPTr6x1pcw+VqlZgR0HsMifnVNlu2T8jqkXKfJ5Uq1afSRnOQoCtL4SQdXMBJBk+2RNZlpBKihAHxZUevbO3+9azhjSmlNyZBBCoGAd99v1p8IVWxkUROYycV1QuWTqMd5275rq5pLLOhcHz68tyo4G3qP3q9uwPb8q6upnrSoj40DXdiQdp+YqhVgrONvUfvXV1Za0qMtNA4tFR8OZ7j94opqyXjH3H711dU9TWk0DYrGjHBQsc8wBiI+Id+4pWbOV6QDo36D9eldXUsNWVFJQRW/wAO3KUzMdR+9SPClJAMb56V1dWetIRaaaKbiwVMnptkRv1HtiptWiu23t+9dXUFrSoRQR4m1Vq1AbZ3Fept1FzUkYKs7bbHrXV1P5WM4IvbtlJnEwcCdvXeos2qznRnf+nH3rq6g9aQNiG1i2RuMmR0zOO+M/rTjgzyGklGiDOwgiN4GR6n966uqMtRsvp/S7QU0tJImdM5wPtmmTd+gCEpUo9sCR7k11dWWq0XvAvuXVAqWEkYyDE5679Pekf4hW8HUFSNoPvXV1MtVkpLJK3UpCgopJJ9Rkz1zVb6FBxK1N6oPMJGdsb+tdXU3kYvVHl428oDW33CeZJgTgDaAJr3hF0plStTUiNMBQB3EjVPwnIO84r2uorUdcArNkX7Z5bh5UzvgxHUCSc4q/8AEvEaG/5Y2UJH2j19a6uoPVYduSlhbqFGYXI/q6GZB3ziRmmF7xlamUgMgKUvcLGSBkxGBkdeldXUVqNvgyWKMw5aLSokgkqzMj3qKmV7Rt7T+ddXVVa0ifjQx4Wy42uUpmRzaiIPWYz0rQcHcWtZBASlR/p6EjEdfrXV1bysZQNEpk11dXVGWq7ZdRV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8" name="AutoShape 4" descr="data:image/jpeg;base64,/9j/4AAQSkZJRgABAQAAAQABAAD/2wCEAAkGBhQSERQUExQUFRQVFRQYFxUXFRYXFBgYGBUXFxgWFBUYHCYeFxwkGhsXHy8gIycpLCwsFR4xNTAqNSYrLCkBCQoKDgwOGg8PGi0kHyQsKS0qLCwsLCwtLywsLCkpLCkpLCwsLCksKSksLCwsLCkpLCwpLCksKSwpKSwsLCwsLP/AABEIAOEA4QMBIgACEQEDEQH/xAAcAAABBAMBAAAAAAAAAAAAAAAABAYHCAIDBQH/xABKEAACAQIDAwkDBwkGBQUAAAABAgMAEQQSIQUxQQYHEyJRYXGBkTKhsRQjQlJiwdEIFVOCkpOi4fAkY3KDo7Izc7PCwzRDZNLx/8QAGgEBAAMBAQEAAAAAAAAAAAAAAAECAwQFBv/EACoRAQEAAgEDAgUEAwEAAAAAAAABAhEDEiExBEETMlGR8AUiYXFCgaEU/9oADAMBAAIRAxEAPwCcaKKKAooooCiiigKKKKAooooCiiigKKKKAooooCiiigKKKKAooooCiiigKKKKAooooCiiigKKKKAooooCivCa1jErfLcXAuRxA7SKDbRXgavaAooooCvC1DGoX5d85rtM0MBaNY2ZSysQ7FfaOlrL3cfhXLLpiZNpnzisr1XDCc42MjNhIzi9xmu1jcai+vlu7qlzm95dpjYsrkLOntLuuODr2g+7wteMc5U3Gw86KKKuqKKKKAooooCsXkAFzWVRlzs7XcROgNo0ALj65NsqntGo03X37hVM8umbWxx6ro8U5b4EsVGKgzDQ/OLb1vY+RrqYTaEcozRujr9ZWDD1BtVVIsLO41PtcCdbdg7KcXIfbsuDn0ZgfpRMTZ149xtvBGo+OfxteV/hVZGik2zsYJY1kXcwBHgRelNbshRRRQFFFFAUUUUBXhNe0l2piuihkk+ojt+ypb7qCL+cLnDnzvBg3yBbhpB/xCQbNkOuRQdL2ueFhviiLaE0cvSLIyyg5ukuc9+JZt5Pjv76kfm5wbSGWUjQIVLHiTqR48T/ADpDyiwydKSFGvcK4suW77uzHhljDm/5yp0xaRzzvLFIwQ5ySULGyupOts1gRusT2VPSmq67U2Mph6RQFdSrA7vpAfA1YiG+UX38fHjW/Fn1Rjy4dF0zooorZi5HKzafyfBzS63RCRbfm3Lv+0RUC7PgHRmRtXe5J4anhfX76mnnIiLbOxAAv1L77WCkMT7t1QHisEz5AHOmUDXQWGth2k1y8/eyOrg967OBwsZNio8O+s9hwHDbUhyi4aVQADa4c5beWvpSXGbOBeF76C4Kg2uQd9+2x91OfYGy2baGDO8oQTf7AJue+165+O6yjo5ZvG9k0x7hWVeKK9r0nmiiiigKKKKAqG+cy8mKEFiwaVpGUcRHhgyg3IFrjt038KmSoj5w74fakEz6RSgKGNsofo5IiGPAdaM+fdWHPL09vztW3DZ1dzHmSVomlEYVlZgqW6rBcvWUk7rE7/q0h2wZRBDiCAJInAJ0G/VeA43HnXexqNGkSubFjJmFs4bPlLZiSuQbhlsdF3muXyg+awGRtSzqEAvYC7NvOuigb99cmPma+ruzx/bd/ROPN3jRJgky7lZgP8N86jyVgPKnPTE5nMKybOTNxYn3KPu91Puu/D5Y83LzRRRRV1RRRRQFFFFAUi2xBnhkWwOZGFiAQbg6EHSx3a9tLaafOBy3w2z4fnwZDIrBYVtmcWs1ydFWxsT36A0vcjjYPBHC4GyLkJvIyXDFM5vkDEWbKOrfjamZgdlF4sROz3UyARoQMynML5ioAtYgW7qfWLxgGDRsrH5pTkzZmJMYyrnNsxudSd9qYeOleJY4QjDNZ3CsrAsbEkHNvv3A6WrzbPZ6uE7M+S+xZJmSKRg+aWIsBfRUlSRtCbWyqf51Oy1GfNXhMzvJYhUWwvvBYnT0X31JtdfBP27cPP8ANoUUUVuwasVhxIjIwBVgQQdxBFiDVeuWeyPkuMeJFsgylAxY9QrvBNy3EX7jViWNVz5y+VhxOOcqoEUZMMb2PWyE5yf1y1u63fWXLj1RrxZdNebNhzAZbaML3vm006lt2nE+lSXyBiPTs2UkZAA1uqpuS3mdB5VDeB290aklh3Abye/spybC5yMVs4qXjEiYhRIImJQoAxRSjAG2YAE3BvdTpWHHx3r3XRzck6dLB0UyeTfO1gsVZWfoJd3RzWXXsV/ZPmQe6norg12OJlRRRQFFFJto7QSCN5ZGCoilmY7gBx0+FApqLOfjI2EjUnr5yVFjqAOsb2sNSnrXK5R898uogiSJT7PS3eZwdzdGrBYgRr1iSQbgGo42xt5sS5kkcszXzE7x2DTgDuA0HZVMt2akWx0d0u0Y8Rh43ucydGCvkAb9uoNcflZjVZ4oR1h0gY337iLe8004NpMlwDppp4bqwlxpZ7m976Eb71zY8FmW3TlzS46WK5ptvJLhQlxmU9Zew6KfgD+tT+qpOyOUc2GfpInKPfeN3iw3HvHGp55v+cWPExxxzSj5Q1x7GSNzvyxnMRmA+i2Vjvy2rpx3JqubKy3Z+0UUVdUUUUUBRXhNMLnC5zUwQMMNnxNtb6pFcaF/rNbUL5m2l5k2Hdtjb8GFTPiJUiXgWaxPcq72PcATVdudDlJHj8U0sRLRBI0QkFb2BJ6p1AzFq4m0NoTYqfPK7SyyG12N9+4dir3CwArWyxDMrMwUaKVCEtbexDOtr7+O+3Cm5L3aTjyyxuUng7+TPLtljWOXrKLWPhu9K2TYgyzllGh462F6YuHxCo/UJZftADyIDMPfTmTbMSQO0Vww3Kb6Mb7u0aHdXn8nHq9noYdVw2fPNLy1Jxk2BYLkzStEwFmJQgMrH6V1BYHeMpGulpfBqnuBxLxuHR3Rg1w6khwe0EEG/nUq8lueqaErHjl6VOGIQfOW7WQWEnfbK3cTv7pNSR52Uttqbq5fKDlJBgojLPIEUbuLMfqou9j3D3Vp2lyniTAyYxCJIlhaVSp0cBSQAeFzp3eVVl27t+bHStNiJLnu9lRwjiXgPwJNzcmVDr5Zc72IxqtHCPk2HNw1mvK4PBmG64+ivmSKbGDwrFMrjTgPs8Aw4HwpPsjCdJdraKDkHf2ntPf2+Fd5Ycyi2nZ+HpVLVoWbD2XAArdGuYFTcgsbai/Wv9K2opwY3AxT2MihyRYX+jnYAWO++t/KmtiZWibDi7Wz2dfom5BULvuNL7hrw0pyYdjlVmNyS8rH/AmVQO4E6eFVSYu3sA0RR2Bkja9nGkltAUc2N7cMwO8C9dPYHLXF4AqYJi8BI+be7Rf4ShN4m/wkX4FhXeGEEmGRWAI6Vb3HCS6/EimTjsO0DI6DqOu46r9qN+0XBtxtxupNXlVqx3IjlpHtGEuoKOhCyRk3Kki4sfpKRexsNx0BBpyVAHIjaq4HauGyZxhsZBEt3IPWdQR1gADknzJe17E336z8DVkPaifn+5QGPDQ4dTrLJncdqRWIB7i5U/qVK5qCedPbUTY2QyDMoQxRkAFhJE6l95FhcyDT8Kpnn0Tcm1crqEOy+QpxME8uhkljeRCdR1Z7ZR2XCPr9sdlc+Hkc7MQUiXJkdgokVmS4ZgrF2ANrjVTapP5txfBYdj9XERn9XFTCujiNlqHBtZhcA9o7D61fHwmIH5ebJWHFF40McU4MqobWQknOikGzKG1FtwYAgEU5OT3NcrYRnxUqQSzCNoszLeNLq+Z1LL1nGlr6C3G4rv8AODs1RhNVDGGVJYlPaSEaM9oYFWtx6K1dyDYiMFJAdwiqCwuc2UKZZCd7ki9uHiTUpNfB80+DXK74/MAR7IhC7+JztpXD5Zclzs6dTGWCSwSOLfRdEdgFP2ZFRlO8VJux4cKQkcUsDAsGbLJGS2TcLA3N3ufKuVzzTKsGFzW/9QQbj6PQSBrjfbVb+VVz7S1F8HzyE5SfLsDDPpnK5ZAOEi6N4XPWHcwpw1FfNPi44ZBDG3zeKg6dFzZgssT9FMqnvUxNbeMtSpUYZzOdUJdzYoooqyTU5xOVhwOGuhHTSEpHfgbXZyOOUe8rfSonw/JjDnDx4nHzlGndmVWlVGyX1le/XfM3EW9oE8a6fORtlJtrrE5JhwydYCxJIRpXAB0uequul1qPeU/KKTHOZZLArZVRfZRBuRe3tvxJPgL67K+7Xs1r9JJ9UZV7i5I/6YceJFaNCzA8f/ysNkT6OhPtEeoD/fb1NeI3XPn8a5uTdyfR+g6Zw4/zld/n9NRwfZWVtR5fhrSqiPCl3AHYxOoHsqW4+G6qyujl9Phx49WP8NbzONdCOyt6kFbMLA7x2HgV7x/KtuBmCNdkSS4tZ82mo1GUgg8L99bMbPGy3VCjX1GYstuFr6g+JNU39G94urcz3ZZ+fz9iyLlTLBszE4InNHKwC9sZEiO9r71dbm3A68TTejgLCJFXrvfTiSzZU8NB76yeUCXM92RQrZL+0bAKvdu9AaUbDx/9oEr/AEQfK5y+4Ma6Ze23ynLh0cmWH0tdjY0YR8o1AIW/bbe3mbnzrq4KH2kPAkehuD8K5gOXEEDcWuOyx1HuNd4xWlP21RvP2T8BVKqQ7YPzaE70lQ+l7/14V2McbIwG/Iqi3axuQPfXH20bwuOI4+DDf5Utx2IzQxkHV3htwOoJPxoOzhNmydHbI2oXgdCLMPeKbOGwwlLwuOqXmXvUh7qw7CCxPqNxNOe5VAwJ9ocTfcKb2xI8084vY9Kwv2ZjYH1HuqUONs/lMqZcLio+kgTMuaM5ZojmY54ydGKuWIBt2X1qxnJfafyjCxSZgxK2ZhoCy9ViAdQCQSB2EVUvpDnu2/j4m5+JqeuY7bJkhmhY6oY2HgUEf/jU+LGtFUkbQxixRPI+ixozt4KCx9wNVM2zjnl6GSQ6uJXN915MRMzn1J9BVg+eHaXR7MlS9jOyQg9gY5nJ7ujR6rxK+aLN3lVHYo3+dso82oip95vHU4KHKQyZsW+YXtl+VTFbX14+40v2ljLkgfQy3/W4VwOa3FKNjRHsadW8Fnkc/wC5RS/ZB6SPEOfpN8NamTU0lx+Xr/2JpbXKZbsNCtmBB8CbAd9u2urgLqmY77At49g+FcHlribbOxSHeRGB49PF9xpw+0yoO3Me4Xso8zmPlUa77NOi2yoJFAkhibQXvGt9dd9rio+57YrDCxIOqpnyqOzLhwLDedL1JJ9ph3D3VFfPtiGL4MW6rRSkn7QeMG3fYL+1U1Bucito/Jpo8Re3QTxFx2xSZopjbuGT3d1WgU1T2HEtlBOupW53lctmUniNRv3cKs9zd7Z+U7Pw7k3YIEc9rR9Qk+Ng361V77IctFFFSlVOfaZlxU87HV2kJ/zCRb0Y+hriYpcrMOBpXiyEyrfU9c+d8o8l1/zCOFJcbMGI8K0qJ9WOzB1yfqqT56AfG/lSiBdSTxvYffSTCTZbjt/lSzDtfMewAD1rl5PNfQeg6ejGTzu38/1Pu2O1qzw8oUoWNhmGY2JsDcE2Gpte9u6tDanuFeyjqn+uIqkd/P8Auwz/AKrbXra1iDoKL1V1zw5+0T1/Iff/ADrXhpACQeI99waMbJmc92np/O9aVjJ3V1Y/K+P9VlMubOz605YMQT0TcbAehtT5WHOqEWut/NWsdPAj31HuzJhoGNiu7sPnUgYGX+yZxwHw0/nVMuzHGbuiPGYQyKw0BIIueBtbhWJwrAYddCEYFmBFtEyjQ67/AI1nFNW3PcWrn+JXqf8Ajw6de7typ815rTX2V1cbMPtZvRg3305cJLnw6Md5tc9pGhPqDTexMRTGhuD9W/C5Fta3jy7NXRjbfw3R4qdeyVgPC9x7iKlHmAuMRiB/cR/9Q1HHKhs2OxDf3rAeVlPwqRPyf3visSOyBP8AqVqoW/lA7TsMPCDuV3Pi5CKf2FmHnUTiMsiIou2igDeXYjTxubeVPPnvx2faLLwjVFt4RrJ8ZSK5/NZhVm2nhkbrZWaU+MaM63/Xy1OKErY3Zy4HBQ4VLXWMKSPpN7Uj/rOSaV8n8PbBt2kE/fWraxM+OyLuQAH4n3mu5HAFQqNL6etIlHXONBbDtbdI2HBHf08dOnZ2HtIo3sTduO7QL4Ae8mmvy6lvhox/8nDKR3dMpHwNO7Z4yB3O86DxPd/W6gWK93vwJIphc72A6XZsUwGsGIsT9mUZT/EI6fWHWw9/86R7b2YJtm4uHgYpCD2MoLofJgvpU0V1ja1gdVO/t7iO/U+PwmvmG2uOjxGFJGZGEqa70dQpI7gQp/zBUGJITu8qfXMxj8m1oQ304ZkHjYuP9hqKhZK9FeUVCVR8VDcIW06lzcfbksB5Za5b2vpcV1drJme17OnUZDvunV6vadLFd9xcXB6vJYW7f67avT2YMNaX4I9U+VJwthcm1/WhZbbvfWeeG3b6T1E4c95eC1tK9m0Tx+FwPxpPG9yBWeLluD5WHhurDV293LmxvFlZ9LP+NqHSsXfQ+dajitAAKwOIuN1TMayz9fwydMyJFGh8q3wkW3MTruIA+B4Voy2rYJOrbcOPafE9ndu863fNnVyJw6EuzbxYLfhe5JHfu99ODa2L6MqsZJb2st+qy21Fjvv8KZHJ/aJiawGZXI0vY34EU4MTJ1wxuSSCbcPDvrk5MMrlt18fJjMNMtm4/MCCLFTYj4HzFdFGLEKurMbAfeewDeTXPkhXMzi9yp1HbvF7/wBa0t5EBnJkc3str6cT/Kk466L6uTHt5OpUEcFt+QWv22FyfM3rmYCDOQWFwWHuJrpHVCO0k1xhjMmAkcnKVWYAndmJZFJ/WZa2ecjEYguxZjcuSxPG7G5+NSxzAKBicV2mFD/qVE6QFbAi39cDuPlpUscwan5XijbQYeIX4XLk+u/0rVQ2udoD844sj6yC/Z1Y7+8AV5zKuBtVD/c4jy6n9etec5AP5xxlrj52S3bcJHICPSuFsDlXPgZekQ5uqysjs+QhltuBFiBuPCndEWI2DhLI8xHXldiP8Nz996UY1rRPrra9++o4j59rKq/IrAKBpiL2HcDEL+opLieeCGT21nXuCIff0lT4SWcsmuuHHFsZht3/ADC1h6CnmwsqqOG/8aifbHLbDSyYYqz5Y50ka8ZFgqNp3nMQNKcB51MJb25CewRPf3gD302nSQYW1pTHDdXUHKWBF7AgXG8g6HwqMxz0QLfLBM5tpfIg8zmYj0pNLzuTzowiEWFOZQGPzzEEN1QGCi+nZuv21Fsk2SbukZS4fIzLrdCVYEWIKkqR37t+lPHmo2Q0+0sOwH/AZpGP2Qjf97Rj/Mpt7UwEqTM0liZGLFtwJc5iddBqamfmN5P9HDJiSP8AiWjjPakZbMw7mkLeSCo3LJpGUsuqlG1eVnaipEYc4HM7HiTJiMMAk5uzR7o5W3k/Yc9u4nfa5aoWxcLQsUeMZ1JU51BIINipvvse29rVbdhUM863JkxTHEBfmZTc2+jJbX9qxYd+buvXLPpm9Ov0np8fUZ/DuXTddvp/SH5JhfVVv3ZhfyDWrWz5iNBwFgN/lxNdV9nKXs75L3ubZuGlwLbzp7zSaXAGIqyuL6MCD1lIOngb6+lPiy+GuX6fy43WR97N5HRpAonjBc3J35gSBoGXXTxrm7Z5IQBCYiysDbVsyXN7Br6pciwPu410MPy36WMCTIszAAMCMtwDc5dyk23HS5Fq4e09qqVYBxmIHfcq19bbz41y7y21uOsenRrSKQSCCCCQQd4I4GsQa7O1YxLEJlFmXquO7QA342uNeIYfVNcqPCse4dp+4bzXTMprbz7xZdXTJtIfMxyOhxs074hBJHEiqEYXUtISb3vcFQh3fXruc+XJjDYfC4YwQxQt0xT5uNVzKY2JzMo1tlFr9prv8xESjASWWx+UPduLfNxWJ8AbVzvyg8UUiwlgDeWUkG5GiAbr/aOvf31aXcUyxuGVxvsiDZMILjQ6buynGq9tNVduuNAqDwB/Gj8/zcCo/VH33qtlps7wmh8D8K6XJNwMMuupze4n+vOo6fakzb5GHhZf9oFaTI+i53te9szWv22va9OlG0zxydmtqanLd2jwxjUdSWe509nQSWv3stx4GmIJnU6O48GYfA16qE2vcm+tyTep6TYRiNP68qsLzK8nOgwZmYSrJiDdkkGWwRnCFVIBAKm9zvv2VGvIjmybaD5y4TDqVzHUu2pDxLYjKwAJzdjIbG5AsZDHlAA4VZCLOdTm+lnmXEYVAzOCsq3VbHIVWUliNMvVPHqjQ1B+N2a6MQ4sdLjsvuvVwcVCGRlO4gg+YtVYuU65HxERylkxWpPtkCMi3coI9ZO7SLbuRfHGatpvTPYfCkTG9bJbk3NaylaWqNdZRjWsWrNN1VG/DxF2soueAp9ciuSpmZUDKzO+vGNcqm7XHtEC4uNNe+mNhGAOozDityA2mgYjhe1xxHZvqb+ZqISvLKdejjiVTlCjr5yxAG72QAOC24k1nyS2yezXC449759nW2xzOQYgQgySKY2JdgdZAQNLHRDcCxANgW33uH5gcEsMaxoAqIoVQNwAFgKUUVaSTwztt70UUUVKBTF538YiYDIxF5JYwO3q3kJH7Pvp9VC/PntHNiIIRujjZz4yPYe6P3011dmnFn8POZz27/ZGs9xfKRv3ixPrrSKW5OtYzCkzOe0+tZ/B14r1b+qdfzS/duy1iBdx4Vp6c9vwr0Yhu7t3C+oA37+FOiq31vFddr5K9QN+nZf0r2PVhc2W4uewX1NIpMQ2utA130nHfdOf6hj/AISrc8ndix4XDxwxewgsDxYk3LE8STc+dRb+UUhyYM8M0487RH7jUh83u0TPs3CSE3JhQH/Eg6NveppoflAYe+Ahb6mIX+KKUfECtPDyLbbuq/WrK1eV7RAWsw2tas1qzFBszCt8FJRW+B6CcOYwqUnH0lZbancwa+m76PuqV6hjmIxFpJ14Oob92yj/AMnuqZ6DwioB568AkeOLKdZIkd1sPazFA1+9V93fU/1XfnoxWbaUgH0EiX+DP/31OM7iOpL3ry1ZOda7fIvk02PxkUAvlJzSEfRiUjOfG1lHewqRvxnISSPZMe0GNs81sh/RNZY3HeXVj/hdTTXWrBc++Fy7KjCABExEIKjQBckiqB3AldKr7UDbCdR3mrBcxsFsJMePSxj0wsB+LNVel3irJcy0VtnF7W6SeZrdwIjH+yoqD+ooookUUUUHhqunOljuk2niDfRGSMfqIoP8WarFtVWOU84fGYphuOInI8OlY1bEcTEmkl6UYg0nqahi1F6DxrWKJbFrYK1Ka2KaIWP5ksTn2TGL+xJOv+oXA9GFKeeLBCTZOJ7Ywkg8Vdb/AMJb1rgfk+4i+DxCfVxF/wBqKP8A+pp6c4GHz7Mxi9uGn90bN91UqVTq9NeGvTQYMKyB0rG9dzlNyZkwbxBwcs0EMqN25o1Lr4q5It2Fe2g44FbU7qwArbFpQSlzFzBcW6neYmt+1ET8PdU7VXbmhmy7Ri7y4/0JT8VFWJoPDVYOcvEZtpYs9kzL+yAn3VZ9t1VP5a40SY3EuNzzykeBc291WxHCWpi/J72dd8XNbQLFED4lnb4J61DqirKczOyOh2XExHWmLzHwY2T/AE1T1pR5z1xZtkTH6rwMP30Y+BNVoq1/OJshsTs3FRILuYiVHayESKPMqB51U9qqMohrVqObJANmYbvTMfFmZj7yaqxHVmOZrEF9lQXNyDKvpNJYelqXyHxRRRQFFFFB4aqViXuzk8XY+pvVtTVTMbHlkkX6sjj0Yj7qviOZieFaK3Yg61pFKh1+TexjiGnCi/R4TFSnf/7cZK7uOYrXDqZOYLYQcYyZ16rKsAJ3ENdpB6dH61EWOwZhkeJh1o3dD4oxU+8VCWmtiVrArYKkTV+TvL1cav2oD6rKD/tFSvtnD9Jh5k+vHIv7SFfvqI/yd1N8aeH9nHn88ameQaVSil67h4CvTSjaOG6OaRDvSR0/ZYr91JyKDwCrJ86PJRcTsxiF+dw6GSMjhkXrr4FARbtC9lVxwceaRF+syr6kD76uJiMMHjZDuYMp8DcH3UFOxW6Nr6GvJ8MY3ZDvRmQ+KkqfhXidvZQP3mrAGMw7cemdb34HDvbTxv6+FWMFVc5K7WEDo2vUngl4WyK46TXfe2nhfztBEbgUCLlBtMYbDTTHXoo3e3aVUkDzNh51UbGsS1zqTqT3k3NWj5yJcuzcQbX6qAeJlQA+RIPlVW5zc1MGo7vI1b3k3b5Jh8oAHQQ2A3AdGtgKqFb+XbergbBwpiw0Ebb0iiQ+Koqn3ilG/aGMWKN5HNkRWZj2BQWJ8gL1T7ak6PNK8alUeSRlU71VnJVT4AgeVWc51pSuyMZbjGF8mdEPuJqrchoC9WQ5kMOybLTN9KSVgOwFrW9Qx86rrgorsdL2VyB35SF/iK1arkNgujwcYta4vbxN6zuX7pij3OGiiirpFFFFB41Vb5ZYbo8bi07MRP6GQsPcRVpDVa+daVPzpistvaW+o9oRore8H0q2IZUu+tYr15BfePWlWx8F0+IhhBF5ZY4/23C/A0QspzWbE+TbLw6kWd16V+28pzgHvClR+rUGc7ey+g2tiRbSQrKP8xQW/jz1Z+KMKAALAAADgANw9KhT8onZFmwuJHEPCx8PnE+MlQlDgFZXrWJB2j1r1XHaPWrCdvyeFHybFHiZ08bCIW+J99S2w0qHvyeB81izfQyRD0Rr/EelTFVBVHnEwXRbUxi2sOmZx4SAS/8AfTdqSufvY3RY9J7dWeMAn7cXVP8AAY/Q1GXSDtHrQLdjsBiISxCgSxEsdwAkUknuAufKrhKbrVMomUsLnS+tiL24277VcTYzIYIzGbx5EyG97plGU349W1BWvnO2V8n2piVtYOwlXwlGZv4848qawNShz/PF8rw5DDpOiYOvELnvGT4kyelRYHHaPWg6uztRIP7qb/Ybe+1Ww2ehEaA7woB8RVVOTMHSzpEurStGgtv60qBvRbnwBq2EW4VAaHO1JbZsnaXhH+qp+APpVZZ6nnn4x5WHCxg2zPO5F9D0UDWv22Lg1A0rCw1GhPEVaeR3+b3Zi4jaeEjf2TKGIO4iNWly+eS3nVrFFVe5plzbXwljuaQ7+yCU1aIUoafOpHfZOM/5V/2XVj7hVW3WxqxvPdt4QbOMWazYhhHv+gOvJ7gF/XquUs4voR60Hb5F4QS4uNDuZ4V9Z4j93vq1ey4ckSL2Ko91Va5C4AzYyBFNjJiIdQdQI26Z2Hgqj1FWuXdVNTe0PaKKKskUUUUBSWTZULElooyTvJRST4kilVFAi/MkH6CH92n4V6mx4FIIhiBBuCI0BBG4g20pZRQFasRhEkFnRXF72ZQwv22NbaKBF+Y8P+gh/dp+FH5kw/6CH92n4UtooNOHwSR3yIiX35VC38bCt1FFBpxOCjksJER7bsyhreFxSf8AMeH/AEEP7tPwpdRQIvzHh/0EP7tPwpVHEFACgAAWAAsAOwAbqzooEs2y4XOZ4o2btZFJ9SKw/MkH6CH92n4UtooEseyoVIKxRgjcQigjwIFKqKKDTiMGkls6I9r2zKGtffa441o/MkH6CH92n4UtooEsOy4UIZIo1YbiqKD6gUqoooNGJwUclukRHtuzKGtffa40rT+ZMP8AoIf3afhS2igSw7MiQgrFGpF7FUUEX32IFKqKKAooooCiiigKKKKAooooCiiigKKKKAooooCiiigKKKKAooooCiiigKKKKAooooCiiigKKKKAooooCiiig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0" name="AutoShape 6" descr="data:image/jpeg;base64,/9j/4AAQSkZJRgABAQAAAQABAAD/2wCEAAkGBhQQEBQSEhQUFRQUFRQUFRQUFBQUFBgVFBUVFBQUFBQXHCYeFxkjGRQVHy8gJCcpLCwsFR4xNTAqNSctLCkBCQoKDgwOFw8PGiwkHBwsLCwsLCksKSksLCwqKSwpLCwsKSkpLCwsLCwsNSksKSkpLCksLCksLCkpLCwsLCwsKf/AABEIAMIBAwMBIgACEQEDEQH/xAAcAAABBAMBAAAAAAAAAAAAAAAAAQIGBwMEBQj/xABPEAABAwIDAwgECQgGCgMAAAABAAIDBBEFEiEGMUEHEyJRYXGBkTJSobEIFDNyc5LB0fAjJEJTgqKywhU0VGKj4UNkdIOTs8PS0+M1Y4T/xAAYAQEBAQEBAAAAAAAAAAAAAAAAAQIDBP/EACMRAQEAAgICAgIDAQAAAAAAAAABAhEhMQNREkFC8DJh4SL/2gAMAwEAAhEDEQA/ALxQhCAQhCAQhCAQhCAQhI51hcoFQtCev9Xd1/ctKCUkXJ1/G9HSeO2bdxJdci6wOqLOFjxVWeLfTvoWrS1l+i7f7/8ANbSjnZoIQhECEIQCFx9qMfFHA+SwLmsleAd1oo3PN+wkNb3vCrfaPlvmoql1OaeGUsbHnIe9lpHRtc9oFnaAush9bXAhUkz4RzuNCPCoP/iTj8I//Udf9o/9SqbXWhUa74R0nCiZ4zu/8a13/CKqT6NLAO98h+5Da+kLz874Q1bwgpR3iU/9QKb7P8pk08cE0gjDJIZJHhjHdF9PUMbOAS46cy/OBv6JUWcrKQgIQCEIQCEIQCEIQCEIQCELWxHEY6eJ0sz2xxsF3PcbAD7+Ft5QbK4WO7cUVCctRUMa/wDVgl8vX8my7vMKB4/yiPqYjKHS0lCTkjewAVtY/wBWnB+SZ1v39o1Ai7qo0vpS0+FB2uRsbqrEXA65ppCC5jjv1Le5GpinGJcqdQ5uelojHFwqK+RtLEe1rXEF3g6/Yu9gFXPNTMkqZI3vk/KDmWlsQY7VgZm6R6Njc69LqVZbKYbSVtWC6Ctq22cXVlWS6O4FwA29iD23I004i22RhoAboGgANHogAWAA4ABHXDD7NqTZh69yw0slhrotuSPM0haUJvZpG47+4qu/41nNUNdd29arJMzgW2IzDXx1WxNo13cdPDctfDora27fPrCMeK2yt+Qgb1Gdq9opKCWOT42Yo5uiGz0/P0wewDRz4y2WMuBuNSOi7cu2+17yG59UAkDvK5u1EdRLAWUzadxNrtqA4tcAQS2w0N7W1694RrPx7h2H7fyluZ9MJ4/12HytqW97oXZZG9wDlIcF2opqwHmJWvc30mG7ZWfPicA9viFR1ZFT0781XRVWHS8KmikJhv1gXygdjSSuhz8j2ioMkeJQxW/OYAYMUp28H9GztN9nXvxsLlR5bj+/v+r2Qq4wTlDdBG19TIKqjcQG18TelGTuZWwt1Y7+8B1XAurAirWPjErXtdGW5g9pBaW2vmBGhFkYQXbKsEtU2Inoc5HE7qEcDRXVbu4hlPGfFedsZxI1NRLO7fLI+TuzuLgPAEDwVsbW4mRTVMx0cKSNvdLis5mlHeIWMHcqccjWX1DboDlsQti5uTOXiQZeaDWtLDc9PnCTcWbqLA6rWRkpcgFBNkgCBwKsLk9xfJSy5tRSTxVRadxgmBpatvdkcHd4VfABSvk3IdWGnd6NXBPTHvkjLmn6zB5ouPb0vs7Lenawm5ivETvJ5s5WuPaWhrv2l01B+TTFTJGA70pKammP0jQ6mn8nQM+spwhewhCEQIQhAIQhAIQuNtZtVDhtM6eY6DRjBbNI+2jGjr037gASUDtptqYMPh52dx1OVjGi8kjzuZG3iT5DiqhxzFZ8QqgKiIzTN6cWGtdanpxbSXEJdAXWOrNN9iW3ylK7FagztqJmiTFKhp+KU3+joYCL888O0a+1zd26xJ4gOwTBm1f5hTyF1O085iNYwm9TMdeYZIfSZv173fPNTFr0c75Km8B+P4gBkE4blw+iB/U6WOUbjax3i50dO8E2JgpWAlolmd0pJ5Wh8j3n0nAuuWi/AeNzqu3huGxwRiKFjY2M9FrRYd/ae03J4rO4KvThjowbgmSPt1rKdyGQcSjvMpGvzzxrluPJw7juPcfNPMl+mDcceHmOBWdzeCwiLKew70X/AJyYWvDyQskpI6INusrn4dK741NGRpGA4HrD/R9l/ELqsbfeEZxs7LGywsSPJN+L+ru6vuT+Z6kA2Q36Yns0sR2EHiPtUZxfYGKQtqKM/E6pty2WFoDDfe2SMdEg9g7825S3emsFtPxqjFks5VPLBPFUZXRMpsQcDkdH/UcQaPShkjPRbI4HsuTqGkhY6fFZIaapkw7MIHskZWYc+5kpHva5jpoQbHKDc+Gtrfk7L2j2fZW07oX3F7OY8elHI30JGnrB8wSOKrbFDLDMyWsz0lZHZrMShYZKWdugAqmtG8iwOl+ttgAo8+WOnJ28xhk1E6SI9CqrrsvoeapKWKFoI4dJ17dqrlTrH9nPjAlkgY1k0PTqaaJ2aMtcAW1lH60L2lpLRuuOBCgz4yD7R1EdYRzyNRlShhSga6oyY4ahbFLVGPNZsbszHM6bA+wdbpNv6LxbRw3LC5iQOQCkOA0M1M+lrywiEVEZzdjXtu4jeGnUA7rjuvH7pSSdL93Yg9FbIfkK5sfBlRiNL4SmPEIf3A72qylUeEVuaaOcfpuwirv9Ox9BKfaLq3Eay7CEIRkIQhAIQhBo43jMVHA+ondljjFyeJ4BrRxcTYAcSVSuJY1LUSMxKpjzzSnJhVB6QFyLVEjeIBsb6ZjY6ANyu2y2ubiVcAQ6WjppMkNPHq6sqQNwt+gL6u1sw9cgCaZJ2VLsuWbF6gZbNsYaCC1rA6hrgD22vxv+UN4z7OpNnOfrBRGQzPJE+LVAJ6RuCyja4bmXGoFr2vpkyttPDaCOGMMiYyNgvZrGhrRfsHFcfY/ZtlBAY2HM4nNLKfSkkO9x424AcB1kknvt0Cr0THUFkzU6BZCdLIDUaIyOyHvSlhPFJzSKxkpb6dayZAmloRdudTj85frpkAHfcXG/gB1cfLoOaU0RAOLrakanyTw5ROjQSEpk6wtPGaaWaIsikEbnXBfY5gCP0SNx7Vj2fw59PCIXva9rNGWBBDbnokkm4FwBusBZVnfPTfzJ2ZOLAUwxW3I1wyuWCoiB6JALTcEEAgg7wQdCOwp/OWt5fclmGl0SRUVdgDoa6SCldzNXTk1FBrZstM+730tzocj+csDwLgdNRGtpcKZUQuraePm8r8tZTWN6acmxe1u8RPI3cCLcOjbW3OzArWRuY7m6iI54JgbFrxY5SRrlJA7iAeFjCWV0z3vrI4h8dpwYMToiBaoiHR51rBe9wLGwO4WuNHxwzw0qaQEGxTCFL9psChdG2qo3F1NISGA+nDLbM6ll7xdzDrexFzfMYi1yOOtDPZI2PtSPHtTuaQGQJbDqRzYRl7UFu7Kz85RUhHpOpK6AfS0kzaqAd+UOV6QTB7WubqHAOHcRcLzzybVlqVtz/VsSpX/sVbTSP8NVe2zTvzSIHexvNHviJiPtYjV6jpoQhGQhCEAoRys7SOpaIQw3+MVjvi8Qb6VnWEjh1aODQeBkaVN1SOP7RCbEazETYwYYwwUwPovqXEsBHX0y4nsDCiybrjYJTyQ1U1FQ5XVDGx04qCOjAxrS6tmB4F0zw0cbNA32Vm7ObMRYfCWxDM53SklfrJI/1nHquTZvC/EkkxPk9p/is8VM/WompJ6qcn0s0stOWNd2hrXX7b9asF7rgN6yq9Xjx+zoiGR3PHX22CXpE62a3vuT9gRiDfyZtwAt4WssoGg/HHT2WR2+t+wkzJ1x1JwcEYY7ossmUFMLLIEKEXS2Sg4+B+xIE62vh/2osoGhFkqS6oE4OKQMJS812oELdNVieCAbHTfr96z2WOU9F344hFx7YD04r8Qb+W9RTa7ZeSVza6idzdZELcA2Zg05uS+l7aAnTgdwLZbhw6Nj2g+ZBWF/ROX8aI1njLbFRT83Vte+JnMVEzxSVlIQQDNJmNPOxp3Fs7G3O/U33kvrh7eO6+v3jzV1cp+FiAQYlGLSQSxGW2+RgkYWZrby0i1/7wHAWrjb3CBDWTZPk5MtTERuMc+pt2Bxt3NUeLPHVRV29Ks9Zh74SznARzkbJW9rJBdh8QsBRzFkJcoSWQS7YWUmHEYxvNJz7fn0krJW+8r0XsrUh7JbbudL2907GVHvlK85cl8g/pOKN3ozsmgcOySJw94CvDkyqSYYmu9I0lOD8+ndLTyfwMRr8U4QhCMhCEII3yh7R/EMOnnBs/Lki+kk6LSPm3Lu5pVR0mDAOocNfoyFpxLECdwJGZrHnsZlaex9+ClnK5XNkrKSnlNoKdkmIVHHM2M5I2AcS512W/8AsUMq6uX4tO97fz3GZGNiiHpMpr6X6gQQ3useBtW8Up5NmOqqmqxKQEGpcWRA8IGaAebWjviPWpxH8r80e0/j2LVwnDG0rYYWeiyJsY7cjLZvE3PityZljfgdHfej3YTjX9Nylo+c1J0B8L9g496R0IYco3N0Hgt7DG2Z4n7FozHpHvKOPytys+iFt0wxlKSgSKtG5k8SBP70xzQobFgUhbZNNgi6LC31/HYi6Bv/AB2JRJ2KBGsun3skzpLqoUkptkFyA26KFqYxUGKmnkAuWRSPA3XLGF1r+C3S225aWLx5qedvXDKPONw+1DfpzNmdr6avYDTyAutmdE4hsrLnW7eIufSFwujXnps7fx9y8+8l2IGHFKY/oyExHulaWj97L5L0JLHneB6hN+820HkjXhz+fNRzbmVjnU1JKbR1jaiEnqflhdG7vBuB2kKssWgMmGxOl+Uw+aSgn6+affmz3NOZgVj8rVCXUImZ8pSyMnYRvGUgO9hzfsKPSwsmrp4hYQ4zRtmhPAVDG52+IcHE9rgjz+Tmufy5YKyE0EkVjGaUQNI3EQZSw+LZPYqusrQx2pNbszC53yuH1IgkB3htjG0HwfEO9hVXlR5xZBCLIsEHS2bruZraaX1J4nHuD25vZdegNj3c1VOj9SqxCn8JXR10f7uZebb7rb+C9BYLXXq3SjdKcLrW/wD6IzRS+yyN49VaKEIRgIQhBS/KZh5qMafAN82FvDPnRulnaPrQjzRydwuxCebFJmgOLWQwN3hjWsyylvVdwIHzn9a623AybR4Y87pIpIz5Si3+IFE9ktojhtCZSCY4cRfBK0b+afGL27WuAcO63FV18fGqtiCUFwB3t+0FbTYy7QWK0qiI3EjNeOnELbw6cZw7NfXdusD1hHtymsflHagiytAXIf6RXbXDvqUeTxc7pQ1NOiW104Nsq7MYBKURa28U4vQ3ie4e/wC9QtIGhOypGjrTkDBvI/G4JcqQekfxwanX6kU3m0ZNSOpOtbvSPGt+z8e8IhNBwS5r7kByCzqQJlWKqbdjh1tcPNpCy3tvTXa+1FeVMMrjBLFM3V0T45AOBLHBwB8l6a2cxqKtgbPAbtdvF+k136THjg4f57ivLpbZX3yUYOYMLY/0XTudMSdND0I7n5rAf2lHDwW717S7FYWvZleLtddrgdxa8Frgey3vVVOwWSORmGueWTQyOqMKqTudrmdTv7bjzHVlDrTdE55A/RGpPWeoDq7VBOUTFoX0kssJu+imY2OVhtapdYODXDfka7MbfpNb6pvXbyySIzhleaiPGI8mQVNJ8d5vg2ankBlA7Oc5zwAVcOKuTZfAG/0pJSNFsmD8y7tfK2MvJ7S6YlU5br3qPHezbdaEqS/FEAOoVx7M1BfTUThvkw+spx9JRytlh8bNcqbZ1q1OTmr/ADSkJ/0GKBh+ZVwOi8i96NY9r8gmD2tc3UOAcD2EXHsKyLlbLPvRwt4xt5o98JMLvawrqoyEIQgq7lf/ACVbhFR6tSWE9jnwn3NcoNi9Nalx2n/VVkU7e6SZzb/VIU/5e4D/AEdHKN8NTG6/Vdr2/wARaofiRDq7GGcKjDxUN7SyOGQHzzKtzr99LLwGszQxXPpRxvH7TGu+1b7oBcHdc7+1R3YcifDKR19RC1t+ox3j/kXf5wtILgTpbS2UdZ69dPJJ092N3zEiadOtcSQWN1sYXVOLsptY3Om5Y37yO1Hnxx+FsICmF6RrLrJksq6GtbxKeRw8SkzcUnOBE7KTomjVO5wdaQydSimj0j3f9qeWrHfpeH3LJZFJkPWl4d3u/HuRnTBJqiXZxjSBnakczjfT3I1QPuscgtc9hTub4rBVPtG88Ax58mkom3lSOAvcGtDnFxADWglxJ3BoG8r1DQwt5uMNaWNDGBjHCzmNDQAwjgQBYjrCrXkMwuJ0U04aDO14jDzqWRmNp6A4FxLgT1CytS1r2G/fra6Hgnxm/bXrKuwIZuAJJ7uAVJ0kWfBaSLjVYlr2gNEZ9pCufE3ZKeZ9rBkUjrD+6xx+xVLgNLd2B0x/R56tk7GmRz23/ZgP1kTy+k75PWc7jmLTcGc1CPcR/gqj9paPmaypi/V1EzPBsjgPZZXryIwmSCsrDvqquRw+a3UfvSPHgqh5Uabm8YrB1y5/+Ixkn8yjy5c2ooUjk5IiFU12Cqj8UxFg3sjgrGd9JMJCR4EKEuKmHJbIP6RbC70aiKend3SRk+9oRce3ofZae4qGA6Nnc5vzZ2R1F+7NK7yXcUD5N60kRZvSkooQ76WjkfTzX7elH5KeIuXYQhCMo5yh4E6twypgYLvcwOYNLl8bmyNAuQLkttqeKgEewVS6SnmOQH+j3UdQ10lzm5qSNpGVpa4asJN9LcVcS5dVHlcerf5qx08fpGtisBkoqKKnkc0uZnuWXLek9z7AuAP6XUF3WxBOSqu223hsIF3eHlv/AB2LUn0ee8+9dKi9AePvK59czpnv+xRnC7yrE8cQgOv9yRoRk9qrqcRfegtCZkCUN7UCZR1FZAE09yQNUUgHSP44BKWpA7pH8cGrJdA0RouAlISWCIBKlvYiyLj8WSFt+zzRODnO0XNxybLS1B6oJj5RuW8WdpXH2v6OHVh6qaf/AJbgiXWlZ8g9blqKiHg6Fj7dsb8vulVzWXn/AJKMdgo6176iQRtdC5gcQ4jMZI3WOUG2jTr2K8sOx2nqfkJ4ZOxkjXH6oN/YjjjeG3UUzZGOjeLte0tc031a4EOBtrqCVFp+T1gkdLTuOcUb6SGN5uxvRysdznpjjff6ROilpW3hzNSer7Uat1y19kMAFBQwUw3xsAcRqC9xLpCD1ZnOVBctsGXGJj68cDv8MM/kXpVefvhAwWxKJ/r0zB4sll+xwUcFXpEqQoE3ldLZ/EPi9XBN+rmjee5rwXey65o0CG6oPRmzR5mtczcIq+pj/wB1XQirZ4c61oVjqn8PxO5FR+tw+hrT2voZhz3jlcArfCN5FQhCMBa1VSZyDe2i2UIsuumq3DxxJPsTviLeo+ZWwhF+VNYwNFhuWhXjpeA+1dFaOIjUHvRcO2mi6RFlXUqRCEZFkgCVIgQDU+HuCLJrJAXOF9Ra46r7vcn3RrIWQkQjJyQuSELHJM1oJc5oAte7gLX3XvuugyDVcXbn/wCMrP8AZpv4Ct9+NU7d88A75ox/Mo9tvtBTOw6rY2ogc50EjWtbNGXEltgAA65KFedmOTrJhb+PvTg5RxWRyPY1VS4lDTunmdDllc+Nzy9tmxutbNfL0i3dZehYYQwWCoT4P1HmxCaS3ydOR4ySR29jHK/0XdCpH4RdN+UopOts7D+yYnD+Iq7lVPwhqO9FTS+pUZfCSJ598YRFBpClKECJwKaEt0FvbDyCalw3Nuz1+HP+bPG6ZgP1Gq3tlK0zUNO93pGFgf8APa0NkH1g5UJsDXZaCoP9lrKGrHY3nBHIfqAq8NjHZWVEP6mrnaPmyuFU32TjyRu9RIUIQjAQhCAQhCASOaDvF0qEDOYb6o8gjmW9Q8gnoQ2ZzQ6h5BHMN9UeQT0IbY/i7fVHkE34oz1QsyEXdarcMjDnODRd1rnXW2gWQUjPVCzIQ3WMU7fVHknCMdQ8k5CJtHOUGUjDpmN9KfJTN76mRkBt4SE+CqjlIrAKSqItaoxBsI+iooWst3CVjlZm3Vc1joM/oQCeuf3U0eVo+vOx37CpHlDqHMhoKZ3psgdUTfTVbzI+/iD5o3OkKyoIQEqMEQEIDuCC7/g7Udo6yXrfDGD8xr3n/mBXEq55BqXJhRd+snld9UMj/kKsZAKCctdHzmDTHjG+GQeErWH2PKnajvKHR87hVaz/AFeVw72NLx7WhB5QKQpSmoFSNHFG9LdBMeTT8pJV0v8AaqKojA/vtAezx0crp5PsR52Qv/tNHRVPfIGvhm8RliVAbF4p8WxCml4NlYHfNeebf+64q79iRzNSIbf1eoq6X/c1AbWwHwyho70bn8VkIQhGAhCEAhCEAhCEAhCEAhCEAhCEAhCEAhCEHIx7ZeGtY9suYGSMwucx1nc245nMF7ixNuHBV7tlyJSVs7qhlWC9waMssQDbMaGtAdHYDQeqrZQg804lyJ4nDfLEyYDjFK0n6smU+xRmu2UrIPlaWoYBxdDJl+ta3tXrxCI8XEW0O/q/yRkXsiqwyKX5SKN/z2Nd/EFypdgcPcbmipb/AEEY9wQ5c7klpDFg1IDvcx0n/Eke8exwUvWOnp2xsaxjQ1jAGta0ANa1osGgDcAFkRQsFfSiWKSM7nscw9zmlv2rOhB4tc3Lod408tFt0mETzaRQyyfRxvf/AAgr1zFgVO1xe2CFriblwiYHE9ZIF7rdARHlah5LsTm9GjlHbJliH+IQVJMP5Aa9+sj6eIdRe57vJrbfvL0MhFVBh3wd4h8vVyO6xFG2P95xf7lZNJszDHI6SznSPMRc5zjcmEERusLC9j1a8V1kIBCEIBCEIBCEIBCEIBCEIBCEIBCEIBCEIBCEIBCEIBCEIBCEIBCEIBCEIBCEIBCEIBCEIBCEI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2" name="AutoShape 8" descr="data:image/jpeg;base64,/9j/4AAQSkZJRgABAQAAAQABAAD/2wCEAAkGBhQSEBUUExQWFRUWFRwaGBcUFhQUFxcWGhcXFRoXFxcXHCYeGBojGhccHy8gIycpLCwsGB4xNTAqNSYrLCkBCQoKDgwOGg8PGiwkHCQvLCwsLCwsKSwsLCwsLyksKSwpLCwsLCksLCwsLCwsLCwsKSwsLCksLCwpLCksLCwsLP/AABEIALoBDwMBIgACEQEDEQH/xAAcAAABBQEBAQAAAAAAAAAAAAAAAwQFBgcCCAH/xABUEAACAQIDBAcDBwUMCAQHAAABAgMAEQQSIQUxQVEGBxNhcYGRIqGxFCMyUnKSwUKCosLwFSQ1Q1Nic4Ojs9HSFiV0k7K04fEINGV1M0RFVFVjZP/EABkBAQEBAQEBAAAAAAAAAAAAAAABBAIDBf/EADERAQACAQEEBwYHAQAAAAAAAAABAhEDBCEx8BIyQVFhccEiI4GhsdETFEKRssLhM//aAAwDAQACEQMRAD8A3GiiigKKKKAqM6R9I4MDh2nxDZY1sNAWZmJsFVRqSf8AEmwBNSdYz/4jC+XBqGIjPbG35PaDsgpPflZ7fnUFgTpTPKMwlNjwUKLd2gr7+7M/8q/3jWZbG20yxB42vbRhv9RVw2Lt5Jh7XsnmNR6V8m83ieMvqVikxwhODa84/jpPvE/GlY+mRwgM2IeR4hYMB7RF2C5gONr3IGtr2BNhUdisWiLf6R5bqp3TTaRbBvcj2iFUAjeSN3gLnyq6VrTaN5qVr0Z3N9weMSaNZI2Do6hlZTcMp1BBpasj6hekt45cE51X52IfzGNpFHg5Df1p5VrlfVfLFFFFAUUUUBRRRQFFFFAUUUUBTXaG044FzStlUmw0JueVgCeFI7f2sMLhpJypbIt8o4m4AueAudTwFzWH4vp5i8RiGE5+aBBVcgRAbEezpf8AKO8n4VzeZiNyRavTitmzf6ZYT+V/s5f8tK/6UYbLm7ZbW3a5vu2v5WrKMHtBJPonXkfwNPmwrDeLDmd1Y/zN44w3/l6TviWk4PpThpXyLIMx3ZgyXPIFgLnu31K1he18UMhVdbkC/wCcN1aP1c9IWxGHMchLSQ2BY6lkN8pJ56EHna/GtGlebxmWLWmtNSKR3ZW2iiivZBRRRQFFFFAUUVxPOqKWYhVUXJJsABxJoO6Kqm0+nCouYGKJOEuJkEYI5on039wPA1SdrdaMN9cTiJrEgrhIVw6H8+Yl7d6EVMrhpe3uk0GEjLSuoPBcyhmPBRc7ydB415y6e9Zc+1MgeNIoY2zJGvtNfLlu8htc6nQADXjvqRxvWFYs2HwsMDbu2kzYnEEcCZZNb+N6pOIJdmctdmYkk2F2JuSbaXJpBJ50a2sIprOQIpPZcn8nfZvIn0PdVs2deKcrw4ciOFZ4YSp7qs/RjHXBRr3jW6c8o3oPUEeJ5Vn1qfqho0b49mU70v2swCxIfafefqpxPdfd61SMTKGNh9Fd3f31MbdVwM76PKdB9WNeHvA9ahexPl+3GutCkRVzrWmZws3V5t/EYXGxjDDN2jKsi9n2haIG72spdbLc+zxAuDur0NszpnhZmKLMgkX6SMcrKTwZXAZTwswFeVYJTG10dlbdmRmQgHeAQQau2yOsJ1jXt8NBjHTRJZ7dsq2sVMpViwtprr3mvd4vSFFZN0X6Vl4hPhO1gjByywMGxcEL+yCpRfnoFI1V47x2uSoItV+2R0pjmRWYquawDo4lgc6aJMLC9zazBWPKiJuiiigKKKKAooooCioLanTfCYdssky5vqg5j6DWqnt/rcjVSMPdm+ww/Sa1vunyqZcWvWvGWhY4IY3EtshUh81rZbe1e/C1eacNio5FdVJKhiBm0bKD7JYcDaxNSe2ums2JX50R796oS2moGdiT6WqHMau2dWyNz/xow62pF/udYSfI4sbjh+P7eNWfFbRPZAXsN5108aqw1tcrcEajTx08L699Odt5riLcB9LvO8L+J8qyaunm8Y7X09j2j3M9L9JriMc0jjLew3cPzjV/6pNuxxPNHJmzNlN1AK2XNvscxN24A6VnLzqg7/24072Ht4o2Uxxst7lZUBBNrb94/bnWmtejGHz51unqfiTwek4MQri6sGHMG9KVj+wunxLiIxiCQ6Rt2h7N7fk5yPZNtwYEeG+r5sbpZ2gtKoVhvyvHJ6hD+ArrLXW9bdVZKKThnVxdSCO78eVKVXYooooCsp6zOsREjyoA/tkRBj7MjroZmUfSiQ6C/wBJgCNAGrSNuYoxYaZwbFY2IPI2Nj615F25to4mZpCMo0VFG5I1uEUD7PvJqKXlxLPJndiztfMzasTv1Pnu3UpI9h8KaTNZk/bgKXka+vAUB2dxrSb4a27dxFLAnS/OlCKBi0RXvU072VJ2c0bi5AcadxOUj0JpXQ187Ig+wLtcWHNuA8zpSd8YI3b0j0qmL4phbSMBQDpwzE92pt5VCNL9X1qf6VMZZ2k7QOslrOhVlbKiBlBU29kkA7t4NtaihEALVKx0axDq05mZNI8OTrTmNbUqOVJYjQBhw944105K4DaUsEueGR4mI+lGzIbjgbbx3HSrr0f6fBnIxJWGVvZOKRB2b3AFsbhxZJkNrFwFZQdLC5qhYnVbjhqPCiWxXQ8LipgegIulT4aMyZWaOJis8QbtDCVAaRUY2LKEPbRm3tRhgQDkAveHxCyIrowZWUMrDUFSLgg8iKxzq7212+FRmN3sMJNfcSAZMFM1zwIaA6XYsL6LVn6otp/Mz4Mkn5LIDFckn5NMO1huTyBK9wAFEaBRRRVBWT9cPTiWKSPCYeQpmPzrLoxB3Rht6i1yba6gX3g6piMQqIzsbKqlieQAua8wdJMU0k0U8gs0hEjC98vas7WvxsdKPLVnFXAkHaHgqLc+f/SutTqeIzHu5D0+JprMtpWT6zD7oANP5N4HMj9vQVHzJ3YdiKkWwxBuvmKd10FO+2lHn0jTs7g3HCn+3I3EgEli2UfRIe5O8i3ePSx3GuQKWxkYFsrA3UC65tygID7Sg6293GpiMw9a3mNO2PD1RIgO9huNgO/maVTCf4mnZQZgBuArq2tV4zeTeVCUy8eB5G+noaSwrlSJ4zkY5RcaFWDAH1Hwp3l1tTQoVUgaXmv5A3NVay1vZW2mKLIpykorHeQFY5CTzCSgqw+qVO8A1cNgbbXExFrZXVikiXuUdd47xxBrLeiuOtGePYPdlNrNhprRzL+awV6sPRTHdltN04Tqym/GWBmW/mgLfnCj6GnrTPRme3n67miUUUUbFW6z8Rk2Tid4Lqsakbw0siRKfItfyrynLF7jb0r1T1pH/Vkg5zYceuLhrzBt7CGPFTKfyZW9Ccw9xoOp19pf25UrLwFc5r2NDHXyqBbNTvDQ5jyAFzx07hzqPz1IYIg39rK3A8O+9FdNCC1kzHTUEWIrqNHVgVBDoQ4NrkMpDKddN4Bp0rhjYNchGu+7eRb0oklBXKHAIC3Ym17XvY8aBLFY2fEgNKWfLmtdpHtcjNYyMxX6I0Btpu318GziADz4G2hvYVy+M0GU2uXNvPS48KUVgRHc2+le28a6UHGIgVeLXB4iwPhSJXh3U8lksjAvnJ3DfbXfemqUDCDTMh4bvA0ko0t9U28juPrS+PXKytw3HwNISSWzHkCCPhVRbequa+KfDndKt1G757DyJioj5ZH9TWg9Hpzh9tw3NlxUU0Nh9eGRnQnwiCKPtVj3Q/EMuLiaM+2WkC/aaCRR7zWm4nG3ZcQhH732phXvyhxOHw6sB3Fl95qLDbKKKKqK/wBPsX2ezcSw39mQPFtPxvWI9YOAy2VRokEdrb7qokX4EVq3W5icuBCj8p9fDIw/4mWs/wCm8V5JnO5JYIx5Qaj+0oz6k75+HrPoouDlzvm7gB+3j8Kkr3lUcgT7rfiaruEnMTsg3q1teQOnuqfwxvO3cg95NRj1a43+B8iXYAcTb1qYKMQVIeIKpBNx2eniNb1C31pVyTa5NGWJwlHwK2tlK+ypz3NsxIFrHSvkOzk9kFSoDZdSfbAUm/u4UzxWILm50Gml9BYAUhFMbLqdBpqfdVXMYSmzXj7QZUtcEG5J4HdzuK+4fDK40j1JNr58u7gw3edM7WFx7qFOg1o46RswsV8bHzrlgCrc10/SB9+lLzJofWkcfDZlbhIMpH84DMD7rUSsprYTgTFT9GSGVG+yYma/qoPlVj20ww+NMo3RYiKU2/k5UCyW56xfpVXehEAxGJkjvuimC9zFMg9z1Z8dAZoYZLXM2AIP9JDklA8fpCq1adZ/Dnvznn44afHIGAINwRcEbiDqDXVQXQfE59n4cngmX7hKfq1O1H1a26VYnvVTrMW+BC/WxWFHrioq899ZGz+zx8p+s5DDkypGbfdYGvQfWU370i78bhf+YjP4VjHXKoGMn0/j4z5nDRj9UVJ4u+xRY5vZpY7/ACphBKNx4U+B1FVHCPTqN6ZsLGlcM2+oJGKQ2NuIt/2pJj4+JprLjTey767u1jdge4CxFVXaNqKdbvA0xkOl+X4U7D6XoFRXaixIIII0IOhBGhBB3Huq29Atr4L2Vliw4xEDmVJJPYZxq3zjZgGyAmwbcFUjdSPWFtjAPJI0Sq2LlZWaRJnaOOwCn2FOQswW1jci5J4VBUMcLxt4X8xUXO91HNh8KlJmvGTzqPjgYws4UlUIDMBcLnDBbnhcrp4VUP8AodOI8Xh2O4Ox88jge+1X/B4LLBtGAaldmwyrxu2DkdAbc/mxWXQS5GjP1WUnyYE1teyY1O1IFO7E4PFQ+PtCT8TUVruHlzIrc1B9RelKYdH3JwmHJ3mGMnxyLT+qjM+txy8kMQOnZtcd7z4dVPoj+tV7rF9nCSni+0gB4LAv+Spjpu3abTYfUbCReZkeUj0cGoTrKbNhZgPyMe39wrf407OfBktMZmfh/KGXbSjy4kH6+U+dwp+Hvqc2cbzS92Ufo3/GmeKwyyBGN8ykEEbt4JBp3sU3aU83+AAqPDU36cT4ep/KNacW3U3xG8U5i1FGGeD6FpuY7qOdqdKK4QaAVUidzrDyZl93nV22VsLByRuyiRu0jyrmysYZOJuLXINt45771R1TK9uDD31Ppt3SzQQMPsW4Zee+xPrVemlalZ9rgj9q4eOOYxxuXXLqzKFu2uawBPs7uPOorapsYvt28zYfAmnu1mDPnCqmuipoo0A0HlfzpKXZr4h4I47B2njAJ1CgsAzEcQFJJ7gaOK4m8YKdX+KMWMgPF5XHiHzqPcB6VoGyJx8mgv8AxG0Hia/1JDIlvD5welZl0Yly47CDeFkjv95VJ9GNaZjcMVTaka6FJI518z2hPuo2VtiufP6Zj+Kf6u1yYeWE/wARiZE8tGB88xq1VW+jkg+VYm26VIZ18HRlPvSrJUb9GMUiO7d+25UOs7/ysH+34X+/Wso60MOJJNqNxhmwjeTRBPiRWrdaH/lITyx2F/v1rO9uR55+kQPCCBvuxZvwqc/R7MWbfT6NvOxt5Xpgd1OoTVQtM2tq7c2FJR6v4UTNc0HWGXW9OnYAWHnSMQsK+Br35UDgDQ/txNK4F9LUgp3/ALcTRC9m86C2bH6ZYjDRiKMpkBYgMt/pEs2oIvqx9e4WiulnSKbFlO1K2TMVCKV1e1ybk3Ps6eJ503Zxamu0dVU91RXSt815/hVg2BGV2LtZwBZzhYrkA/xpZrX7nHheq3Cfm/zh8KuRlSLoswuc+J2ha3Ps7H0CxDzNVGd4ptDW3YGQdpsjEfVx88JP2+1j+KVicUeeRF+s6j1YCtmksNkrJ/8AbbYzeFsY34SVJVsuCjCxqo3KMv3dPwpek4TvHJj7/a/GlKqMj2q+bGu3Pa0KfcRV/VpLpRAHwu0L/kY5T4ZkSP8AWpKF8zRv9fbZb1Y0728l8NtYcsREf04z+FXs58GCZzE89lpY+cQQI1O8MQfLSpXo+PYPeTVfx7/OHue/vFWPYy2TzPxrlzrbtI6xB1p5hl0pjKbsKkMOarBbg6UUixsL8iaXZrUmLbuZP4UcRwdYsXS44WIpdWuL8xXESXjIrjAP7NuVVxPAtiUunhUl0Ma2Ow/i/p2MutNVS4I7qedC8D22MVPons5gCeZiaP8AXvR3o/8ASvnCnbEBMxYb1At3Ea/H4VtzqJMa4/Jxez7/AJwNv+Fqxvo7CRHmb6RuT4mtV2Zif4Jl4ZZIW8bZAPVajZpW9qY8vtP1P+heJzLhWtq2HeMnkYZFyj7rMfKrlVG6PKUkZL27HHt/u5kdFH3iD5VeasvobPM9CM88yp/Wk9sFH/tmG/v0P4VRDDnxfSJRvOFT/l2q69bb2wMbfVxeHPpMlVTYy32ptsHc2Gj9OxtXH+tEMHxCWcjvv660ZrV3i/yDzX4f965yc91dIWwu4n9uf+FfO+lCRawruDDZ762AF2PIUHaxXAFLFVAsNTalMKyMMqFidbg7/dSU8VjZb94tu8aD6q37t/xpJxY12kLWLAfR36HXXcO+uniJW4BsONjpQLw+0LUniV+a8DSmHgZRmIsBb3/967xEejjzHxophC/sHxH41ZtoMP8AR/D8/wB0ZfTsQT8aqsEZJ03cas+2FtsPC8jjpz6Rov4GiK1sRM2MgHOeMesi1rs2GJ2RtuPjHizKO7/4MwPuJrI+jrWxmHPLERH+0Wtvw2FLYjb+G4SYeN18Ww7KbeYFO0abszEZ1B+tGj/eW36tPCaqnQfaRfC4A/yuBBP2o+yFv029Kse0pcsMjfVjY+ik1I4EsY2A98NgW+ttNTz361NbUF4drj/9sfxWoLo5HlweAJ47ST4W/CrZtBESLabZc12QkE77Hv0G6up4c+D59Y3fD+svPWKa7t9s/GrTsw2iXvHxqN2xtRFmkX5PFYNfUa6gNvt31Pl4exUqCr2F1uSBprqeFQ2jfpwQQ3fwp/E9R2EOl+dOWc6AUhgvG/B7LICN9NXOl+TGu4Y1HjX3KLNfmdwvyo4jce4JrjxpmhySkcDXzZLm5WxNuIBOnjSu14rEOKriYxOD4Pa1T3V1/CS/0Un6tVzDEuosCfAXq3dW+CYY8sVIAgfUjiXiA91/Sj02ePe181U2lg1gkmiX6McrqPsqxCj0qy7MxN9jq/HCYtX8iwb4yH0pl0w2WkeKnZmJUyFrAa3ezWvyuTUh0VmWbD4rDKuUvh2YDfqugPfqw9Kr2pXGpaO/P+fOE3ipRFjsXyaCLEj+pdSf+E1e6zjDT9rJs6Q6ifDPA55nJa33r+lXfYGIL4WJm+lkAb7S+y3vBqPpaE75jnfv9VV65/4KY8poT/bJVdwHs7T2qeeCjP6DD8KsPXabbFmPKSE/2yVXsWcmO2ieezEPumH4VzPD9/o1QwjFj5tDyA+FfWgINr11KnsKp5qK7Iz5u+qhIm2lO8HILMpNs4377WN/SmEY/wCtOIBvNBKYUIpZUNyV3/Q47gd4r7JiCqykWzWUXU3tvHHeajG1NhS7IFW1A/mkN5tTbKCO4kDWkYMWOyADKPZsSTc3tqAvEnnTOPjTOZbNQSmIxF2sDplXjyF/jTtWvlPlULDJUlAboRy1oOXw4S5HPvq3bW2f2vRbCyrr2OMl7S3ASPIoPqU+9VUlN1PeL1pnVzs75VsHaeFtdixdAfrGFGjPd85F7qDIcDJkdX+owb7pDfhXoXDtbpHKlvZxGzAfErIV+Brzzhlup03r8a9AJOP3X2VJ/LYCRb87KklvfUCnV1iyuz9mX/JxE2HY9wGIAH3kSrl0zlK7OxZGh+TS2PeY2A99ZxgMYYdmSMP/AJfbXDl8tUEeYcjzq/dYUoXZeKJNrx25XLEKB5k286rm84rMsz2Wn7y2fr/9RXcP5zVK4rGmOHarDX98IoDXI1ZQdPzqj9k2+R7Ot/8AkeHi9dbZf96bSP8A/co333OnpVnn5MUdTPh/WWc7ex8XbnNh0JKgkg25jdbuqa2fiIgTcBc1ggY3A5gE8arvSSP21b+YR7xb4mlnbNIi8hmPwH41HMzmlJXV5ip1EpHJURl/E0zxEYeRcsbIWNjmGW404d1RmHncDRmA7iQPSnK45gQ1yWG7MSfjRktbKdxkMUYF1HcFJF/GkWwqdmJFFrkXW5NweFzURNjDK4L6kaC2ij306h2icnZkC1xrrfnVcTMTk8wsihmKJkAtf2ib304+FdzSLMmUqqhWsSosbXsdaaGZlvltqLai9R2y8eVkZX4k++jmbdKnjC0wplAVQbDcqkKPEte/pVq6u3LYiUsVuIhZVN8oLC9z5D0rNpsOA1wwB5c6tnVpjQm0QpIHaQuoHNw0bgDvyq5o9dnvnVq76f4rLjplZbgqhGvAoB63U1HdB8d2ePhv/GXU+DKQo+9apLrRjtj1J/KgQ+YeQH3VT8Niikgl4qwYfmHN8RVTUtNdaZ7pXY/NYdBu+R7St/VlyR5WcVoGxFC9tGD9Cd7jl2lp/T5z9rVRNvRX/dFODwxYhfIe0R/uxVz2A+dzKPozYeB/zrSBvdl9Kkvo6Xs3xzuzHpCE65Y77FxPdkP3ZFb8Kp3Sia020j/6Ulv7arv1tD/U+K/oz/jVC6U6vj//AGmP4zVzLbDH2G7uPwF6+YR7HzpMvdTbfakoZLGqh7iiLeNcoLAc64ma4FdyNUCiWXWks1zXN65vVDld9I4mPS9Dv7RpTt1I1oGUbWNSmFlsw5GoqQWOlOoW0oJFTYkd/uNax1BTfPY1OGSFvfMD+FZKjZh3ga+Faf1A3+WYrl2CX8e0a340Gc9Idj/JMdicPawjmYKL39gnMmv2GWtQwcgZOjs99VDQ3+1Bk+KVROtz+GsYBxeP+4iq0bHc/uLsuT+R2mo8FM0qfBhUE0+H/eu1oz+TtJXA+0+Hlv6mrh1tH/VE/wBqH/mIqreLis+2F5yQSDzji/FDUz1yykbMKj8ueNfRs+vd7N/KrPBxqdWfJUOjSH5Ls0H8rGu33e0PlSG3ntgMUDvn2lJa2nsoSfinvFSew9P3IQbj278OCH/NVb25OTh4TwafEtpuv2u+k8/Jjtupu7vSPupu2TeJDya3uP8AhXOzTclzxsB5VIzbIeeOYRqWaNO1CqLkgOitp3K5bT6tMMOlwFBtbnRxE+7S0R0p1CgIqFDyLpv8KWiRzxsKMs08UuN+nu30i5OpGpFvcKbxwhTpctzvu7zwpYE303/9KPOIxk+weNDjkRwNM9pYSxzrwr46ZvaHsuN44GneGxIca7+IquOrOYJwv2qDWzDja9+6pfonMfl2FPETINP53sn3E1EJgijZlNhyNSnRPGxvjsPlOonTz9oUdU68THfC19b0dp8O3OKQfdKn9as6Laqv1j+iN9at1w4a+HgkG9ZSt+QdCfigrJsK2afuVbft60aNpr720tWhgDyYYH+P2YyHvt2Z/WPrUt0DxebC4Q84XTzR1AHoGqEwEv8ABEgOgEsJ8cmUD1SpHoY2Vez/AJHHToe4ZZGHvYVWzTtm0Tz+mfucda5/1TiBxcBB9p2Ea+9hVD6VDK+0/wCbs2JPXt6uXWztqGHCxxyyKpeeJwrXuyRTxSSWsDuWqD0t2vG+D2pPHIjjETRQxFWVrxiOIE2HC5k38jXDcyNBZrcDTd1tToiwN+H4UvtbZcmGneGZbPGbMN+hAYEdxUg+dVDKBtffSrNrXHa30AsKOzblQKqaHTSkhC1drDag6MWZjXMmGtxpQITqKUjiJ30DJqUia1GJgI1G6vkChtL2oHsKkgMu8bxzFah1AzH5fiF4HDX+7Io/XrKUidDcGtM6g5Hfakpscgwj3te1zLFa/ebG3gaCt9ZeLWXbONddQJQn50caRsPvIasWw5j/AKNyH+R2hG3heWFv16q/T7AGHa+NQm98Q0n+9tMPc9qsvQiUHY21oyfoosvgbHW39UPSpIu+1T+/Nor9bBwN5gzC/wCiKlOuVb7PX/aE3fZeovbVvl+MJOg2dAD4mTEAVM9baH5Ap1ss6E+BDLr5sPdVeet1J8lM2Z0ggi+RFifmMNIpGVtJW7MAbtdAdare3ZUOFwcSEkxozSGxFpXYMRrvsb7tKjpsVdrcBv8AGnIbOulTL5dta2MTzw+y5dTuB7WbEFgRaDJnFwVLtrlbgSFv5VS+kvR44PEvh31Mf0GFrvGb5Ht3gWPeDW29WuyBBs6MjUzfOtw1cKAPJQo9ah+ubo2JsCcUg+fwwuCPyoiwzq3MAe2OWU8zc2Ro5047+P7scViB+Lf4Cuxiu4nysPfTZZ3A/J8Na+x5mOrAeX476rFNT1J/rEKO7S/nvPlXRYHnbu0PCuY8Oqnfr7zX2y5iDqLcu4Gjz3dhN55FIIIkX0a3eONcHHLfMDa9L2UnQadwGnupFsJroAfIH8KZIx2vrbUY2sdL8a0rqz6ErKyY6UWyMTEo0zEaZz3A3sOY5DXOYsIQbsh8rCvQXQoW2fh/6IUaNlrWb+SM61lH7lytYnI0baC/8Yqn3MdaxHZRILMR9Lh+FekNsbPE+HlhNrSRsmvDMpF/K968/YPA5Lhx84pIa+pDAkEa8iCKO9tjG/vXLo7jQ+Bj4NhsdG1rj6DuoJ8Pbb0qfwUgE2MAO/FgjxMCMTWbyzDRdCam+hsIOOhFtLvu/opKrPpbRia1x3R6c+StdfW1RJtYIrE9hAiMNbB2ZpTa+l8rJqPDhpnQUb7a1rXTvqTx74mbE4eRMT20jyFGIidczEhRnYqQBZQcw3DSs/xHQnHxsUfBYkMNDlhkdT9lkBVvI1H2k71UdBTtLFXk0w8BVpNL9ob3WLXSxt7Xd43rQOujq0fEE47CrmkVAJolHtSIu505uo0y8QBbUWM31HbIeDZdpI2jd55GIdWRtLICVbUaJ7q0Gg8WRop/AjQil0lZeIYeh/61oXXZ1fLgphi4NIcRIQycI5iC/s/zWAY24EHgQBmYccqB/wDLBw3Vy01/CmayC/8A3paOUd9QKo9uFdBy26wHvpHPpXz5RyufSgcGSwyjzPCm74UHUHXur77VJ2Y93jQfTIbWvXpnqm6EfufggZFtiJwGm1vlGpSPkMobXvLd1Zp1D9Fu1xr4l0DR4dLKWGgnbKVyi1iVTMTyzLzr0HVHnfr7hCbWUje+FjY+PaTJ8FFUXBbSkjV1SRkWVckiqSA6a+y44jU6d5rd+t/q0l2iYJsNk7aMFGztkDRG7DWx1DXsP55rG8X0C2jh3yy4Oe/OONplP50WYUH3Y2252xcIaeVxJNDHIJJGkzxiVbI2cm6gkkDhc869GdYWzZMRs2eKFS0jZCoFrkrIjaX42FeZoMPJBi4O0jkjYTRkCWN49RIp3MBXruiTGYwwWLqf2kQCBAgt9F5fa/OyxsB5E0+2R1T4xcVD8pSNoGf5xsPKQyqFLDMCq3ViAt11F/OtsoqYeX4FO2HEECoqqoCqoAUDQAAWAA5AV8ngV1ZGAKsCrA7iCLEHypSiq9mNbS6rMVHMywxiWLejZo1NjuVgzA5hz3Hf3BE9V+MYawp5yID7r1tdFGSdkpnO9hzdVGOIsY0sNx7Vbj/GlYOpLGG2aaFL/S1dyOAt7IB0762yiph6V2elWUx9S8gFvlMdv6Nv89Ok6pZALCeMf1bf5q0yiq4nZNKeMfOWf4PqoGna4gnmI0C+jMT8KvOBwSwxrGgsiABRcnQd530vRR66ejTT6sCsQ6adC8YMbiZEjkaFn7QGJc9wwDEZQb3DFtBe+/jW30UXU041IxLzNh5FVjmfUcwwI8au3VlMkmPXVWyo5FiDrYDXloTWvPhUJuVUnvUGhMMim4VQeYAFGSuxYtFs8PArRRRRvFFFFBC9L+i8e0MI+HluA1irDejrqrDTnv7iRXnjavU/tPD3Jw3bKBfNh2WS/cE0kJ7steoaKDxjjsA0LZJo3ib6siNGbc7MAaalwNxFe1njB3gHxF65+TL9VfQUHjA5rqAGuwuBlOo11Gmo0Oo5U+wmzJXPsQysf5sUjfBa9iBbbq+0HmnY3U7tLErm7JYFO75S5jY/mKrMv5wFW/Zv/h0AYGfGkrxWGIKb9zuzD9GtnooGOxNiRYSBIIEyRoLAbyTvLMeLE6k0+oooCiiig+Fb76+0UUBRRRQFFFFAUUUUBRRRQFFFFAUUUUBRRRQFFFF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2530" name="Picture 2" descr="https://encrypted-tbn3.gstatic.com/images?q=tbn:ANd9GcTlxvvedD61s1Vsi9PQwE-DVSUzTB7xhLVyQrOE4RvKY5edgow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501008"/>
            <a:ext cx="2209800" cy="2066925"/>
          </a:xfrm>
          <a:prstGeom prst="rect">
            <a:avLst/>
          </a:prstGeom>
          <a:noFill/>
        </p:spPr>
      </p:pic>
      <p:pic>
        <p:nvPicPr>
          <p:cNvPr id="22532" name="Picture 4" descr="https://encrypted-tbn3.gstatic.com/images?q=tbn:ANd9GcQJantnU_6oRgw_H7kxudC6emL6MPo8ZRiLMAI0fWWlb5wgLcDJ4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645024"/>
            <a:ext cx="2343150" cy="1952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2400" cy="1152128"/>
          </a:xfrm>
        </p:spPr>
        <p:txBody>
          <a:bodyPr/>
          <a:lstStyle/>
          <a:p>
            <a:r>
              <a:rPr lang="tr-TR" b="1" i="1" dirty="0" smtClean="0"/>
              <a:t>Tüy </a:t>
            </a:r>
            <a:r>
              <a:rPr lang="tr-TR" b="1" i="1" dirty="0" smtClean="0"/>
              <a:t>telek </a:t>
            </a: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smtClean="0">
                <a:hlinkClick r:id="rId2"/>
              </a:rPr>
              <a:t>.com</a:t>
            </a:r>
            <a:endParaRPr lang="tr-TR" dirty="0"/>
          </a:p>
        </p:txBody>
      </p:sp>
      <p:sp>
        <p:nvSpPr>
          <p:cNvPr id="1026" name="AutoShape 2" descr="data:image/jpeg;base64,/9j/4AAQSkZJRgABAQAAAQABAAD/2wCEAAkGBhQSERUUExQWFRUWGRwaGBcYFxwaHBoYGhwcGB0aGhcaHSYeGh0jGhwYHy8gJCcpLCwsGB4xNTAqNSYrLCkBCQoKDgwOGg8PGiwkHCQsLCwpLCwvLCwsLCwsLCksLCwsLCkpLCwsLSwsLCksLCwsLCwsLCwpLCwvLCwsLCwsLP/AABEIALcBEwMBIgACEQEDEQH/xAAcAAACAwEBAQEAAAAAAAAAAAAEBQIDBgABBwj/xAA/EAABAwMCBAQEBAUCBQQDAAABAgMRAAQhEjEFIkFRBhNhcTKBkaEUscHRByNCUvDh8RUzQ2JyU5KishaC0v/EABkBAAMBAQEAAAAAAAAAAAAAAAECAwAEBf/EACsRAAICAQQBAwMEAwEAAAAAAAABAhEhAxIxQRNRYfAicYGhwdHhQpGxMv/aAAwDAQACEQMRAD8A+QOLOo5O56nvXgdPc/U1478R9z+deAVOhGyalnufqagpR7n6muNeRWBZwcI6n61yXT3P1NeKFeAVqNZMuq7n6mvUOq7n6moV6K1AsIbePc/U0S06e5+tAoolBpcCMMQs9z9asUo9z9aoQurUmhg1kw4e5+te+ae5+tcDXooAOKj3P1qwE9z9aiE1aIG+KzoxNkE7kx7movAgmCehGe9WlxI67VS84D3ipK27Ccknudu9SCz3P1qIdAHX2rgqf9aokA8Wo9z9agSe5+tSqBXFGjHms9z9a8UT/cfrUFGvUmsEsuVkNt5MHVOfUUscWdW5jpk0yv1ANt//ALfmBSy2WdQxjtToWy95RCZ1Hbae9DMKUowCfrV12omDECveG3IQ4CU6vfY0aNYxdQ4GozG5P+dKQ6lCYJwe/wDrWkuuJKJVqBg9J7fn0pHcWxIK9htQMnQOVk9T9TV6SdpP1NUIIAzNTTk7Y6UaQWx03xFaW1JKoQpJBIyY7DtPekVvdqQvUCZBwZ/SjSskBAEzVDSEoXkT+k0ioSLqwpF+tQkqUSZySZ3rqZs8EJEgY9prqg5RsutRUZt0cx9z+deJqx1OT7n868SK6lwBsjFeaas017prAsqKagU0VpqsorGsoIqQFSUivQKwbIgVehVRSKs0UgpYhdXhYxFDJqSe9AwYlRq1AmqmhViVZ6/KhYAhNXt23VQ9qqtU0XUpS6Q6XZRdABCsdN6U3Mq1xHxDqM/enTrU4mootgARAPyoQntQXEUqHOTgjEbH866SFqII329KalkdBNe/h/SqeQSgAuzUFGmKkDt9qELMzG09T2oKdmopSmuSKl5RxEVYWMbmftTbgFF4uUIHbVI+lDWw5vYUQ/8A8se5/SrLWx1KKUqHw6lKJgIQMlaidgO25MACSKpdIFW6QIUynagyoJUBma1o4A3pkOupXHK2WT5iwdlaGytTaCNitOZwKGe8ILQ4EuYXAcCSttPJIEKUtUNqkiAqJnGcUvliU8UvQ84dw4uSVA6dicSMdJpdeJ0KKUnUBtjf3p+7bvoaXDS1Np/6qBqQCd0laSUmDiZrOKTmT3pk0+CbTXICWs9KIUdIgHG5239691c2pUe361wZ1T7UWBl4UAicyRg/6daEeSAkGZmiVWqgkawRHftVrzYWiUj4d42FJ2T3Uwmx8QvpbSPMVjG9dSxgcv1/M11TaVnWoqgZwZPufzr1KatdRzH3NTSmuhE2U6a9CZq4t1INVjA2jNelFXqR2rwjvQAD6JqGiioqK05oBKRjpVid69Smrg3SmKjNTGMV2neuUdqxi5A9etMvIAzJApWkwN6sZSCofzcahGDOTH16elTlGwobN1NzAJ7Dapi1SIhMkbVMMGOiT9flULKUBs3BKoivXQQqFSoEfCn09cUZ5IGRQNyeYT/ar9KZZYGsFhuD/YrHqP3qK7gkfAf/AHJ/elbbZWhRAJA3Okf/ANVVb2sgkBRHcpT+pmq+NC2xo5cmPgiesg/WvENjbtVgttCUiOucRVrbYyf8HpWqhXkqTb4o/hlilzU2TpUoDQo9CPfv29KonvUGF6nNASVgFSSlHxFYSTpHqI27lNK2NCLbPW+BuPPJYLQb0SFr1KUhaj8JwJSkmJyYEnpFaKytn2CPLaab0rQgMoUkfinVHC1uLlQQkhRCfihPTcTtzqKEqTp1QFlKvggAKTqSCVZkDOTim3DV2bX8xKmkWyj5KVLDilqeJUlyFABQ5eUQqME8umFRlKU/sdkIxh9xdb8KW1NxbyHEPOqcalRC0pPNoUoAuJSSUkpQFLJ0hUDUeubLzHFuISVKBR51soocU2XCcrddUU/DnykERIB2o+2uSWw2uyeat0IUhy0RzKUlbmgLUhsBzQhKXFSBCiSATMkEW5cbW46EghlK2y5bBLaXGylKh5eknQtCB01aSNiKVp8tjJrgPsn0F1tp4EIblBIcQhta1alaQjQglKoSAUqn4QoDes9xHhPmgqaX5SF8qkIGqTqKSokjaRuSDHeJVYy0GVF9lltKynkbEFSXCecnSSltvSnUIGUpBjemXD2HUJCmw46jS3KtkwhtOoaDkBSgrpjcgmIaLaeGTmlWUfPb6wSFlKJUlvEmOaJzioMCDIGOo3oniwUm4WShbWoyUK3HzGDO8jB6Vfw611ynYHI9PU/tXb0efIrueIearSoY0xnePegnHAgFKdu1NLbgqi6Eg7yBjeOs0u49Z+S5AVkjoKNdi7Sm1Y5R8/zNdV1nw5egQf8A5etdUJPLOlPAMtEE+5/OrG25r1xOT7n86tbTiulcCMiW6l5dWRmppbrABg1UVNUelrNQW3SWYXqRUS13o1TNcWPpQsIGhGKkkVatmDtXFOaBijTzdatUzmrCnM1yjmsYoCKlaxrQAhAMiSTzfSN69SM1JowoKiYMjtPSlaMnQ+bOc4zRGsdqUJ4n/fg+nfpiuTfjFczi0XTTGLrknG1Lbpwas4hCvrjtRKeIo7/aqkupkmYMEd9808IsWTQublQ5VK9xrI/amljZ6BuVHqST9hXWzaCQUgT6Ab0akjEkRPfrV2yRUBzDE477HvXERvAzucCTjJO3arV3TKNKnHNCSrTMEyfSBsOp6e+KUcRdWq4U2R/KbWHAtQOgIE/zVY5iZgdJ5QOlJ2Ujpt5OeuFOKKEiEoUCY3cGrRCMf1LgT2JPStDaS2z5yUoDjTi9YRuLcrIUpHU84AKt4SoUPwXhSVKVboKS6tPn2qv/AFCnUoKcV2kkBEYCST3L9FgBpW0UIWlS2EOJB0rKVFS0vN9QtaXVGBgKTFc2rNPHR3aentWC7w1wxX4JlTbyGwGSrzlKKUpUVFLST/3ajuZA0nBJBFrt9ftstNhtJvnRKVr8qQhClaRpUYU5BUrX0ChuTRl9ZoeZSyVJbty62l8NqSnSNQHl4gGHFGcf1TExRfFLu0TeMusW4eceDrHmtqWPLWhIQhJ3SgkchVAIAnoappq42iU8OmZ23t0qeWy9dOrdLaNbxdhSpKlDyUhUKQlUpLZInTIgirmLBy1uFodf/Et3CFJBlQ8sjYnXkE52JodFmtSWlONOspSCEuXikhanM6W0uNgOEDSckcw7EA1orq15QVIxEJUqArGDKRgCAnOZMxAilk2k0wxpu0RsuAlQMQlMY0pQDIjJVpJMwmc5g52AQW/C2g64865lBCUtRKQA0ka155gMwnHMMmtFacUOUpB9CP8ASk19ZlSlgaArCodHIc9SQYE9YxJ70unFxNqSTMHxVnSsDOW0KSD0ChJEdBMwOgqLiikAg7jp6VZxLiIeuCoBMDlGmYgEmckkySTkzmi7W3CnRqAKRnH+bd67kqpHmy5Fq7glaIWR1mdvX/O1UX3ClhWpUkGYUevyp+zwVGpS5AQDgdu09qXXnE1ai2IKTtIyKZOxRfbvEJAx/hr2mjdqCJwJ6ATXVzyeWVTwKHNz7n86vQIriOY+5/OrtFdSMyOmrUDFeRViRigzEEoPeB+dS8upAVYgUrMUFvFSDJokN9atDc0gRa4z7VQ4ztTlVmqAYhKjhSuVJ9lqhJPsanb8LQUtOOl6FlX8lDB1qCdz5hXoCNuc/KllqRRSOlKQjS2NPaaiRBzTv/gQKHbgOu+UlRT5aLVRdbUMwpKlRgbqKiM79KmwxbOBCVIeYWvSlt53nbUo7a2m1AtlXQEkb7xQ8i+fP+D+CQkDG8bd6FL+TkGN9sT+XzrWcW8JJsEfiL98uSsBpNqkoJO8ayAhtMf2gHsTQrnGLgvMLShlUuJQlnykuOmc6VXDqVLKwDBVIg9MUFNPgPgrkT2/AnnkqWNLaE7LWtKELP8AahxRCVH2MDrFF2Xh11aw3yKUBqKUPtKUGx8SinUNvQmtX40sLN2+SoO3PnspBcSw0H0tlO06lAJM4gSO4Bmm/gS2trpVyEm5cUGw0sPhDXIqeRKGoKTjcmc0jm9t1/RRaMboxnBeCsvFDZ1ldwuGXULSAltOSdK9JWYByER2JxXvCbJD6nWm48tta0+a6nzCrRB1LSktgA4gELO/ai/D/Elt3DrdpZ2Vqtpzyyp0uPrKlSNIdSTA5TJGP1aWHDrS+Q86Vu2H4dS/xjLS4QoySVEgSZAIkD0A6lJyabX91+P9FIwjSdChy6U+zw9Wi2L7/mAOqbQnShtWnQhCk+WTBwSCewE1Uu/fCUpQ60oqdcDSnUM/y0taQspUEhMKcVAUAMIwJMVpbHifBb5TFmlskMri3BStIUI1KhUyUk9FEEkbUvteNWj1ugXdslllT/kWoaTzNJSQpSluHoVgTAzCt8mlt8OP4fvfyvZjV7mb43arN7c2zgDgS4lbjpAQlDYKTE/0pAMDO5OM1ZwwOvJZTcpJbS44lacAK0FtKEK2BhazEnMTsK238S2202F0m3TzreBuFQZMEKVBO4SNAxIAn1rJ8C4i00lS7lsraeS7ojbzQtydJOAShwAK6RPSim5xuv54/T+jf+cfORlw6zX5YZU0Hmgwg+Sw4kvNiFKDgAOpQXpbWObdYx0pvZcGDjzyUXpaUylC7ttbUBwwHFPYXKFaY1adlJnrU13Vmh24t1eZbFC0OeckzyMttgQsAlHKNMAHKsHNGvkOaHzaW5NypuIBc8xMKI1qVoJBTBBSkqGQUnNLw89m54ElvxezK3mglZbuVEqcSrWknASoIgLTIiYnSoDAGaY2dow2h8ut3CVLw5qCglenlCgEwQ53Ig5nY0o45/DcuvO/hlaVNALFmoaAQozDTo5VokmPXBig+C+IXPPNhdDmV/LKdi3pB5VLnPsCY3BG1dMIqrizlm3eUaHhfihhi3cf1OhUpaKHFJUBA5VAAlIPxEkZJJBppZ3SHQVJ5m1GZCNQMzOpTS1CSSNwk74HT51xK1uErKD5KWoATCU6nI3BKtwMnP8ArTvw5wu4adQUFvyiZAXoJVgcqVFJ6/2QOXAzTuEZCR1GsBPifw3c2JS/auuLt1kJDcEONqWYSJwVDUQkTJyN96Ne4G6yy45duKcdcQZTHKhEZTrVylR77dgerfiTL7y0BT/lJSrUENQASMgkmZz02pJ4uunXiW1LSpKQBKU/EZmTP6GKpJKqsW6yfOLbhwyRIIyUqwfcEYMH1p9wxAKiJwAJ6e+anb8MUAZyPkD2+sdevWivwzgI0gRHX8/eKSTb4OeUWwO5QFuFAONzg/Skd+wkYT061q7xlaIc0E4gxn70pgKkkQTO37Vov1JvHIlt3HNI36/nXUahiBsevfvXVKUlZ0pqgMqyfc/nVzYqCk5Pufzq5oRXUuAMkQT0qwCBXf5tV8zQbMVJSasQ3UgkVO2QVOpSAmJTqU4YQkKMDVmVf+IydqV4VsZK8EVOpQnWshKQYJ9d9IEiT6fMwM0fwrg5u2HXmm33C2pKUtghKXCo5BITMAZJChv03qfiDjd0niCrW1eGFFttpltOlBOIyANe5UdgZzjFHH+IXV7dos7W4cuEthKNSdSApYHO44U9NU82wAETuZfU/bsskkV3d2hjymX7dwFtwjShhtxuZBWhtTqZWogCTzehODT3jXDVovVRY3D7akjyy2ghLaFDCClOn4f7CtIx61c9xC+s+GuOC7RdOl3QXA4laLcJEEJUuCpxUgQAY+9C8NcVxawV+IeeVcWZU4lTA51ogQkpwCuRg7j1yKnVZ64LX0ecV4au2trlZYbUsK8u6Upa1BduqNDiUh1ZQtJydUkTORikSbG1Fmlx5xb6GoUm3agKzhJfdg/yycBYQmJggEwJ+GrpTgu7tKwy8UBhKnlDy1qWR8ZKYW5oT8MROSKlYcQcaZVeMJtWzbJLbzZa2W5IC2iJ5V6gCkwmQcVkmsd3+3xDWMPF3Fre7atPxjd1bCSAi20OtAHCZnTzxskAkA+taXw9YWlheBp68S7dOAllssaEtFYmTpnStcCTqBIHtWQ/h7xxpbhcbZuF3LQ1ItG3iGFjqUBaSUaQZCCojt2BHGm7HiF+tlKLq2vn1JKXXNSkhUZbU1IUhOImMR2pvH/i+vnz1A5dot4T4Vvre8VbuIKypSnkLbCi0pRBHO4RIHorY/WtR/DvhS7W4uVXTtq1c3HwspcStxJEnPMcZB0iZ9NqG/ijdXfD+F2aEPrKkqSl55JKSopTKQTMwTO+8Cazbvhp3il1buoSlCiUqeWTClIGkhcTkwIEZ2pWldvv9jW2sdFdk1+Aurm3vZ85cvqfaH/MQAXMHEZBxpjcHoaO8JPourDjTqWgkuBSuaSCA2SJ9ZBVjqRWr8S/xXtre4etywXlsBIJBEEGPMTJGClJBjY+kU98O8Rt3mG/wYZ/CBKtYHLoMTp0RA3Mz96nKO1udZdDqVrb6Hy/wwGXWbJQbQpNqA4txtxIcQsAnStsJkpVE75Iof8AiD4oLiELQEm3eS27aqCACh1ChrQvcapkn39a0lyxwld67b26l21w8yWgWgEsqCkhSVI04JjaImD3yf4L8Bi0ZeZcebu2XCCEFA0pVmcFShnl+lTqMJbpfdIe3JUvyZ7x1xx5q+Klgusm0QVNaoSApzQpUfNXy9KO4HZI50JCFWy23iGFnlhkkJSgnmCiQpazmAR6UL4/S45dN+WjzGVNKYdKIJQrVq5okp/p32k9aceGrVepm6LS22rdtwuKCMrAKiG2kAEkapUYiRpyZoxql8+MWTqy3hfErvy2blboUlbkLt3EtspCFYhKlmQEnSQDlWMUPbXlmxxFTKm7lm6KnE27z7zjja1GemscqlEHSZBgZBihuCJs7q4cUzaIdaC/OU4++ou+bBUP5WQkapHNjBOYipcPvybO4uA2zY3Tj5BUtfmI8z4tSUuKhClSRjc5g4FUdK18/T+BFbpgHhy6cvfPafU5bPMupKFZIadJIKU6jPlr/wDTJjtuKH8T2xduUX2gNv2z4ZuowlaTAQ+CehCgkzPTtNXniy+LsPMAJYvGw2tKgqEOkEEFKjBAMSAZ6EbU0bsnnPOQvQ4VoS24qQQXEp0OAA78oQv3cPuLQTWSM2ngz94E65fWPLSCpxtacJSdtKkg75mTmYG9EcMc/Etk2qnGmcpW85shImUspwAY3VACQPlRnDP4dF0By+IKAygFtEpJWkZU4UxJSAEiu8T3brRQxYo/6Y0o06Utp/ucKsT2T6EmcCrV0QrtlTqX3FsNWjDgQkoClrMANExqUDnUpIJMyQkjYqrMcR8UvJecQkIIQogGDMAkd60fC+JKtGdYuPxF064A5HNrKf8ApMkjTpH9bkQBMZiFnE+C41nQlwk6mmypzSJJBLhEEkHMkUHUQ5YtR4tcjKE/epI8VL6oT96im0BGKqVw2PetaEyFW/jhQWAW5Sd8n7U2u7JK3kLIhCgDp7E94pI1wyftj9qecTQ55qAgTCQY9qDpizVxyNEsN9EEj/xFdS1F+6B8J+le1xvSzyIlgzLbIkz3NXBv0pCePCTg7n86vY4+SYS2pROwAn7DrXo0VoeqbBH+tet20kAZnAjuelecE4Xd3JIS1oIE/wAwLSD/APAie0kTRXD76yZuEC91FxCgQkIeQELB/rCiARsZCftSOVcDKNljVq2i5TbOlSXnAQkI0qDeFQpeSCoEfADiJUf6aecD4DbtXNv5606EALYbRkuFCdarl5Q/7gqB1gDaknBPB7h4pcPLVCUa3EGMOF3UAPSJM9ces014XaLW+u7CkJUGSgJMjylx5MDoAFTEbzgVGTXr0WiuqLODfxFccv22re2aaadelYSgqcUD8S1lMQY5iYx1wKh454feqeWlx9i1s1KJRpUEpWO5bbBcdX3wRJ3FE33Cbq2R+Gt7UvhRBU8pvUFKMEgJ+BKAei9UkSekPrWyW7Zrbvmbe4dZGptlpaQ5pG4/lwEnoNODWwqkh8vDMv4W4fw+7Z/4aHbhStZeDulLaSoJ0kIQSogae4k5ONqzLvjhXDHH7azZSgJWpKnHOZ5SknTJOEgdkhMD3mnXgXxLYL4k2huwDDitQQ4X3F6V6TA0KxnI+dCcF8bpu70rurG2UW1KV5rbZCwcpSkJk+ctS4CQZMmelPtttNYFTpX2VsXS+LWDCLhxXnN3RSFaR/MQpKSsqKY06NSZWR/Uncmt7/D/AIUhx++Q60wEhSW1pS3IcQASkqUpRBMk505j0xSLcMrbKLS3aOjCHLgoI1KKyEstpUSSTkzkgdhV7vHGGLlJXZNBxcQ41cDWonEhh7yy6rpy6ldPSqx28AdjjjdnYWFq42ytmyLgMLEJ5j3MExXyHgfG+I2l6ytxLl82gwhxEugtqMHyn0gmD/YTE7gGCNh4/wDB7l48nyrhp5LsqbtnpZdGnCktOEZMydDgxnG9MbK3HCOEPKYK1LSSpSVEEoXhJSoAkYODHuKfanhC20Zy58WvcFvLtq8ZNwxcul5sEg8qiYPNMGISUkYKN6eeEPBXnX6OLMXZct1616VJPmSQQWzHLCT/APUCOtYOx8Uf8VTcM8R5tDbj1u6IC2lJElAONSFADlV1AyMRouL+NVcL4baJ4TK7dRKlXK0hUrJJUytMci9jmDAEd6V6foNuI2PjpF7xB9t23YDmpSWHvK0uBKTGhZnVJT+cR0pz/DO8tkXd5ZNJWoL/AJhMhTQwEqTgcuTGSdoxFNrbxBa3Ni1xX8ELi4ajWlkAuIPwqJ6kASoBUwDPrQf8N7vhTt9cPWbjiHnhlhzSkQTqJbTuc9JxnEVzy0fqbXoU8mKMdwngKbLiT7BaBdQrzLRTggFuc6FHchMgeo6Zqzgdmiz4y2EPhP4jVqahR0qUZA5ZG+RqiIzinPH/ABo+xxpabgMG3ZEpCkJ1gKTALa1DXqJ3gxg5onwe03dv3q22WbO5SQpp9tGslC5OopWSklUZgJ3NRcZbm2+vnxFFJbUvcU8a8APjia7i2dlK1FbjaZ1ZEqTJ5TqMxJxKfSiOEcSW9esqYdUu6XJcUZWwy3POlKcCExpEEg4zJrzwBwu9evVXl0tzymVL0HQloOYU2r+WNkgCY9s70w8FfxXF1eG1DDbLRCvKjBwZggQnIkwOvehUlzml18yBtPjAra8WIfdctbSxtii4cCSjQoKWjVKluLQob/F2AmZmn3iHw9c2xUGLhm1sIMjy2W20dIWVha3VKPoN/lWY4v8AxfdRcluzbbabSspI8tJU4rUQSY7noM1uPGHA1cTat0qcLDc63GynmKinAyY1JyIPcnpVGkqvF/kmrd1kz/hLhQdtwpL6XWwpYedSkMt8gC0BKSBGlUHzNI2PTBt8IeHS5bOvMvNq1PuugIX5mgrRpKFLSnodKoSMgCrvErnDrOxPDZdQHESfLAUvJ1alkwCVKER2xgRT/wAHcObtbNhFmiEOELWXp1EECVEpEBURA2x86yk4q+nwFxUnRn7S7urS2W86h59ThCWmw2sBISNKdZKQQTGoqVA7UDePJeabZfcQ8+vmLYPKVdEgJyUJj1mKN4HdOjjD6mrV8JUpQdcdcIQlMzKEhISSSBAJUY7dC1WLaSu4bZKVNmH3BbnXckGIZSlY0id1aYMj4oNW86umS8TawYMtG1Q9dOJKVBJbbWrBnaGmkgpbRO0k7ULw9QShsvAIcLZWjzElSGWwVKW8Wz/zHFEYB/uTNbTjfgpN0627crfQ2uNFqAFFtWmV+aoaUIA3nVJnviof/iJeUpoaDGlsJKQmW0LS4soJVrcTGlIiB8UmRRUoPsRwkgS54Q0+VJafQp5CErUnSQopIHMpCQUpMkYG0ie9ZsKOqFbjBE5ntW8b4S7ZLKltt85BcdQAickEDRKydRThUJAjJM0HdWrdxJeaW2vmOsyVqEkJGkQNpOkDGNpqNtSodxTVmNS9kAjqKZ36yq5xkQPtnamlt4UbWow4eWI1J5FEzGlyYVscDbHyC4tZlh5K5BSsci05BG3vP79RVOiMk0hkqwKjMb+ldTW1fWpCTqTkdh+9dXM4ysRRwYO98FhCVLKE46yYyd4+dZx/ijTSyhlltYGC46FLKj1ISFBKQegifWvrHGbhrylAqISRlWO3bvXy5vwwk3OhbkIjXjcp7Ht712orJUPeC+IVXja7LUUJW0dCJOlCkALToJ5gDBBEnpWdVxxVxaqS8hLjtvpKXFyVeXqgpJnmgkb9JrUW/FOF2pACNSlD408wE9TKh9jTi08RWbJKE2jCRiFoCYUOhPLOab3o1+rM+fHiwpmOqUlaUiYkf5vTZF4hQL68sNq1L048xcyhoe6uYnsD6U4R4vbUAG2UkkwEgx6bDoKbcLsG7tvSttTiPNSpSeVsJMQDpKtegyTmFK3iCJ5ZpRploXLs0fDwb1lCyNLDzJ1NqHNqJEHUOkTiR+3y/jHgO94WVX7brRTbwsAa5WJAKSkJwCDnO1OeNX3FOFrVeOrS9aolCWmzpQAoQ3LccqQdMnJ+s0q4R/GcvW7v43y9RwhCEK5kxCtUkpyTAz3poRaWOAykm8idH8TWXkuPP2LDbyZKHmRpUVqBGmTnVEnVOw22ov8Ah1ZWgYbWFkOklRAOdWopCZ3gJHsdRMbRm+G3LQJV5LfMsqALYWlIJmBqkbflV/HSRpW35aOv8sBIz30gA/eneFSI+Rdn0W6sbdgOXCuU5XMk6jHWd+2fU9TNPB/FpFu2XUNuJdXIBJIRMmVDTpykQEjvFYBPjouMG2uE6k7a07xNFWfHmUW/lKUkoCdJxuNwSO/61raQ+9Xg+g+J7xm+QhtK/wCey4FN+UQtaXCJH9qkpUSJ7FIrMcFv33VX6Li2ug1duqUJZWdIXiZjBACf/bS3wt4lZt1sBLJQo7rPKlQ6qJMhfRQETsMCtP4h8RKS/hxSUrQlSeeeQynVkCDIOIHfO9PucRZSxkRJ8Dmzsrjy0LfuXkltI8tQKW1YJiNyKF8CeDrlTF1a3bbjTDyUlOobPJPKtI3wN+4xR6vFTgVJcLgTOSTERtE5M9+3tVSPFBUQsLIMRo1biek9B3rb2JvQX/DbwlecNuy6tYDRBQtCJPmDocgaYOZ3Ge9JeJfw7uWOIh2y1qbCw4lSloS4nOpSTKskd+s+9M3PE7mn4kqTqIkEiBtAT1zmc71Qxx1xQcAcWE7wOsYkx1EUHqSQd6NZ4+4Q3xRDcoU26n4XRoOOqSNQJHWlPgnww/w+8UsOamVIIUIGokekkAAzmfpSey4+oBZLioAGrPx82odJSfXtI61Y3xJRKVKVqBJJRv079u/sKm5M2/sbWb/ED+MYdbcDLqFJYVI5BGndJnOCfn3rK+FPCF1a3AuH7d0+VOhKNPMraSSoCBJO87VpW+KBSSIMjGJnoYAO2/39aiz4icIKTqSEknVHYdyDGxHz9qS+V6jvV4JWgcTcl4cIWhxR/wCbyKUD30aoST3GfekvjXhnEbq4S6hpzSEgITITpjc/FEk9d9u1P33HXVBXmqSYCubv0g4nce/5EPukkZKSU9o1GcROFYkSKEYxjK0Z6tqgGx4fcuMpVf2ZdcRhCuXVo3AUdYSczVnFbW/efBQ+thkRCE7pIG0JMKz1JimLbhJSAqcYjIjP3GJqVuFkKkGUxzTvg5HzFGknZnqNqhszx10LSFIUrSkgFTiR5i/7SgK5f/IjBnbqOm8KXlPupcDik6ShbmptAwSEBPKMgZ9N80ESCSoSd/8AeaFfX7GcQZ+U53ms4IHmkhlasNMS75znlhQcEuahI1TnrqKpOc47Uob8XWxvfxKyCW9Sk5goOEaQR8QKQTGRmlXEuFwkjKQSCU6jB+XT3oW3tm0H4R9BVYJJE5arZpb3xWt5tfkMqcUZAKkBAIJBmSQAJE7Z9M1l02/EclSdJWYWsupGJOOUkgb4p5aXBSZxA6Va9ez6Y/wU+4G6yrhrl2QpILJ5QkaVzypOBpI06ckTvn0FDcWfW2hhtxITBMbHoAM/eKJt7sKPrmCdx95pb4ojym1GYCoVOY1ievTFDNUax4wTpEDHptXUlt+JKSkARA7V1efKDt5FQs45dnmTMyenQetKeLNGcYOgSY6FIwflRLtxHmSSZOx67j5RvQzj+dSgVcoGZ6YFepFDNmfNisjVoUR3AxTKzMJBVIAxzfaJ+eKY2/i55swAkp6CMfL2q7jnjL8Rbpb8tKVBUyO0EGmZmQ8K8UCboGcFKh2AJE47bV9b4ckpQS3+IUl0qQpxp9JSyIlTqhEBYI/7jiJ6V8X8OWgdumwndRx7n/ev0Hct3LLbIYaacTMOBSyjSiAJQI0kzJ2E9szXLqcltDgAu+NWr/D3HlLFww2nXzESVtQNKkwNUq0q9SsYr868S4kHn1u6AgLWToTgJEyAPl1+dfSf4opYTYsqsy2lhTzidLaSklUArCpyeZAmRiAOlfLmImfTaKtBLaDUeRw04SkyBjmzsYjEexNVKeK+U9I37gR+f51QH4Odo/zNGIbSpEgwT+9BnKxfdt4k4Oxx/martbnQoKhK46KEj6GjjBXzGNgZnHSY9KrZbTrgbHee3f8AWsn0MpdDjhXE3FK1JUpIbGpKUqCdhsFkSAO3YVT/APkDzzjjjp1LwRq2xjSEjcQfpQ1laELwoafhkmAZzHzG4o+6WlKtOnuZAkj0jsIpW80aTPLi/LigqBJ3SBHXaB2zRaLNKmxEhwKlXokxAI9pOKjZ2qVqQ5trJOnppGJPaYPvBp3ettFSZUhohOFyBIg4mMYnPr3qblmjJWJLhflpCCQUgyBvB6yOk4Me1Raegrgxjoehzj61PjDiU6UakrIjmB1YzAnY0EwcKzBjb/T/ADrTJWjB3DuHLW3DSSrUTAnfTk9dwK8u0LSArQpKUmNUY1RsSNj1iieA8QFuvnKwEySkD/t6gxuIqHEL3U4u4SkgrM+UVCJSkpC9JB2yrKeu9a6Y1Kii0ulswoEKAB+FUwScE9jAHvj5GL4uFIKjErBCeaNO8gj6felHB1BKwlRPPAUCmRG+ZOYMdvn1Y2nDEcxcOgg4yPlj3+1B/TyIN7big5NAQkoghWkmZGx1E4k7RR9ldl5aU8uNS8juZM46zsI6UiYZTGkHMpjOAZz70Yqz8opUhW8Qr4TMdDvAIH+TR+l4Hyadi6QwvUsiSDo0hcYwBpMenavL7iMLISN0yQeh/wBd6z7nFJb/AJmpSpBCiSZwQPv+tF2eAVa41YCenLIj9In+qs0Gy9zIknSo43wPlHv9aEW4YkkyDt7etecT4sQCEo1kAmAYKYPUGcUNZcUSuUwqcqyBmd+vT9Ka8Ctht3zAGZEREfM49qCIiMZH2otbJShJACp3z09T0oa8gkEHfoDt2rWhWTZuFDB26e3+9U3l1BImBGR868S4oCIJTJgwSJoPyFKVMEH1ED5z09aKoKTJ2K1FR+xjtT5q1L1u6FIJSNJjqYJJiTtE0qYtdQjUAf8AzQPzO01q+CtOpSNagoA9IGP1G+fWi3fA8V6mbatQBAJgTEjO/vXVs7nhrS1FSkZ6wYGBHaurhknbK+M+dP8AA05AHXcnqc9B9qzt86CopGAMbzt61tneKJhesJgmAUmZ6xI2P0rGXbCVrJT9BjNehBvsm66AA7B5kyD/AJvQT5zIEDpR77I2nah1NaukU12LY88EJ03zKiUhIVqUSQAEjJk193u7hpbiXkOI5W1IJ1iAFZkpO8EDqOtfn9hCEAKBhXaCf8FajwfdsLdSq5UrQFBQTgInurqfsPyqTgpFNOe0J/jM0Ai3KlIBXK9LaSE6oTqOepUVGTuI7V8uaBKoTma++eNOEWt3Yu6EkG3QXEKJ3UeYiVEkyCMExkdq+FzzCJBSf8zRS2qjajyEs25kGAodj19O9EBohEkEAdIj6HrVbACpOTA5YIEGj2l6khCoiZJnY7dpGKRs537lf4dKlkqUB6kfPpv+tBuNSrc5H9QyfQ5py8Exgg74jI7EED02oX8LsdRB9B0/egmKgRx0JZKAonUoKAgQIwTMZnpFclozJJOBnboJq5dqSAEyQD2x9etQatyYGr27U92M3YZw5tpKLhK16VBIKMZUoEYn26es9KgLolTSS3ypkGFEKMnJ1wYjpgxnvULq1OklWT3Ht60RwRhz4yANAkTyyNhpMZOdsYmldJWFPB6bDKohX9WFao7iQMnr865NuTkAwIz6+9E2TJKimDK5zIEkjaTT214WhJIWAk9yvUDnuDGP8mpTk0NCO55M3+DgjUAfSMmauLRjlKkTKZMZBGZNaRxtpHZZ7bR7Enb9q8bvEJBACSo94MfpQjqFXFIxJZCFHVOT3iPWinXdRB0nOJ3+n2o7ienV8CM9gB96AKIEiTORE4/Kq7rOdpjHiPDAyltSFpUDkgHYjsrr9qse4h5sYJAAgxttuDvn86qs2hoGoyZnJNelmVDm0g4xIx2MdKEXYQpKHCgxBSj+oYjrhI2mM07YZbWlsBYlQJcBUCehk7xP60jtkknSg5PTqT/pRA4IQpUnIMHB2OdW2R6/tWc4rllIQk8pDS+Cm1HVzgJyQYBwNMyIkCJHv8lq7poBWgwdiIE9zB+vyirUMoKSpKiuMkLnAiJziNuvpRiLQulPmIQRhQBKcSMFJGfp3rbkba2+AVN4RoSnTpA3J2JxJobiTiQsxBiPyjHtFMP+EtatTailQ3IVqSJxGkJHtS26ClOKKikkdhA+Xb/O9FNMEoNchli4FoDcQrfV67/Wi0+HITpEjUnmAmcZkAmPSPWg7Lh5UlZAz07759KsVaqQicEzkhWods0HV8lEpVdBnhz/AJpSrZPwqOJAxBOx3rRoA5o/yelfOlW60rCSkQqFREz7b+n+lazwxctqSpCQUERqTPXuB0+1PGObMn0aFu4EDNdVACem1dUJcssuD5bdLEb5zkbSOn0nPrS/TOcY6elF3zASvB9x0BPb7UP5EnpmuxKkcPAGtEdv2qsJ9KKcazVYbphitYGQqQoRHb2I/WosxsZwcZxH6Zqakxn6VdY2xJnGR2n6TSN0a8hnFPGr6rY2oCUNmNWmZVHc+vXvWabHcEHp+9Pbjh+hIOCSJOnoc4/270vcJVlUzEZ7DYUbsLKEPnbpV6HfrvXJtZnOak00Qdv1qTRNoKt1k77fkakFE/feonUnEDNGOKB3gYHX75NT+xqA3XJBBnVIg9AnrI6nao2zpgASDJ5uhHpU1AEGY99UR9KsYbSYThuI2UZJ7yQfU1ThAPH7szMmfp+VesvEnBz1qaeHN9XlnO0GO3RPajrFDYkEpUPQwfuMUraSHRQyoau/ad/pTpL2pKQcR09PaqWUtjEbdDmBTizZS4kf1A7ZEdux7VCTt2X04t4QqDIJOwj9OlVAgREU9VbgGB3jfr6UYjhIKZIMznb/AH/w1ivjZmuLNpU0k6YUAAc79zp6UmLsCMVuLrhCViDMneACcfpSk+HW+57SYH2AJ9KpHCpkNTSbeBA1dGDBwY+1WtXI2yPvTdHCQZCSfSNtpyYFK3mxqKVYgjHWaNJi7WkGWb6QmQsBSZInf2g/SjWuJFJJkkf1AnZQHSJjp70Bc26EnqRiAREg9Rn/ACa9aYSVQnVk7AGfSczSeNPkrDUnDCKbR5KwpK9UFPRXTsRTyzvEhpKeaEpCRnoCf0ig7W1QkrBWQcagQQCO2e/r2pva8MbcbUU6pkZP/wBYPuM+goySDpuUWU2fFNEpEZONjmP6vf0peEpBVrWEbkDclR2AA+8bTT224U0w6NZOsiUgbZxHzz+k1Hi3DUFvUlAhxSeY5UkESBpI7fnRSpjSba44FnDQFFEOwT/SDhJzj3PtVN3fQpQkQomRvkYnboaovOJaHVeUlA08oJHSPTr6x1pcw+VqlZgR0HsMifnVNlu2T8jqkXKfJ5Uq1afSRnOQoCtL4SQdXMBJBk+2RNZlpBKihAHxZUevbO3+9azhjSmlNyZBBCoGAd99v1p8IVWxkUROYycV1QuWTqMd5275rq5pLLOhcHz68tyo4G3qP3q9uwPb8q6upnrSoj40DXdiQdp+YqhVgrONvUfvXV1Za0qMtNA4tFR8OZ7j94opqyXjH3H711dU9TWk0DYrGjHBQsc8wBiI+Id+4pWbOV6QDo36D9eldXUsNWVFJQRW/wAO3KUzMdR+9SPClJAMb56V1dWetIRaaaKbiwVMnptkRv1HtiptWiu23t+9dXUFrSoRQR4m1Vq1AbZ3Fept1FzUkYKs7bbHrXV1P5WM4IvbtlJnEwcCdvXeos2qznRnf+nH3rq6g9aQNiG1i2RuMmR0zOO+M/rTjgzyGklGiDOwgiN4GR6n966uqMtRsvp/S7QU0tJImdM5wPtmmTd+gCEpUo9sCR7k11dWWq0XvAvuXVAqWEkYyDE5679Pekf4hW8HUFSNoPvXV1MtVkpLJK3UpCgopJJ9Rkz1zVb6FBxK1N6oPMJGdsb+tdXU3kYvVHl428oDW33CeZJgTgDaAJr3hF0plStTUiNMBQB3EjVPwnIO84r2uorUdcArNkX7Z5bh5UzvgxHUCSc4q/8AEvEaG/5Y2UJH2j19a6uoPVYduSlhbqFGYXI/q6GZB3ziRmmF7xlamUgMgKUvcLGSBkxGBkdeldXUVqNvgyWKMw5aLSokgkqzMj3qKmV7Rt7T+ddXVVa0ifjQx4Wy42uUpmRzaiIPWYz0rQcHcWtZBASlR/p6EjEdfrXV1bysZQNEpk11dXVGWq7ZdRV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8" name="AutoShape 4" descr="data:image/jpeg;base64,/9j/4AAQSkZJRgABAQAAAQABAAD/2wCEAAkGBhQSERQUExQUFRQVFRQYFxUXFRYXFBgYGBUXFxgWFBUYHCYeFxwkGhsXHy8gIycpLCwsFR4xNTAqNSYrLCkBCQoKDgwOGg8PGi0kHyQsKS0qLCwsLCwtLywsLCkpLCkpLCwsLCksKSksLCwsLCkpLCwpLCksKSwpKSwsLCwsLP/AABEIAOEA4QMBIgACEQEDEQH/xAAcAAABBAMBAAAAAAAAAAAAAAAABAYHCAIDBQH/xABKEAACAQIDAwkDBwkGBQUAAAABAgMAEQQSIQUxQQYHEyJRYXGBkTKhsRQjQlJiwdEIFVOCkpOi4fAkY3KDo7Izc7PCwzRDZNLx/8QAGgEBAAMBAQEAAAAAAAAAAAAAAAECAwQFBv/EACoRAQEAAgEDAgUEAwEAAAAAAAABAhEDEiExBEETMlGR8AUiYXFCgaEU/9oADAMBAAIRAxEAPwCcaKKKAooooCiiigKKKKAooooCiiigKKKKAooooCiiigKKKKAooooCiiigKKKKAooooCiiigKKKKAooooCivCa1jErfLcXAuRxA7SKDbRXgavaAooooCvC1DGoX5d85rtM0MBaNY2ZSysQ7FfaOlrL3cfhXLLpiZNpnzisr1XDCc42MjNhIzi9xmu1jcai+vlu7qlzm95dpjYsrkLOntLuuODr2g+7wteMc5U3Gw86KKKuqKKKKAooooCsXkAFzWVRlzs7XcROgNo0ALj65NsqntGo03X37hVM8umbWxx6ro8U5b4EsVGKgzDQ/OLb1vY+RrqYTaEcozRujr9ZWDD1BtVVIsLO41PtcCdbdg7KcXIfbsuDn0ZgfpRMTZ149xtvBGo+OfxteV/hVZGik2zsYJY1kXcwBHgRelNbshRRRQFFFFAUUUUBXhNe0l2piuihkk+ojt+ypb7qCL+cLnDnzvBg3yBbhpB/xCQbNkOuRQdL2ueFhviiLaE0cvSLIyyg5ukuc9+JZt5Pjv76kfm5wbSGWUjQIVLHiTqR48T/ADpDyiwydKSFGvcK4suW77uzHhljDm/5yp0xaRzzvLFIwQ5ySULGyupOts1gRusT2VPSmq67U2Mph6RQFdSrA7vpAfA1YiG+UX38fHjW/Fn1Rjy4dF0zooorZi5HKzafyfBzS63RCRbfm3Lv+0RUC7PgHRmRtXe5J4anhfX76mnnIiLbOxAAv1L77WCkMT7t1QHisEz5AHOmUDXQWGth2k1y8/eyOrg967OBwsZNio8O+s9hwHDbUhyi4aVQADa4c5beWvpSXGbOBeF76C4Kg2uQd9+2x91OfYGy2baGDO8oQTf7AJue+165+O6yjo5ZvG9k0x7hWVeKK9r0nmiiiigKKKKAqG+cy8mKEFiwaVpGUcRHhgyg3IFrjt038KmSoj5w74fakEz6RSgKGNsofo5IiGPAdaM+fdWHPL09vztW3DZ1dzHmSVomlEYVlZgqW6rBcvWUk7rE7/q0h2wZRBDiCAJInAJ0G/VeA43HnXexqNGkSubFjJmFs4bPlLZiSuQbhlsdF3muXyg+awGRtSzqEAvYC7NvOuigb99cmPma+ruzx/bd/ROPN3jRJgky7lZgP8N86jyVgPKnPTE5nMKybOTNxYn3KPu91Puu/D5Y83LzRRRRV1RRRRQFFFFAUi2xBnhkWwOZGFiAQbg6EHSx3a9tLaafOBy3w2z4fnwZDIrBYVtmcWs1ydFWxsT36A0vcjjYPBHC4GyLkJvIyXDFM5vkDEWbKOrfjamZgdlF4sROz3UyARoQMynML5ioAtYgW7qfWLxgGDRsrH5pTkzZmJMYyrnNsxudSd9qYeOleJY4QjDNZ3CsrAsbEkHNvv3A6WrzbPZ6uE7M+S+xZJmSKRg+aWIsBfRUlSRtCbWyqf51Oy1GfNXhMzvJYhUWwvvBYnT0X31JtdfBP27cPP8ANoUUUVuwasVhxIjIwBVgQQdxBFiDVeuWeyPkuMeJFsgylAxY9QrvBNy3EX7jViWNVz5y+VhxOOcqoEUZMMb2PWyE5yf1y1u63fWXLj1RrxZdNebNhzAZbaML3vm006lt2nE+lSXyBiPTs2UkZAA1uqpuS3mdB5VDeB290aklh3Abye/spybC5yMVs4qXjEiYhRIImJQoAxRSjAG2YAE3BvdTpWHHx3r3XRzck6dLB0UyeTfO1gsVZWfoJd3RzWXXsV/ZPmQe6norg12OJlRRRQFFFJto7QSCN5ZGCoilmY7gBx0+FApqLOfjI2EjUnr5yVFjqAOsb2sNSnrXK5R898uogiSJT7PS3eZwdzdGrBYgRr1iSQbgGo42xt5sS5kkcszXzE7x2DTgDuA0HZVMt2akWx0d0u0Y8Rh43ucydGCvkAb9uoNcflZjVZ4oR1h0gY337iLe8004NpMlwDppp4bqwlxpZ7m976Eb71zY8FmW3TlzS46WK5ptvJLhQlxmU9Zew6KfgD+tT+qpOyOUc2GfpInKPfeN3iw3HvHGp55v+cWPExxxzSj5Q1x7GSNzvyxnMRmA+i2Vjvy2rpx3JqubKy3Z+0UUVdUUUUUBRXhNMLnC5zUwQMMNnxNtb6pFcaF/rNbUL5m2l5k2Hdtjb8GFTPiJUiXgWaxPcq72PcATVdudDlJHj8U0sRLRBI0QkFb2BJ6p1AzFq4m0NoTYqfPK7SyyG12N9+4dir3CwArWyxDMrMwUaKVCEtbexDOtr7+O+3Cm5L3aTjyyxuUng7+TPLtljWOXrKLWPhu9K2TYgyzllGh462F6YuHxCo/UJZftADyIDMPfTmTbMSQO0Vww3Kb6Mb7u0aHdXn8nHq9noYdVw2fPNLy1Jxk2BYLkzStEwFmJQgMrH6V1BYHeMpGulpfBqnuBxLxuHR3Rg1w6khwe0EEG/nUq8lueqaErHjl6VOGIQfOW7WQWEnfbK3cTv7pNSR52Uttqbq5fKDlJBgojLPIEUbuLMfqou9j3D3Vp2lyniTAyYxCJIlhaVSp0cBSQAeFzp3eVVl27t+bHStNiJLnu9lRwjiXgPwJNzcmVDr5Zc72IxqtHCPk2HNw1mvK4PBmG64+ivmSKbGDwrFMrjTgPs8Aw4HwpPsjCdJdraKDkHf2ntPf2+Fd5Ycyi2nZ+HpVLVoWbD2XAArdGuYFTcgsbai/Wv9K2opwY3AxT2MihyRYX+jnYAWO++t/KmtiZWibDi7Wz2dfom5BULvuNL7hrw0pyYdjlVmNyS8rH/AmVQO4E6eFVSYu3sA0RR2Bkja9nGkltAUc2N7cMwO8C9dPYHLXF4AqYJi8BI+be7Rf4ShN4m/wkX4FhXeGEEmGRWAI6Vb3HCS6/EimTjsO0DI6DqOu46r9qN+0XBtxtxupNXlVqx3IjlpHtGEuoKOhCyRk3Kki4sfpKRexsNx0BBpyVAHIjaq4HauGyZxhsZBEt3IPWdQR1gADknzJe17E336z8DVkPaifn+5QGPDQ4dTrLJncdqRWIB7i5U/qVK5qCedPbUTY2QyDMoQxRkAFhJE6l95FhcyDT8Kpnn0Tcm1crqEOy+QpxME8uhkljeRCdR1Z7ZR2XCPr9sdlc+Hkc7MQUiXJkdgokVmS4ZgrF2ANrjVTapP5txfBYdj9XERn9XFTCujiNlqHBtZhcA9o7D61fHwmIH5ebJWHFF40McU4MqobWQknOikGzKG1FtwYAgEU5OT3NcrYRnxUqQSzCNoszLeNLq+Z1LL1nGlr6C3G4rv8AODs1RhNVDGGVJYlPaSEaM9oYFWtx6K1dyDYiMFJAdwiqCwuc2UKZZCd7ki9uHiTUpNfB80+DXK74/MAR7IhC7+JztpXD5Zclzs6dTGWCSwSOLfRdEdgFP2ZFRlO8VJux4cKQkcUsDAsGbLJGS2TcLA3N3ufKuVzzTKsGFzW/9QQbj6PQSBrjfbVb+VVz7S1F8HzyE5SfLsDDPpnK5ZAOEi6N4XPWHcwpw1FfNPi44ZBDG3zeKg6dFzZgssT9FMqnvUxNbeMtSpUYZzOdUJdzYoooqyTU5xOVhwOGuhHTSEpHfgbXZyOOUe8rfSonw/JjDnDx4nHzlGndmVWlVGyX1le/XfM3EW9oE8a6fORtlJtrrE5JhwydYCxJIRpXAB0uequul1qPeU/KKTHOZZLArZVRfZRBuRe3tvxJPgL67K+7Xs1r9JJ9UZV7i5I/6YceJFaNCzA8f/ysNkT6OhPtEeoD/fb1NeI3XPn8a5uTdyfR+g6Zw4/zld/n9NRwfZWVtR5fhrSqiPCl3AHYxOoHsqW4+G6qyujl9Phx49WP8NbzONdCOyt6kFbMLA7x2HgV7x/KtuBmCNdkSS4tZ82mo1GUgg8L99bMbPGy3VCjX1GYstuFr6g+JNU39G94urcz3ZZ+fz9iyLlTLBszE4InNHKwC9sZEiO9r71dbm3A68TTejgLCJFXrvfTiSzZU8NB76yeUCXM92RQrZL+0bAKvdu9AaUbDx/9oEr/AEQfK5y+4Ma6Ze23ynLh0cmWH0tdjY0YR8o1AIW/bbe3mbnzrq4KH2kPAkehuD8K5gOXEEDcWuOyx1HuNd4xWlP21RvP2T8BVKqQ7YPzaE70lQ+l7/14V2McbIwG/Iqi3axuQPfXH20bwuOI4+DDf5Utx2IzQxkHV3htwOoJPxoOzhNmydHbI2oXgdCLMPeKbOGwwlLwuOqXmXvUh7qw7CCxPqNxNOe5VAwJ9ocTfcKb2xI8084vY9Kwv2ZjYH1HuqUONs/lMqZcLio+kgTMuaM5ZojmY54ydGKuWIBt2X1qxnJfafyjCxSZgxK2ZhoCy9ViAdQCQSB2EVUvpDnu2/j4m5+JqeuY7bJkhmhY6oY2HgUEf/jU+LGtFUkbQxixRPI+ixozt4KCx9wNVM2zjnl6GSQ6uJXN915MRMzn1J9BVg+eHaXR7MlS9jOyQg9gY5nJ7ujR6rxK+aLN3lVHYo3+dso82oip95vHU4KHKQyZsW+YXtl+VTFbX14+40v2ljLkgfQy3/W4VwOa3FKNjRHsadW8Fnkc/wC5RS/ZB6SPEOfpN8NamTU0lx+Xr/2JpbXKZbsNCtmBB8CbAd9u2urgLqmY77At49g+FcHlribbOxSHeRGB49PF9xpw+0yoO3Me4Xso8zmPlUa77NOi2yoJFAkhibQXvGt9dd9rio+57YrDCxIOqpnyqOzLhwLDedL1JJ9ph3D3VFfPtiGL4MW6rRSkn7QeMG3fYL+1U1Bucito/Jpo8Re3QTxFx2xSZopjbuGT3d1WgU1T2HEtlBOupW53lctmUniNRv3cKs9zd7Z+U7Pw7k3YIEc9rR9Qk+Ng361V77IctFFFSlVOfaZlxU87HV2kJ/zCRb0Y+hriYpcrMOBpXiyEyrfU9c+d8o8l1/zCOFJcbMGI8K0qJ9WOzB1yfqqT56AfG/lSiBdSTxvYffSTCTZbjt/lSzDtfMewAD1rl5PNfQeg6ejGTzu38/1Pu2O1qzw8oUoWNhmGY2JsDcE2Gpte9u6tDanuFeyjqn+uIqkd/P8Auwz/AKrbXra1iDoKL1V1zw5+0T1/Iff/ADrXhpACQeI99waMbJmc92np/O9aVjJ3V1Y/K+P9VlMubOz605YMQT0TcbAehtT5WHOqEWut/NWsdPAj31HuzJhoGNiu7sPnUgYGX+yZxwHw0/nVMuzHGbuiPGYQyKw0BIIueBtbhWJwrAYddCEYFmBFtEyjQ67/AI1nFNW3PcWrn+JXqf8Ajw6de7typ815rTX2V1cbMPtZvRg3305cJLnw6Md5tc9pGhPqDTexMRTGhuD9W/C5Fta3jy7NXRjbfw3R4qdeyVgPC9x7iKlHmAuMRiB/cR/9Q1HHKhs2OxDf3rAeVlPwqRPyf3visSOyBP8AqVqoW/lA7TsMPCDuV3Pi5CKf2FmHnUTiMsiIou2igDeXYjTxubeVPPnvx2faLLwjVFt4RrJ8ZSK5/NZhVm2nhkbrZWaU+MaM63/Xy1OKErY3Zy4HBQ4VLXWMKSPpN7Uj/rOSaV8n8PbBt2kE/fWraxM+OyLuQAH4n3mu5HAFQqNL6etIlHXONBbDtbdI2HBHf08dOnZ2HtIo3sTduO7QL4Ae8mmvy6lvhox/8nDKR3dMpHwNO7Z4yB3O86DxPd/W6gWK93vwJIphc72A6XZsUwGsGIsT9mUZT/EI6fWHWw9/86R7b2YJtm4uHgYpCD2MoLofJgvpU0V1ja1gdVO/t7iO/U+PwmvmG2uOjxGFJGZGEqa70dQpI7gQp/zBUGJITu8qfXMxj8m1oQ304ZkHjYuP9hqKhZK9FeUVCVR8VDcIW06lzcfbksB5Za5b2vpcV1drJme17OnUZDvunV6vadLFd9xcXB6vJYW7f67avT2YMNaX4I9U+VJwthcm1/WhZbbvfWeeG3b6T1E4c95eC1tK9m0Tx+FwPxpPG9yBWeLluD5WHhurDV293LmxvFlZ9LP+NqHSsXfQ+dajitAAKwOIuN1TMayz9fwydMyJFGh8q3wkW3MTruIA+B4Voy2rYJOrbcOPafE9ndu863fNnVyJw6EuzbxYLfhe5JHfu99ODa2L6MqsZJb2st+qy21Fjvv8KZHJ/aJiawGZXI0vY34EU4MTJ1wxuSSCbcPDvrk5MMrlt18fJjMNMtm4/MCCLFTYj4HzFdFGLEKurMbAfeewDeTXPkhXMzi9yp1HbvF7/wBa0t5EBnJkc3str6cT/Kk466L6uTHt5OpUEcFt+QWv22FyfM3rmYCDOQWFwWHuJrpHVCO0k1xhjMmAkcnKVWYAndmJZFJ/WZa2ecjEYguxZjcuSxPG7G5+NSxzAKBicV2mFD/qVE6QFbAi39cDuPlpUscwan5XijbQYeIX4XLk+u/0rVQ2udoD844sj6yC/Z1Y7+8AV5zKuBtVD/c4jy6n9etec5AP5xxlrj52S3bcJHICPSuFsDlXPgZekQ5uqysjs+QhltuBFiBuPCndEWI2DhLI8xHXldiP8Nz996UY1rRPrra9++o4j59rKq/IrAKBpiL2HcDEL+opLieeCGT21nXuCIff0lT4SWcsmuuHHFsZht3/ADC1h6CnmwsqqOG/8aifbHLbDSyYYqz5Y50ka8ZFgqNp3nMQNKcB51MJb25CewRPf3gD302nSQYW1pTHDdXUHKWBF7AgXG8g6HwqMxz0QLfLBM5tpfIg8zmYj0pNLzuTzowiEWFOZQGPzzEEN1QGCi+nZuv21Fsk2SbukZS4fIzLrdCVYEWIKkqR37t+lPHmo2Q0+0sOwH/AZpGP2Qjf97Rj/Mpt7UwEqTM0liZGLFtwJc5iddBqamfmN5P9HDJiSP8AiWjjPakZbMw7mkLeSCo3LJpGUsuqlG1eVnaipEYc4HM7HiTJiMMAk5uzR7o5W3k/Yc9u4nfa5aoWxcLQsUeMZ1JU51BIINipvvse29rVbdhUM863JkxTHEBfmZTc2+jJbX9qxYd+buvXLPpm9Ov0np8fUZ/DuXTddvp/SH5JhfVVv3ZhfyDWrWz5iNBwFgN/lxNdV9nKXs75L3ubZuGlwLbzp7zSaXAGIqyuL6MCD1lIOngb6+lPiy+GuX6fy43WR97N5HRpAonjBc3J35gSBoGXXTxrm7Z5IQBCYiysDbVsyXN7Br6pciwPu410MPy36WMCTIszAAMCMtwDc5dyk23HS5Fq4e09qqVYBxmIHfcq19bbz41y7y21uOsenRrSKQSCCCCQQd4I4GsQa7O1YxLEJlFmXquO7QA342uNeIYfVNcqPCse4dp+4bzXTMprbz7xZdXTJtIfMxyOhxs074hBJHEiqEYXUtISb3vcFQh3fXruc+XJjDYfC4YwQxQt0xT5uNVzKY2JzMo1tlFr9prv8xESjASWWx+UPduLfNxWJ8AbVzvyg8UUiwlgDeWUkG5GiAbr/aOvf31aXcUyxuGVxvsiDZMILjQ6buynGq9tNVduuNAqDwB/Gj8/zcCo/VH33qtlps7wmh8D8K6XJNwMMuupze4n+vOo6fakzb5GHhZf9oFaTI+i53te9szWv22va9OlG0zxydmtqanLd2jwxjUdSWe509nQSWv3stx4GmIJnU6O48GYfA16qE2vcm+tyTep6TYRiNP68qsLzK8nOgwZmYSrJiDdkkGWwRnCFVIBAKm9zvv2VGvIjmybaD5y4TDqVzHUu2pDxLYjKwAJzdjIbG5AsZDHlAA4VZCLOdTm+lnmXEYVAzOCsq3VbHIVWUliNMvVPHqjQ1B+N2a6MQ4sdLjsvuvVwcVCGRlO4gg+YtVYuU65HxERylkxWpPtkCMi3coI9ZO7SLbuRfHGatpvTPYfCkTG9bJbk3NaylaWqNdZRjWsWrNN1VG/DxF2soueAp9ciuSpmZUDKzO+vGNcqm7XHtEC4uNNe+mNhGAOozDityA2mgYjhe1xxHZvqb+ZqISvLKdejjiVTlCjr5yxAG72QAOC24k1nyS2yezXC449759nW2xzOQYgQgySKY2JdgdZAQNLHRDcCxANgW33uH5gcEsMaxoAqIoVQNwAFgKUUVaSTwztt70UUUVKBTF538YiYDIxF5JYwO3q3kJH7Pvp9VC/PntHNiIIRujjZz4yPYe6P3011dmnFn8POZz27/ZGs9xfKRv3ixPrrSKW5OtYzCkzOe0+tZ/B14r1b+qdfzS/duy1iBdx4Vp6c9vwr0Yhu7t3C+oA37+FOiq31vFddr5K9QN+nZf0r2PVhc2W4uewX1NIpMQ2utA130nHfdOf6hj/AISrc8ndix4XDxwxewgsDxYk3LE8STc+dRb+UUhyYM8M0487RH7jUh83u0TPs3CSE3JhQH/Eg6NveppoflAYe+Ahb6mIX+KKUfECtPDyLbbuq/WrK1eV7RAWsw2tas1qzFBszCt8FJRW+B6CcOYwqUnH0lZbancwa+m76PuqV6hjmIxFpJ14Oob92yj/AMnuqZ6DwioB568AkeOLKdZIkd1sPazFA1+9V93fU/1XfnoxWbaUgH0EiX+DP/31OM7iOpL3ry1ZOda7fIvk02PxkUAvlJzSEfRiUjOfG1lHewqRvxnISSPZMe0GNs81sh/RNZY3HeXVj/hdTTXWrBc++Fy7KjCABExEIKjQBckiqB3AldKr7UDbCdR3mrBcxsFsJMePSxj0wsB+LNVel3irJcy0VtnF7W6SeZrdwIjH+yoqD+ooookUUUUHhqunOljuk2niDfRGSMfqIoP8WarFtVWOU84fGYphuOInI8OlY1bEcTEmkl6UYg0nqahi1F6DxrWKJbFrYK1Ka2KaIWP5ksTn2TGL+xJOv+oXA9GFKeeLBCTZOJ7Ywkg8Vdb/AMJb1rgfk+4i+DxCfVxF/wBqKP8A+pp6c4GHz7Mxi9uGn90bN91UqVTq9NeGvTQYMKyB0rG9dzlNyZkwbxBwcs0EMqN25o1Lr4q5It2Fe2g44FbU7qwArbFpQSlzFzBcW6neYmt+1ET8PdU7VXbmhmy7Ri7y4/0JT8VFWJoPDVYOcvEZtpYs9kzL+yAn3VZ9t1VP5a40SY3EuNzzykeBc291WxHCWpi/J72dd8XNbQLFED4lnb4J61DqirKczOyOh2XExHWmLzHwY2T/AE1T1pR5z1xZtkTH6rwMP30Y+BNVoq1/OJshsTs3FRILuYiVHayESKPMqB51U9qqMohrVqObJANmYbvTMfFmZj7yaqxHVmOZrEF9lQXNyDKvpNJYelqXyHxRRRQFFFFB4aqViXuzk8XY+pvVtTVTMbHlkkX6sjj0Yj7qviOZieFaK3Yg61pFKh1+TexjiGnCi/R4TFSnf/7cZK7uOYrXDqZOYLYQcYyZ16rKsAJ3ENdpB6dH61EWOwZhkeJh1o3dD4oxU+8VCWmtiVrArYKkTV+TvL1cav2oD6rKD/tFSvtnD9Jh5k+vHIv7SFfvqI/yd1N8aeH9nHn88ameQaVSil67h4CvTSjaOG6OaRDvSR0/ZYr91JyKDwCrJ86PJRcTsxiF+dw6GSMjhkXrr4FARbtC9lVxwceaRF+syr6kD76uJiMMHjZDuYMp8DcH3UFOxW6Nr6GvJ8MY3ZDvRmQ+KkqfhXidvZQP3mrAGMw7cemdb34HDvbTxv6+FWMFVc5K7WEDo2vUngl4WyK46TXfe2nhfztBEbgUCLlBtMYbDTTHXoo3e3aVUkDzNh51UbGsS1zqTqT3k3NWj5yJcuzcQbX6qAeJlQA+RIPlVW5zc1MGo7vI1b3k3b5Jh8oAHQQ2A3AdGtgKqFb+XbergbBwpiw0Ebb0iiQ+Koqn3ilG/aGMWKN5HNkRWZj2BQWJ8gL1T7ak6PNK8alUeSRlU71VnJVT4AgeVWc51pSuyMZbjGF8mdEPuJqrchoC9WQ5kMOybLTN9KSVgOwFrW9Qx86rrgorsdL2VyB35SF/iK1arkNgujwcYta4vbxN6zuX7pij3OGiiirpFFFFB41Vb5ZYbo8bi07MRP6GQsPcRVpDVa+daVPzpistvaW+o9oRore8H0q2IZUu+tYr15BfePWlWx8F0+IhhBF5ZY4/23C/A0QspzWbE+TbLw6kWd16V+28pzgHvClR+rUGc7ey+g2tiRbSQrKP8xQW/jz1Z+KMKAALAAADgANw9KhT8onZFmwuJHEPCx8PnE+MlQlDgFZXrWJB2j1r1XHaPWrCdvyeFHybFHiZ08bCIW+J99S2w0qHvyeB81izfQyRD0Rr/EelTFVBVHnEwXRbUxi2sOmZx4SAS/8AfTdqSufvY3RY9J7dWeMAn7cXVP8AAY/Q1GXSDtHrQLdjsBiISxCgSxEsdwAkUknuAufKrhKbrVMomUsLnS+tiL24277VcTYzIYIzGbx5EyG97plGU349W1BWvnO2V8n2piVtYOwlXwlGZv4848qawNShz/PF8rw5DDpOiYOvELnvGT4kyelRYHHaPWg6uztRIP7qb/Ybe+1Ww2ehEaA7woB8RVVOTMHSzpEurStGgtv60qBvRbnwBq2EW4VAaHO1JbZsnaXhH+qp+APpVZZ6nnn4x5WHCxg2zPO5F9D0UDWv22Lg1A0rCw1GhPEVaeR3+b3Zi4jaeEjf2TKGIO4iNWly+eS3nVrFFVe5plzbXwljuaQ7+yCU1aIUoafOpHfZOM/5V/2XVj7hVW3WxqxvPdt4QbOMWazYhhHv+gOvJ7gF/XquUs4voR60Hb5F4QS4uNDuZ4V9Z4j93vq1ey4ckSL2Ko91Va5C4AzYyBFNjJiIdQdQI26Z2Hgqj1FWuXdVNTe0PaKKKskUUUUBSWTZULElooyTvJRST4kilVFAi/MkH6CH92n4V6mx4FIIhiBBuCI0BBG4g20pZRQFasRhEkFnRXF72ZQwv22NbaKBF+Y8P+gh/dp+FH5kw/6CH92n4UtooNOHwSR3yIiX35VC38bCt1FFBpxOCjksJER7bsyhreFxSf8AMeH/AEEP7tPwpdRQIvzHh/0EP7tPwpVHEFACgAAWAAsAOwAbqzooEs2y4XOZ4o2btZFJ9SKw/MkH6CH92n4UtooEseyoVIKxRgjcQigjwIFKqKKDTiMGkls6I9r2zKGtffa441o/MkH6CH92n4UtooEsOy4UIZIo1YbiqKD6gUqoooNGJwUclukRHtuzKGtffa40rT+ZMP8AoIf3afhS2igSw7MiQgrFGpF7FUUEX32IFKqKKAooooCiiigKKKKAooooCiiigKKKKAooooCiiigKKKKAooooCiiigKKKKAooooCiiigKKKKAooooCiiig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0" name="AutoShape 6" descr="data:image/jpeg;base64,/9j/4AAQSkZJRgABAQAAAQABAAD/2wCEAAkGBhQQEBQSEhQUFRQUFRQUFRQUFBQUFBgVFBUVFBQUFBQXHCYeFxkjGRQVHy8gJCcpLCwsFR4xNTAqNSctLCkBCQoKDgwOFw8PGiwkHBwsLCwsLCksKSksLCwqKSwpLCwsKSkpLCwsLCwsNSksKSkpLCksLCksLCkpLCwsLCwsKf/AABEIAMIBAwMBIgACEQEDEQH/xAAcAAABBAMBAAAAAAAAAAAAAAAAAQIGBwMEBQj/xABPEAABAwIDAwgECQgGCgMAAAABAAIDBBEFEiEGMUEHEyJRYXGBkTJSobEIFDNyc5LB0fAjJEJTgqKywhU0VGKj4UNkdIOTs8PS0+M1Y4T/xAAYAQEBAQEBAAAAAAAAAAAAAAAAAQIDBP/EACMRAQEAAgICAgIDAQAAAAAAAAABAhEhMQNREkFC8DJh4SL/2gAMAwEAAhEDEQA/ALxQhCAQhCAQhCAQhCAQhI51hcoFQtCev9Xd1/ctKCUkXJ1/G9HSeO2bdxJdci6wOqLOFjxVWeLfTvoWrS1l+i7f7/8ANbSjnZoIQhECEIQCFx9qMfFHA+SwLmsleAd1oo3PN+wkNb3vCrfaPlvmoql1OaeGUsbHnIe9lpHRtc9oFnaAush9bXAhUkz4RzuNCPCoP/iTj8I//Udf9o/9SqbXWhUa74R0nCiZ4zu/8a13/CKqT6NLAO98h+5Da+kLz874Q1bwgpR3iU/9QKb7P8pk08cE0gjDJIZJHhjHdF9PUMbOAS46cy/OBv6JUWcrKQgIQCEIQCEIQCEIQCEIQCELWxHEY6eJ0sz2xxsF3PcbAD7+Ft5QbK4WO7cUVCctRUMa/wDVgl8vX8my7vMKB4/yiPqYjKHS0lCTkjewAVtY/wBWnB+SZ1v39o1Ai7qo0vpS0+FB2uRsbqrEXA65ppCC5jjv1Le5GpinGJcqdQ5uelojHFwqK+RtLEe1rXEF3g6/Yu9gFXPNTMkqZI3vk/KDmWlsQY7VgZm6R6Njc69LqVZbKYbSVtWC6Ctq22cXVlWS6O4FwA29iD23I004i22RhoAboGgANHogAWAA4ABHXDD7NqTZh69yw0slhrotuSPM0haUJvZpG47+4qu/41nNUNdd29arJMzgW2IzDXx1WxNo13cdPDctfDora27fPrCMeK2yt+Qgb1Gdq9opKCWOT42Yo5uiGz0/P0wewDRz4y2WMuBuNSOi7cu2+17yG59UAkDvK5u1EdRLAWUzadxNrtqA4tcAQS2w0N7W1694RrPx7h2H7fyluZ9MJ4/12HytqW97oXZZG9wDlIcF2opqwHmJWvc30mG7ZWfPicA9viFR1ZFT0781XRVWHS8KmikJhv1gXygdjSSuhz8j2ioMkeJQxW/OYAYMUp28H9GztN9nXvxsLlR5bj+/v+r2Qq4wTlDdBG19TIKqjcQG18TelGTuZWwt1Y7+8B1XAurAirWPjErXtdGW5g9pBaW2vmBGhFkYQXbKsEtU2Inoc5HE7qEcDRXVbu4hlPGfFedsZxI1NRLO7fLI+TuzuLgPAEDwVsbW4mRTVMx0cKSNvdLis5mlHeIWMHcqccjWX1DboDlsQti5uTOXiQZeaDWtLDc9PnCTcWbqLA6rWRkpcgFBNkgCBwKsLk9xfJSy5tRSTxVRadxgmBpatvdkcHd4VfABSvk3IdWGnd6NXBPTHvkjLmn6zB5ouPb0vs7Lenawm5ivETvJ5s5WuPaWhrv2l01B+TTFTJGA70pKammP0jQ6mn8nQM+spwhewhCEQIQhAIQhAIQuNtZtVDhtM6eY6DRjBbNI+2jGjr037gASUDtptqYMPh52dx1OVjGi8kjzuZG3iT5DiqhxzFZ8QqgKiIzTN6cWGtdanpxbSXEJdAXWOrNN9iW3ylK7FagztqJmiTFKhp+KU3+joYCL888O0a+1zd26xJ4gOwTBm1f5hTyF1O085iNYwm9TMdeYZIfSZv173fPNTFr0c75Km8B+P4gBkE4blw+iB/U6WOUbjax3i50dO8E2JgpWAlolmd0pJ5Wh8j3n0nAuuWi/AeNzqu3huGxwRiKFjY2M9FrRYd/ae03J4rO4KvThjowbgmSPt1rKdyGQcSjvMpGvzzxrluPJw7juPcfNPMl+mDcceHmOBWdzeCwiLKew70X/AJyYWvDyQskpI6INusrn4dK741NGRpGA4HrD/R9l/ELqsbfeEZxs7LGywsSPJN+L+ru6vuT+Z6kA2Q36Yns0sR2EHiPtUZxfYGKQtqKM/E6pty2WFoDDfe2SMdEg9g7825S3emsFtPxqjFks5VPLBPFUZXRMpsQcDkdH/UcQaPShkjPRbI4HsuTqGkhY6fFZIaapkw7MIHskZWYc+5kpHva5jpoQbHKDc+Gtrfk7L2j2fZW07oX3F7OY8elHI30JGnrB8wSOKrbFDLDMyWsz0lZHZrMShYZKWdugAqmtG8iwOl+ttgAo8+WOnJ28xhk1E6SI9CqrrsvoeapKWKFoI4dJ17dqrlTrH9nPjAlkgY1k0PTqaaJ2aMtcAW1lH60L2lpLRuuOBCgz4yD7R1EdYRzyNRlShhSga6oyY4ahbFLVGPNZsbszHM6bA+wdbpNv6LxbRw3LC5iQOQCkOA0M1M+lrywiEVEZzdjXtu4jeGnUA7rjuvH7pSSdL93Yg9FbIfkK5sfBlRiNL4SmPEIf3A72qylUeEVuaaOcfpuwirv9Ox9BKfaLq3Eay7CEIRkIQhAIQhBo43jMVHA+ondljjFyeJ4BrRxcTYAcSVSuJY1LUSMxKpjzzSnJhVB6QFyLVEjeIBsb6ZjY6ANyu2y2ubiVcAQ6WjppMkNPHq6sqQNwt+gL6u1sw9cgCaZJ2VLsuWbF6gZbNsYaCC1rA6hrgD22vxv+UN4z7OpNnOfrBRGQzPJE+LVAJ6RuCyja4bmXGoFr2vpkyttPDaCOGMMiYyNgvZrGhrRfsHFcfY/ZtlBAY2HM4nNLKfSkkO9x424AcB1kknvt0Cr0THUFkzU6BZCdLIDUaIyOyHvSlhPFJzSKxkpb6dayZAmloRdudTj85frpkAHfcXG/gB1cfLoOaU0RAOLrakanyTw5ROjQSEpk6wtPGaaWaIsikEbnXBfY5gCP0SNx7Vj2fw59PCIXva9rNGWBBDbnokkm4FwBusBZVnfPTfzJ2ZOLAUwxW3I1wyuWCoiB6JALTcEEAgg7wQdCOwp/OWt5fclmGl0SRUVdgDoa6SCldzNXTk1FBrZstM+730tzocj+csDwLgdNRGtpcKZUQuraePm8r8tZTWN6acmxe1u8RPI3cCLcOjbW3OzArWRuY7m6iI54JgbFrxY5SRrlJA7iAeFjCWV0z3vrI4h8dpwYMToiBaoiHR51rBe9wLGwO4WuNHxwzw0qaQEGxTCFL9psChdG2qo3F1NISGA+nDLbM6ll7xdzDrexFzfMYi1yOOtDPZI2PtSPHtTuaQGQJbDqRzYRl7UFu7Kz85RUhHpOpK6AfS0kzaqAd+UOV6QTB7WubqHAOHcRcLzzybVlqVtz/VsSpX/sVbTSP8NVe2zTvzSIHexvNHviJiPtYjV6jpoQhGQhCEAoRys7SOpaIQw3+MVjvi8Qb6VnWEjh1aODQeBkaVN1SOP7RCbEazETYwYYwwUwPovqXEsBHX0y4nsDCiybrjYJTyQ1U1FQ5XVDGx04qCOjAxrS6tmB4F0zw0cbNA32Vm7ObMRYfCWxDM53SklfrJI/1nHquTZvC/EkkxPk9p/is8VM/WompJ6qcn0s0stOWNd2hrXX7b9asF7rgN6yq9Xjx+zoiGR3PHX22CXpE62a3vuT9gRiDfyZtwAt4WssoGg/HHT2WR2+t+wkzJ1x1JwcEYY7ossmUFMLLIEKEXS2Sg4+B+xIE62vh/2osoGhFkqS6oE4OKQMJS812oELdNVieCAbHTfr96z2WOU9F344hFx7YD04r8Qb+W9RTa7ZeSVza6idzdZELcA2Zg05uS+l7aAnTgdwLZbhw6Nj2g+ZBWF/ROX8aI1njLbFRT83Vte+JnMVEzxSVlIQQDNJmNPOxp3Fs7G3O/U33kvrh7eO6+v3jzV1cp+FiAQYlGLSQSxGW2+RgkYWZrby0i1/7wHAWrjb3CBDWTZPk5MtTERuMc+pt2Bxt3NUeLPHVRV29Ks9Zh74SznARzkbJW9rJBdh8QsBRzFkJcoSWQS7YWUmHEYxvNJz7fn0krJW+8r0XsrUh7JbbudL2907GVHvlK85cl8g/pOKN3ozsmgcOySJw94CvDkyqSYYmu9I0lOD8+ndLTyfwMRr8U4QhCMhCEII3yh7R/EMOnnBs/Lki+kk6LSPm3Lu5pVR0mDAOocNfoyFpxLECdwJGZrHnsZlaex9+ClnK5XNkrKSnlNoKdkmIVHHM2M5I2AcS512W/8AsUMq6uX4tO97fz3GZGNiiHpMpr6X6gQQ3useBtW8Up5NmOqqmqxKQEGpcWRA8IGaAebWjviPWpxH8r80e0/j2LVwnDG0rYYWeiyJsY7cjLZvE3PityZljfgdHfej3YTjX9Nylo+c1J0B8L9g496R0IYco3N0Hgt7DG2Z4n7FozHpHvKOPytys+iFt0wxlKSgSKtG5k8SBP70xzQobFgUhbZNNgi6LC31/HYi6Bv/AB2JRJ2KBGsun3skzpLqoUkptkFyA26KFqYxUGKmnkAuWRSPA3XLGF1r+C3S225aWLx5qedvXDKPONw+1DfpzNmdr6avYDTyAutmdE4hsrLnW7eIufSFwujXnps7fx9y8+8l2IGHFKY/oyExHulaWj97L5L0JLHneB6hN+820HkjXhz+fNRzbmVjnU1JKbR1jaiEnqflhdG7vBuB2kKssWgMmGxOl+Uw+aSgn6+affmz3NOZgVj8rVCXUImZ8pSyMnYRvGUgO9hzfsKPSwsmrp4hYQ4zRtmhPAVDG52+IcHE9rgjz+Tmufy5YKyE0EkVjGaUQNI3EQZSw+LZPYqusrQx2pNbszC53yuH1IgkB3htjG0HwfEO9hVXlR5xZBCLIsEHS2bruZraaX1J4nHuD25vZdegNj3c1VOj9SqxCn8JXR10f7uZebb7rb+C9BYLXXq3SjdKcLrW/wD6IzRS+yyN49VaKEIRgIQhBS/KZh5qMafAN82FvDPnRulnaPrQjzRydwuxCebFJmgOLWQwN3hjWsyylvVdwIHzn9a623AybR4Y87pIpIz5Si3+IFE9ktojhtCZSCY4cRfBK0b+afGL27WuAcO63FV18fGqtiCUFwB3t+0FbTYy7QWK0qiI3EjNeOnELbw6cZw7NfXdusD1hHtymsflHagiytAXIf6RXbXDvqUeTxc7pQ1NOiW104Nsq7MYBKURa28U4vQ3ie4e/wC9QtIGhOypGjrTkDBvI/G4JcqQekfxwanX6kU3m0ZNSOpOtbvSPGt+z8e8IhNBwS5r7kByCzqQJlWKqbdjh1tcPNpCy3tvTXa+1FeVMMrjBLFM3V0T45AOBLHBwB8l6a2cxqKtgbPAbtdvF+k136THjg4f57ivLpbZX3yUYOYMLY/0XTudMSdND0I7n5rAf2lHDwW717S7FYWvZleLtddrgdxa8Frgey3vVVOwWSORmGueWTQyOqMKqTudrmdTv7bjzHVlDrTdE55A/RGpPWeoDq7VBOUTFoX0kssJu+imY2OVhtapdYODXDfka7MbfpNb6pvXbyySIzhleaiPGI8mQVNJ8d5vg2ankBlA7Oc5zwAVcOKuTZfAG/0pJSNFsmD8y7tfK2MvJ7S6YlU5br3qPHezbdaEqS/FEAOoVx7M1BfTUThvkw+spx9JRytlh8bNcqbZ1q1OTmr/ADSkJ/0GKBh+ZVwOi8i96NY9r8gmD2tc3UOAcD2EXHsKyLlbLPvRwt4xt5o98JMLvawrqoyEIQgq7lf/ACVbhFR6tSWE9jnwn3NcoNi9Nalx2n/VVkU7e6SZzb/VIU/5e4D/AEdHKN8NTG6/Vdr2/wARaofiRDq7GGcKjDxUN7SyOGQHzzKtzr99LLwGszQxXPpRxvH7TGu+1b7oBcHdc7+1R3YcifDKR19RC1t+ox3j/kXf5wtILgTpbS2UdZ69dPJJ092N3zEiadOtcSQWN1sYXVOLsptY3Om5Y37yO1Hnxx+FsICmF6RrLrJksq6GtbxKeRw8SkzcUnOBE7KTomjVO5wdaQydSimj0j3f9qeWrHfpeH3LJZFJkPWl4d3u/HuRnTBJqiXZxjSBnakczjfT3I1QPuscgtc9hTub4rBVPtG88Ax58mkom3lSOAvcGtDnFxADWglxJ3BoG8r1DQwt5uMNaWNDGBjHCzmNDQAwjgQBYjrCrXkMwuJ0U04aDO14jDzqWRmNp6A4FxLgT1CytS1r2G/fra6Hgnxm/bXrKuwIZuAJJ7uAVJ0kWfBaSLjVYlr2gNEZ9pCufE3ZKeZ9rBkUjrD+6xx+xVLgNLd2B0x/R56tk7GmRz23/ZgP1kTy+k75PWc7jmLTcGc1CPcR/gqj9paPmaypi/V1EzPBsjgPZZXryIwmSCsrDvqquRw+a3UfvSPHgqh5Uabm8YrB1y5/+Ixkn8yjy5c2ooUjk5IiFU12Cqj8UxFg3sjgrGd9JMJCR4EKEuKmHJbIP6RbC70aiKend3SRk+9oRce3ofZae4qGA6Nnc5vzZ2R1F+7NK7yXcUD5N60kRZvSkooQ76WjkfTzX7elH5KeIuXYQhCMo5yh4E6twypgYLvcwOYNLl8bmyNAuQLkttqeKgEewVS6SnmOQH+j3UdQ10lzm5qSNpGVpa4asJN9LcVcS5dVHlcerf5qx08fpGtisBkoqKKnkc0uZnuWXLek9z7AuAP6XUF3WxBOSqu223hsIF3eHlv/AB2LUn0ee8+9dKi9AePvK59czpnv+xRnC7yrE8cQgOv9yRoRk9qrqcRfegtCZkCUN7UCZR1FZAE09yQNUUgHSP44BKWpA7pH8cGrJdA0RouAlISWCIBKlvYiyLj8WSFt+zzRODnO0XNxybLS1B6oJj5RuW8WdpXH2v6OHVh6qaf/AJbgiXWlZ8g9blqKiHg6Fj7dsb8vulVzWXn/AJKMdgo6176iQRtdC5gcQ4jMZI3WOUG2jTr2K8sOx2nqfkJ4ZOxkjXH6oN/YjjjeG3UUzZGOjeLte0tc031a4EOBtrqCVFp+T1gkdLTuOcUb6SGN5uxvRysdznpjjff6ROilpW3hzNSer7Uat1y19kMAFBQwUw3xsAcRqC9xLpCD1ZnOVBctsGXGJj68cDv8MM/kXpVefvhAwWxKJ/r0zB4sll+xwUcFXpEqQoE3ldLZ/EPi9XBN+rmjee5rwXey65o0CG6oPRmzR5mtczcIq+pj/wB1XQirZ4c61oVjqn8PxO5FR+tw+hrT2voZhz3jlcArfCN5FQhCMBa1VSZyDe2i2UIsuumq3DxxJPsTviLeo+ZWwhF+VNYwNFhuWhXjpeA+1dFaOIjUHvRcO2mi6RFlXUqRCEZFkgCVIgQDU+HuCLJrJAXOF9Ra46r7vcn3RrIWQkQjJyQuSELHJM1oJc5oAte7gLX3XvuugyDVcXbn/wCMrP8AZpv4Ct9+NU7d88A75ox/Mo9tvtBTOw6rY2ogc50EjWtbNGXEltgAA65KFedmOTrJhb+PvTg5RxWRyPY1VS4lDTunmdDllc+Nzy9tmxutbNfL0i3dZehYYQwWCoT4P1HmxCaS3ydOR4ySR29jHK/0XdCpH4RdN+UopOts7D+yYnD+Iq7lVPwhqO9FTS+pUZfCSJ598YRFBpClKECJwKaEt0FvbDyCalw3Nuz1+HP+bPG6ZgP1Gq3tlK0zUNO93pGFgf8APa0NkH1g5UJsDXZaCoP9lrKGrHY3nBHIfqAq8NjHZWVEP6mrnaPmyuFU32TjyRu9RIUIQjAQhCAQhCASOaDvF0qEDOYb6o8gjmW9Q8gnoQ2ZzQ6h5BHMN9UeQT0IbY/i7fVHkE34oz1QsyEXdarcMjDnODRd1rnXW2gWQUjPVCzIQ3WMU7fVHknCMdQ8k5CJtHOUGUjDpmN9KfJTN76mRkBt4SE+CqjlIrAKSqItaoxBsI+iooWst3CVjlZm3Vc1joM/oQCeuf3U0eVo+vOx37CpHlDqHMhoKZ3psgdUTfTVbzI+/iD5o3OkKyoIQEqMEQEIDuCC7/g7Udo6yXrfDGD8xr3n/mBXEq55BqXJhRd+snld9UMj/kKsZAKCctdHzmDTHjG+GQeErWH2PKnajvKHR87hVaz/AFeVw72NLx7WhB5QKQpSmoFSNHFG9LdBMeTT8pJV0v8AaqKojA/vtAezx0crp5PsR52Qv/tNHRVPfIGvhm8RliVAbF4p8WxCml4NlYHfNeebf+64q79iRzNSIbf1eoq6X/c1AbWwHwyho70bn8VkIQhGAhCEAhCEAhCEAhCEAhCEAhCEAhCEAhCEHIx7ZeGtY9suYGSMwucx1nc245nMF7ixNuHBV7tlyJSVs7qhlWC9waMssQDbMaGtAdHYDQeqrZQg804lyJ4nDfLEyYDjFK0n6smU+xRmu2UrIPlaWoYBxdDJl+ta3tXrxCI8XEW0O/q/yRkXsiqwyKX5SKN/z2Nd/EFypdgcPcbmipb/AEEY9wQ5c7klpDFg1IDvcx0n/Eke8exwUvWOnp2xsaxjQ1jAGta0ANa1osGgDcAFkRQsFfSiWKSM7nscw9zmlv2rOhB4tc3Lod408tFt0mETzaRQyyfRxvf/AAgr1zFgVO1xe2CFriblwiYHE9ZIF7rdARHlah5LsTm9GjlHbJliH+IQVJMP5Aa9+sj6eIdRe57vJrbfvL0MhFVBh3wd4h8vVyO6xFG2P95xf7lZNJszDHI6SznSPMRc5zjcmEERusLC9j1a8V1kIBCEIBCEIBCEIBCEIBCEIBCEIBCEIBCEIBCEIBCEIBCEIBCEIBCEIBCEIBCEIBCEIBCEIBCEI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2" name="AutoShape 8" descr="data:image/jpeg;base64,/9j/4AAQSkZJRgABAQAAAQABAAD/2wCEAAkGBhQSEBUUExQWFRUWFRwaGBcUFhQUFxcWGhcXFRoXFxcXHCYeGBojGhccHy8gIycpLCwsGB4xNTAqNSYrLCkBCQoKDgwOGg8PGiwkHCQvLCwsLCwsKSwsLCwsLyksKSwpLCwsLCksLCwsLCwsLCwsKSwsLCksLCwpLCksLCwsLP/AABEIALoBDwMBIgACEQEDEQH/xAAcAAABBQEBAQAAAAAAAAAAAAAAAwQFBgcCCAH/xABUEAACAQIDBAcDBwUMCAQHAAABAgMAEQQSIQUxQVEGBxNhcYGRIqGxFCMyUnKSwUKCosLwFSQ1Q1Nic4Ojs9HSFiV0k7K04fEINGV1M0RFVFVjZP/EABkBAQEBAQEBAAAAAAAAAAAAAAABBAIDBf/EADERAQACAQEEBwYHAQAAAAAAAAABAhEDBCEx8BIyQVFhccEiI4GhsdETFEKRssLhM//aAAwDAQACEQMRAD8A3GiiigKKKKAqM6R9I4MDh2nxDZY1sNAWZmJsFVRqSf8AEmwBNSdYz/4jC+XBqGIjPbG35PaDsgpPflZ7fnUFgTpTPKMwlNjwUKLd2gr7+7M/8q/3jWZbG20yxB42vbRhv9RVw2Lt5Jh7XsnmNR6V8m83ieMvqVikxwhODa84/jpPvE/GlY+mRwgM2IeR4hYMB7RF2C5gONr3IGtr2BNhUdisWiLf6R5bqp3TTaRbBvcj2iFUAjeSN3gLnyq6VrTaN5qVr0Z3N9weMSaNZI2Do6hlZTcMp1BBpasj6hekt45cE51X52IfzGNpFHg5Df1p5VrlfVfLFFFFAUUUUBRRRQFFFFAUUUUBTXaG044FzStlUmw0JueVgCeFI7f2sMLhpJypbIt8o4m4AueAudTwFzWH4vp5i8RiGE5+aBBVcgRAbEezpf8AKO8n4VzeZiNyRavTitmzf6ZYT+V/s5f8tK/6UYbLm7ZbW3a5vu2v5WrKMHtBJPonXkfwNPmwrDeLDmd1Y/zN44w3/l6TviWk4PpThpXyLIMx3ZgyXPIFgLnu31K1he18UMhVdbkC/wCcN1aP1c9IWxGHMchLSQ2BY6lkN8pJ56EHna/GtGlebxmWLWmtNSKR3ZW2iiivZBRRRQFFFFAUUVxPOqKWYhVUXJJsABxJoO6Kqm0+nCouYGKJOEuJkEYI5on039wPA1SdrdaMN9cTiJrEgrhIVw6H8+Yl7d6EVMrhpe3uk0GEjLSuoPBcyhmPBRc7ydB415y6e9Zc+1MgeNIoY2zJGvtNfLlu8htc6nQADXjvqRxvWFYs2HwsMDbu2kzYnEEcCZZNb+N6pOIJdmctdmYkk2F2JuSbaXJpBJ50a2sIprOQIpPZcn8nfZvIn0PdVs2deKcrw4ciOFZ4YSp7qs/RjHXBRr3jW6c8o3oPUEeJ5Vn1qfqho0b49mU70v2swCxIfafefqpxPdfd61SMTKGNh9Fd3f31MbdVwM76PKdB9WNeHvA9ahexPl+3GutCkRVzrWmZws3V5t/EYXGxjDDN2jKsi9n2haIG72spdbLc+zxAuDur0NszpnhZmKLMgkX6SMcrKTwZXAZTwswFeVYJTG10dlbdmRmQgHeAQQau2yOsJ1jXt8NBjHTRJZ7dsq2sVMpViwtprr3mvd4vSFFZN0X6Vl4hPhO1gjByywMGxcEL+yCpRfnoFI1V47x2uSoItV+2R0pjmRWYquawDo4lgc6aJMLC9zazBWPKiJuiiigKKKKAooooCioLanTfCYdssky5vqg5j6DWqnt/rcjVSMPdm+ww/Sa1vunyqZcWvWvGWhY4IY3EtshUh81rZbe1e/C1eacNio5FdVJKhiBm0bKD7JYcDaxNSe2ums2JX50R796oS2moGdiT6WqHMau2dWyNz/xow62pF/udYSfI4sbjh+P7eNWfFbRPZAXsN5108aqw1tcrcEajTx08L699Odt5riLcB9LvO8L+J8qyaunm8Y7X09j2j3M9L9JriMc0jjLew3cPzjV/6pNuxxPNHJmzNlN1AK2XNvscxN24A6VnLzqg7/24072Ht4o2Uxxst7lZUBBNrb94/bnWmtejGHz51unqfiTwek4MQri6sGHMG9KVj+wunxLiIxiCQ6Rt2h7N7fk5yPZNtwYEeG+r5sbpZ2gtKoVhvyvHJ6hD+ArrLXW9bdVZKKThnVxdSCO78eVKVXYooooCsp6zOsREjyoA/tkRBj7MjroZmUfSiQ6C/wBJgCNAGrSNuYoxYaZwbFY2IPI2Nj615F25to4mZpCMo0VFG5I1uEUD7PvJqKXlxLPJndiztfMzasTv1Pnu3UpI9h8KaTNZk/bgKXka+vAUB2dxrSb4a27dxFLAnS/OlCKBi0RXvU072VJ2c0bi5AcadxOUj0JpXQ187Ig+wLtcWHNuA8zpSd8YI3b0j0qmL4phbSMBQDpwzE92pt5VCNL9X1qf6VMZZ2k7QOslrOhVlbKiBlBU29kkA7t4NtaihEALVKx0axDq05mZNI8OTrTmNbUqOVJYjQBhw944105K4DaUsEueGR4mI+lGzIbjgbbx3HSrr0f6fBnIxJWGVvZOKRB2b3AFsbhxZJkNrFwFZQdLC5qhYnVbjhqPCiWxXQ8LipgegIulT4aMyZWaOJis8QbtDCVAaRUY2LKEPbRm3tRhgQDkAveHxCyIrowZWUMrDUFSLgg8iKxzq7212+FRmN3sMJNfcSAZMFM1zwIaA6XYsL6LVn6otp/Mz4Mkn5LIDFckn5NMO1huTyBK9wAFEaBRRRVBWT9cPTiWKSPCYeQpmPzrLoxB3Rht6i1yba6gX3g6piMQqIzsbKqlieQAua8wdJMU0k0U8gs0hEjC98vas7WvxsdKPLVnFXAkHaHgqLc+f/SutTqeIzHu5D0+JprMtpWT6zD7oANP5N4HMj9vQVHzJ3YdiKkWwxBuvmKd10FO+2lHn0jTs7g3HCn+3I3EgEli2UfRIe5O8i3ePSx3GuQKWxkYFsrA3UC65tygID7Sg6293GpiMw9a3mNO2PD1RIgO9huNgO/maVTCf4mnZQZgBuArq2tV4zeTeVCUy8eB5G+noaSwrlSJ4zkY5RcaFWDAH1Hwp3l1tTQoVUgaXmv5A3NVay1vZW2mKLIpykorHeQFY5CTzCSgqw+qVO8A1cNgbbXExFrZXVikiXuUdd47xxBrLeiuOtGePYPdlNrNhprRzL+awV6sPRTHdltN04Tqym/GWBmW/mgLfnCj6GnrTPRme3n67miUUUUbFW6z8Rk2Tid4Lqsakbw0siRKfItfyrynLF7jb0r1T1pH/Vkg5zYceuLhrzBt7CGPFTKfyZW9Ccw9xoOp19pf25UrLwFc5r2NDHXyqBbNTvDQ5jyAFzx07hzqPz1IYIg39rK3A8O+9FdNCC1kzHTUEWIrqNHVgVBDoQ4NrkMpDKddN4Bp0rhjYNchGu+7eRb0oklBXKHAIC3Ym17XvY8aBLFY2fEgNKWfLmtdpHtcjNYyMxX6I0Btpu318GziADz4G2hvYVy+M0GU2uXNvPS48KUVgRHc2+le28a6UHGIgVeLXB4iwPhSJXh3U8lksjAvnJ3DfbXfemqUDCDTMh4bvA0ko0t9U28juPrS+PXKytw3HwNISSWzHkCCPhVRbequa+KfDndKt1G757DyJioj5ZH9TWg9Hpzh9tw3NlxUU0Nh9eGRnQnwiCKPtVj3Q/EMuLiaM+2WkC/aaCRR7zWm4nG3ZcQhH732phXvyhxOHw6sB3Fl95qLDbKKKKqK/wBPsX2ezcSw39mQPFtPxvWI9YOAy2VRokEdrb7qokX4EVq3W5icuBCj8p9fDIw/4mWs/wCm8V5JnO5JYIx5Qaj+0oz6k75+HrPoouDlzvm7gB+3j8Kkr3lUcgT7rfiaruEnMTsg3q1teQOnuqfwxvO3cg95NRj1a43+B8iXYAcTb1qYKMQVIeIKpBNx2eniNb1C31pVyTa5NGWJwlHwK2tlK+ypz3NsxIFrHSvkOzk9kFSoDZdSfbAUm/u4UzxWILm50Gml9BYAUhFMbLqdBpqfdVXMYSmzXj7QZUtcEG5J4HdzuK+4fDK40j1JNr58u7gw3edM7WFx7qFOg1o46RswsV8bHzrlgCrc10/SB9+lLzJofWkcfDZlbhIMpH84DMD7rUSsprYTgTFT9GSGVG+yYma/qoPlVj20ww+NMo3RYiKU2/k5UCyW56xfpVXehEAxGJkjvuimC9zFMg9z1Z8dAZoYZLXM2AIP9JDklA8fpCq1adZ/Dnvznn44afHIGAINwRcEbiDqDXVQXQfE59n4cngmX7hKfq1O1H1a26VYnvVTrMW+BC/WxWFHrioq899ZGz+zx8p+s5DDkypGbfdYGvQfWU370i78bhf+YjP4VjHXKoGMn0/j4z5nDRj9UVJ4u+xRY5vZpY7/ACphBKNx4U+B1FVHCPTqN6ZsLGlcM2+oJGKQ2NuIt/2pJj4+JprLjTey767u1jdge4CxFVXaNqKdbvA0xkOl+X4U7D6XoFRXaixIIII0IOhBGhBB3Huq29Atr4L2Vliw4xEDmVJJPYZxq3zjZgGyAmwbcFUjdSPWFtjAPJI0Sq2LlZWaRJnaOOwCn2FOQswW1jci5J4VBUMcLxt4X8xUXO91HNh8KlJmvGTzqPjgYws4UlUIDMBcLnDBbnhcrp4VUP8AodOI8Xh2O4Ox88jge+1X/B4LLBtGAaldmwyrxu2DkdAbc/mxWXQS5GjP1WUnyYE1teyY1O1IFO7E4PFQ+PtCT8TUVruHlzIrc1B9RelKYdH3JwmHJ3mGMnxyLT+qjM+txy8kMQOnZtcd7z4dVPoj+tV7rF9nCSni+0gB4LAv+Spjpu3abTYfUbCReZkeUj0cGoTrKbNhZgPyMe39wrf407OfBktMZmfh/KGXbSjy4kH6+U+dwp+Hvqc2cbzS92Ufo3/GmeKwyyBGN8ykEEbt4JBp3sU3aU83+AAqPDU36cT4ep/KNacW3U3xG8U5i1FGGeD6FpuY7qOdqdKK4QaAVUidzrDyZl93nV22VsLByRuyiRu0jyrmysYZOJuLXINt45771R1TK9uDD31Ppt3SzQQMPsW4Zee+xPrVemlalZ9rgj9q4eOOYxxuXXLqzKFu2uawBPs7uPOorapsYvt28zYfAmnu1mDPnCqmuipoo0A0HlfzpKXZr4h4I47B2njAJ1CgsAzEcQFJJ7gaOK4m8YKdX+KMWMgPF5XHiHzqPcB6VoGyJx8mgv8AxG0Hia/1JDIlvD5welZl0Yly47CDeFkjv95VJ9GNaZjcMVTaka6FJI518z2hPuo2VtiufP6Zj+Kf6u1yYeWE/wARiZE8tGB88xq1VW+jkg+VYm26VIZ18HRlPvSrJUb9GMUiO7d+25UOs7/ysH+34X+/Wso60MOJJNqNxhmwjeTRBPiRWrdaH/lITyx2F/v1rO9uR55+kQPCCBvuxZvwqc/R7MWbfT6NvOxt5Xpgd1OoTVQtM2tq7c2FJR6v4UTNc0HWGXW9OnYAWHnSMQsK+Br35UDgDQ/txNK4F9LUgp3/ALcTRC9m86C2bH6ZYjDRiKMpkBYgMt/pEs2oIvqx9e4WiulnSKbFlO1K2TMVCKV1e1ybk3Ps6eJ503Zxamu0dVU91RXSt815/hVg2BGV2LtZwBZzhYrkA/xpZrX7nHheq3Cfm/zh8KuRlSLoswuc+J2ha3Ps7H0CxDzNVGd4ptDW3YGQdpsjEfVx88JP2+1j+KVicUeeRF+s6j1YCtmksNkrJ/8AbbYzeFsY34SVJVsuCjCxqo3KMv3dPwpek4TvHJj7/a/GlKqMj2q+bGu3Pa0KfcRV/VpLpRAHwu0L/kY5T4ZkSP8AWpKF8zRv9fbZb1Y0728l8NtYcsREf04z+FXs58GCZzE89lpY+cQQI1O8MQfLSpXo+PYPeTVfx7/OHue/vFWPYy2TzPxrlzrbtI6xB1p5hl0pjKbsKkMOarBbg6UUixsL8iaXZrUmLbuZP4UcRwdYsXS44WIpdWuL8xXESXjIrjAP7NuVVxPAtiUunhUl0Ma2Ow/i/p2MutNVS4I7qedC8D22MVPons5gCeZiaP8AXvR3o/8ASvnCnbEBMxYb1At3Ea/H4VtzqJMa4/Jxez7/AJwNv+Fqxvo7CRHmb6RuT4mtV2Zif4Jl4ZZIW8bZAPVajZpW9qY8vtP1P+heJzLhWtq2HeMnkYZFyj7rMfKrlVG6PKUkZL27HHt/u5kdFH3iD5VeasvobPM9CM88yp/Wk9sFH/tmG/v0P4VRDDnxfSJRvOFT/l2q69bb2wMbfVxeHPpMlVTYy32ptsHc2Gj9OxtXH+tEMHxCWcjvv660ZrV3i/yDzX4f965yc91dIWwu4n9uf+FfO+lCRawruDDZ762AF2PIUHaxXAFLFVAsNTalMKyMMqFidbg7/dSU8VjZb94tu8aD6q37t/xpJxY12kLWLAfR36HXXcO+uniJW4BsONjpQLw+0LUniV+a8DSmHgZRmIsBb3/967xEejjzHxophC/sHxH41ZtoMP8AR/D8/wB0ZfTsQT8aqsEZJ03cas+2FtsPC8jjpz6Rov4GiK1sRM2MgHOeMesi1rs2GJ2RtuPjHizKO7/4MwPuJrI+jrWxmHPLERH+0Wtvw2FLYjb+G4SYeN18Ww7KbeYFO0abszEZ1B+tGj/eW36tPCaqnQfaRfC4A/yuBBP2o+yFv029Kse0pcsMjfVjY+ik1I4EsY2A98NgW+ttNTz361NbUF4drj/9sfxWoLo5HlweAJ47ST4W/CrZtBESLabZc12QkE77Hv0G6up4c+D59Y3fD+svPWKa7t9s/GrTsw2iXvHxqN2xtRFmkX5PFYNfUa6gNvt31Pl4exUqCr2F1uSBprqeFQ2jfpwQQ3fwp/E9R2EOl+dOWc6AUhgvG/B7LICN9NXOl+TGu4Y1HjX3KLNfmdwvyo4jce4JrjxpmhySkcDXzZLm5WxNuIBOnjSu14rEOKriYxOD4Pa1T3V1/CS/0Un6tVzDEuosCfAXq3dW+CYY8sVIAgfUjiXiA91/Sj02ePe181U2lg1gkmiX6McrqPsqxCj0qy7MxN9jq/HCYtX8iwb4yH0pl0w2WkeKnZmJUyFrAa3ezWvyuTUh0VmWbD4rDKuUvh2YDfqugPfqw9Kr2pXGpaO/P+fOE3ipRFjsXyaCLEj+pdSf+E1e6zjDT9rJs6Q6ifDPA55nJa33r+lXfYGIL4WJm+lkAb7S+y3vBqPpaE75jnfv9VV65/4KY8poT/bJVdwHs7T2qeeCjP6DD8KsPXabbFmPKSE/2yVXsWcmO2ieezEPumH4VzPD9/o1QwjFj5tDyA+FfWgINr11KnsKp5qK7Iz5u+qhIm2lO8HILMpNs4377WN/SmEY/wCtOIBvNBKYUIpZUNyV3/Q47gd4r7JiCqykWzWUXU3tvHHeajG1NhS7IFW1A/mkN5tTbKCO4kDWkYMWOyADKPZsSTc3tqAvEnnTOPjTOZbNQSmIxF2sDplXjyF/jTtWvlPlULDJUlAboRy1oOXw4S5HPvq3bW2f2vRbCyrr2OMl7S3ASPIoPqU+9VUlN1PeL1pnVzs75VsHaeFtdixdAfrGFGjPd85F7qDIcDJkdX+owb7pDfhXoXDtbpHKlvZxGzAfErIV+Brzzhlup03r8a9AJOP3X2VJ/LYCRb87KklvfUCnV1iyuz9mX/JxE2HY9wGIAH3kSrl0zlK7OxZGh+TS2PeY2A99ZxgMYYdmSMP/AJfbXDl8tUEeYcjzq/dYUoXZeKJNrx25XLEKB5k286rm84rMsz2Wn7y2fr/9RXcP5zVK4rGmOHarDX98IoDXI1ZQdPzqj9k2+R7Ot/8AkeHi9dbZf96bSP8A/co333OnpVnn5MUdTPh/WWc7ex8XbnNh0JKgkg25jdbuqa2fiIgTcBc1ggY3A5gE8arvSSP21b+YR7xb4mlnbNIi8hmPwH41HMzmlJXV5ip1EpHJURl/E0zxEYeRcsbIWNjmGW404d1RmHncDRmA7iQPSnK45gQ1yWG7MSfjRktbKdxkMUYF1HcFJF/GkWwqdmJFFrkXW5NweFzURNjDK4L6kaC2ij306h2icnZkC1xrrfnVcTMTk8wsihmKJkAtf2ib304+FdzSLMmUqqhWsSosbXsdaaGZlvltqLai9R2y8eVkZX4k++jmbdKnjC0wplAVQbDcqkKPEte/pVq6u3LYiUsVuIhZVN8oLC9z5D0rNpsOA1wwB5c6tnVpjQm0QpIHaQuoHNw0bgDvyq5o9dnvnVq76f4rLjplZbgqhGvAoB63U1HdB8d2ePhv/GXU+DKQo+9apLrRjtj1J/KgQ+YeQH3VT8Niikgl4qwYfmHN8RVTUtNdaZ7pXY/NYdBu+R7St/VlyR5WcVoGxFC9tGD9Cd7jl2lp/T5z9rVRNvRX/dFODwxYhfIe0R/uxVz2A+dzKPozYeB/zrSBvdl9Kkvo6Xs3xzuzHpCE65Y77FxPdkP3ZFb8Kp3Sia020j/6Ulv7arv1tD/U+K/oz/jVC6U6vj//AGmP4zVzLbDH2G7uPwF6+YR7HzpMvdTbfakoZLGqh7iiLeNcoLAc64ma4FdyNUCiWXWks1zXN65vVDld9I4mPS9Dv7RpTt1I1oGUbWNSmFlsw5GoqQWOlOoW0oJFTYkd/uNax1BTfPY1OGSFvfMD+FZKjZh3ga+Faf1A3+WYrl2CX8e0a340Gc9Idj/JMdicPawjmYKL39gnMmv2GWtQwcgZOjs99VDQ3+1Bk+KVROtz+GsYBxeP+4iq0bHc/uLsuT+R2mo8FM0qfBhUE0+H/eu1oz+TtJXA+0+Hlv6mrh1tH/VE/wBqH/mIqreLis+2F5yQSDzji/FDUz1yykbMKj8ueNfRs+vd7N/KrPBxqdWfJUOjSH5Ls0H8rGu33e0PlSG3ntgMUDvn2lJa2nsoSfinvFSew9P3IQbj278OCH/NVb25OTh4TwafEtpuv2u+k8/Jjtupu7vSPupu2TeJDya3uP8AhXOzTclzxsB5VIzbIeeOYRqWaNO1CqLkgOitp3K5bT6tMMOlwFBtbnRxE+7S0R0p1CgIqFDyLpv8KWiRzxsKMs08UuN+nu30i5OpGpFvcKbxwhTpctzvu7zwpYE303/9KPOIxk+weNDjkRwNM9pYSxzrwr46ZvaHsuN44GneGxIca7+IquOrOYJwv2qDWzDja9+6pfonMfl2FPETINP53sn3E1EJgijZlNhyNSnRPGxvjsPlOonTz9oUdU68THfC19b0dp8O3OKQfdKn9as6Laqv1j+iN9at1w4a+HgkG9ZSt+QdCfigrJsK2afuVbft60aNpr720tWhgDyYYH+P2YyHvt2Z/WPrUt0DxebC4Q84XTzR1AHoGqEwEv8ABEgOgEsJ8cmUD1SpHoY2Vez/AJHHToe4ZZGHvYVWzTtm0Tz+mfucda5/1TiBxcBB9p2Ea+9hVD6VDK+0/wCbs2JPXt6uXWztqGHCxxyyKpeeJwrXuyRTxSSWsDuWqD0t2vG+D2pPHIjjETRQxFWVrxiOIE2HC5k38jXDcyNBZrcDTd1tToiwN+H4UvtbZcmGneGZbPGbMN+hAYEdxUg+dVDKBtffSrNrXHa30AsKOzblQKqaHTSkhC1drDag6MWZjXMmGtxpQITqKUjiJ30DJqUia1GJgI1G6vkChtL2oHsKkgMu8bxzFah1AzH5fiF4HDX+7Io/XrKUidDcGtM6g5Hfakpscgwj3te1zLFa/ebG3gaCt9ZeLWXbONddQJQn50caRsPvIasWw5j/AKNyH+R2hG3heWFv16q/T7AGHa+NQm98Q0n+9tMPc9qsvQiUHY21oyfoosvgbHW39UPSpIu+1T+/Nor9bBwN5gzC/wCiKlOuVb7PX/aE3fZeovbVvl+MJOg2dAD4mTEAVM9baH5Ap1ss6E+BDLr5sPdVeet1J8lM2Z0ggi+RFifmMNIpGVtJW7MAbtdAdare3ZUOFwcSEkxozSGxFpXYMRrvsb7tKjpsVdrcBv8AGnIbOulTL5dta2MTzw+y5dTuB7WbEFgRaDJnFwVLtrlbgSFv5VS+kvR44PEvh31Mf0GFrvGb5Ht3gWPeDW29WuyBBs6MjUzfOtw1cKAPJQo9ah+ubo2JsCcUg+fwwuCPyoiwzq3MAe2OWU8zc2Ro5047+P7scViB+Lf4Cuxiu4nysPfTZZ3A/J8Na+x5mOrAeX476rFNT1J/rEKO7S/nvPlXRYHnbu0PCuY8Oqnfr7zX2y5iDqLcu4Gjz3dhN55FIIIkX0a3eONcHHLfMDa9L2UnQadwGnupFsJroAfIH8KZIx2vrbUY2sdL8a0rqz6ErKyY6UWyMTEo0zEaZz3A3sOY5DXOYsIQbsh8rCvQXQoW2fh/6IUaNlrWb+SM61lH7lytYnI0baC/8Yqn3MdaxHZRILMR9Lh+FekNsbPE+HlhNrSRsmvDMpF/K968/YPA5Lhx84pIa+pDAkEa8iCKO9tjG/vXLo7jQ+Bj4NhsdG1rj6DuoJ8Pbb0qfwUgE2MAO/FgjxMCMTWbyzDRdCam+hsIOOhFtLvu/opKrPpbRia1x3R6c+StdfW1RJtYIrE9hAiMNbB2ZpTa+l8rJqPDhpnQUb7a1rXTvqTx74mbE4eRMT20jyFGIidczEhRnYqQBZQcw3DSs/xHQnHxsUfBYkMNDlhkdT9lkBVvI1H2k71UdBTtLFXk0w8BVpNL9ob3WLXSxt7Xd43rQOujq0fEE47CrmkVAJolHtSIu505uo0y8QBbUWM31HbIeDZdpI2jd55GIdWRtLICVbUaJ7q0Gg8WRop/AjQil0lZeIYeh/61oXXZ1fLgphi4NIcRIQycI5iC/s/zWAY24EHgQBmYccqB/wDLBw3Vy01/CmayC/8A3paOUd9QKo9uFdBy26wHvpHPpXz5RyufSgcGSwyjzPCm74UHUHXur77VJ2Y93jQfTIbWvXpnqm6EfufggZFtiJwGm1vlGpSPkMobXvLd1Zp1D9Fu1xr4l0DR4dLKWGgnbKVyi1iVTMTyzLzr0HVHnfr7hCbWUje+FjY+PaTJ8FFUXBbSkjV1SRkWVckiqSA6a+y44jU6d5rd+t/q0l2iYJsNk7aMFGztkDRG7DWx1DXsP55rG8X0C2jh3yy4Oe/OONplP50WYUH3Y2252xcIaeVxJNDHIJJGkzxiVbI2cm6gkkDhc869GdYWzZMRs2eKFS0jZCoFrkrIjaX42FeZoMPJBi4O0jkjYTRkCWN49RIp3MBXruiTGYwwWLqf2kQCBAgt9F5fa/OyxsB5E0+2R1T4xcVD8pSNoGf5xsPKQyqFLDMCq3ViAt11F/OtsoqYeX4FO2HEECoqqoCqoAUDQAAWAA5AV8ngV1ZGAKsCrA7iCLEHypSiq9mNbS6rMVHMywxiWLejZo1NjuVgzA5hz3Hf3BE9V+MYawp5yID7r1tdFGSdkpnO9hzdVGOIsY0sNx7Vbj/GlYOpLGG2aaFL/S1dyOAt7IB0762yiph6V2elWUx9S8gFvlMdv6Nv89Ok6pZALCeMf1bf5q0yiq4nZNKeMfOWf4PqoGna4gnmI0C+jMT8KvOBwSwxrGgsiABRcnQd530vRR66ejTT6sCsQ6adC8YMbiZEjkaFn7QGJc9wwDEZQb3DFtBe+/jW30UXU041IxLzNh5FVjmfUcwwI8au3VlMkmPXVWyo5FiDrYDXloTWvPhUJuVUnvUGhMMim4VQeYAFGSuxYtFs8PArRRRRvFFFFBC9L+i8e0MI+HluA1irDejrqrDTnv7iRXnjavU/tPD3Jw3bKBfNh2WS/cE0kJ7steoaKDxjjsA0LZJo3ib6siNGbc7MAaalwNxFe1njB3gHxF65+TL9VfQUHjA5rqAGuwuBlOo11Gmo0Oo5U+wmzJXPsQysf5sUjfBa9iBbbq+0HmnY3U7tLErm7JYFO75S5jY/mKrMv5wFW/Zv/h0AYGfGkrxWGIKb9zuzD9GtnooGOxNiRYSBIIEyRoLAbyTvLMeLE6k0+oooCiiig+Fb76+0UUBRRRQFFFFAUUUUBRRRQFFFFAUUUUBRRRQFFFF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1506" name="AutoShape 2" descr="data:image/jpeg;base64,/9j/4AAQSkZJRgABAQAAAQABAAD/2wCEAAkGBhQSERQUExQVFRUVGBUUFBUYFBcXGBkVGBUVFxUYGBYYHCcfGhojHBUXIC8gIycpLCwsFx4xNTAqNSYrLCkBCQoKDgwOGg8PGiwcHx0sKSwsLSkpKSkpLCksKSksKSkpLCksKSksLCwpKSwsKSwsLCkpKSwpKSksKSwpKSksKf/AABEIALkBEQMBIgACEQEDEQH/xAAcAAABBAMBAAAAAAAAAAAAAAAABAUGBwECAwj/xABFEAABAwIDBQUEBQgKAwEAAAABAAIDBBESITEFBkFRYQcTInGBMpGhsSNCUnLRFCRTc5KywfAVFhczQ1RigpOiwuHxNP/EABoBAQADAQEBAAAAAAAAAAAAAAABAgMEBQb/xAApEQACAgEEAQMDBQEAAAAAAAAAAQIRAxIhMUEEE1FhIjJxBRQzgbEj/9oADAMBAAIRAxEAPwC8EIQgBCEIAQhCAEIQgBCEIAQhCAEIQgBCEIAQhaufZAbXWLpp2ltYNb4JGBw1xFo/eIUWPad3E2CqhIZwnjIcz1sT048UJSb3LAQVDabtVoXSNj7wtLjYFwsMXIkXAUtfOA3FwsTfoBdCDk6saJGsJ8Ts7JS1VxUbZca+nk+q6RrQP9LhYfNWIHWGfD+ChEtHRC0bKCLjTgeHvWwKkgyhYJRdAZQtcSzdAZQtHyAC5yHPgm1u9NKXlnfxYhmRjbkgHVC5wztcAWkOB0III94XRACEIQAhCEAIQhACEIQAhCCgBC1SaurRGLnXgFSc1COqXAFaEloJy9gceP4pUphJSSkuwCEIurAEJo29vLBRx95PIGjPC293PPJrdSnKmlxNDrEXANjqL52PVAdViyysIDjVUjJGlr2tcDqCAQoNt3dnADTxOu2cuIjLQ5zQPbDSbAC1rX96lW095aeneGTSBjiMQBucr+SRjfehvfvm309k6e5WUXykTbQi2D2e01IGuiia+UfXlu436AeFp8h6pw2ttcxRuEkLsLgW4oyHAXFrnQtS/Ze24agOMLw8NsHWBFr6JPtiF8pZCL93IHd67kwAeEdSVRpkp1yVVvLtSSAQnujdj2yBxcC12EgtGR0y1Uu3O34rKx57yjtEQT3oOFo6eP2r9FKYN2KZuECCPwWw3YDa2lr3t6J1DVPQbtkfqcIxmmfaRtyWNs9l+Tm6D0IUSd2n1LWtcYY3BwuB4mk2JDrG5Go0VjOpGk6ZXJtbInmeZVdb97GfTMc6IAwPJOF2kchN7g8GuJ9DlxSKVkp3sOW5O+lbXvcXUrI4WkjvC8jPk0fW6+ilG2ttNpoy92dgSG6EkAm3/tN+4cods+nOQOCx6ODjfXqlEmyY6lznSsD2C7GNIuLfWd6njyRkKuyuNob17Rq5WRQO7l0jhgY1trMP1y92oAzJHuVkbJgkpqYCondM9ou+RwaL9AMvLMqGbjbMedozYnFzKTHDHfQFzhh9QwW5qcnYLC4mRz5Lm9nuu0dA0Ze9GS6IltTbhqW54gy9g1haT5ZnxP6aBQuHs7k2hUPs0xQMcWGRxBcbHMNaLAu+AV2w7PjZbDGxttLMaLe4LrHA1os1oAuTYADM5k5KI2uQ5Load2N2YqGFsUOOwvcucXEk5kngPSyeViyypKAhCEAIQhACEIQAhCEAIKFo+QAEnIDM3QHGtq2xsLnZAKB123e+k1y/kpJvrveHktafC3TPXhcpj3aJkdzubD1Xj+Y3kT9kRe5buxh9DH90H35peuNNHha0cgB7guxK9XGqgl8EmCVBd9O0cQP/ACakAmqnZW+pHlcl56AE24WzSXtW37dSsbTU1/ymbLw5uawmwsPtuOQ9VAd4dlf0Ts6zzeurriV17mOC4L2AnicgTxJI4Z2JI5sWWbae1oGyyOlxStLnE/UacTrDg2w+K9SNCpDsA3ZvJJWvFg0GGH7xt3hHkLD1KvFSQCxZZQgKq7Uv/wBbP1Q/ed+Kh7Apj2oD87Z+qH7xUQAXrYF/zRcsbsrb4Kj70fycp2FBOyv2Kj70f7rlOwvPz/yMqzZCELEgFympw9pa4BzSLEEXBXVCARbP2THA3BE3C298N8he97e9LGtsFlCATU9C1heWtAL3Y3kcXZC59EoCyhACEIQAhCEAIQhACEIQAuFRUhjXOcbNaCSTwAXe6rrfveRweGx3cyN5bM0fXFvG3zAIcOoCmKt0ShcztCc+Vjo4sdO84C4XEjHg2ddumXLW2amkb7qlH7Ic4YosZjf9ZhcA+2hcGnUaZq4Ni3EEQdkQxoPoAFfJBR4DFxVe7x7amrXyU1GQI48pZvqmT9G09OKz2kb4OYW0NKfzioIaXD/Da7K/3iL+QThsvZjaSnbFHnhFgeLnu1cepOfovE/U/O/bRUYfdL/DSENRSW1WyRzmGT2mnxfwzVjdnVBiezLIeI+iiu+uyizaV9RIxjweZtZ3x+atTs92Zghxka5Dy4/FWi/WjCu9zJqnRLQFwrqtsUb5HmzWNL3Ho0Eld017Y2eKmPuXew4t7zqwG5b62svUskhO4W7TqmoftWqb45TipmH6kejX252tblmeKq/tO2u6v2o9kfiDXNpoRwyIBPq8uPlZXrvvt0UVDNKLBwbgjH+t3hYB5X/6qluxfYpqNpiVwu2naZSebzcM9bkn0QF77rbBbRUsNOzSNoBPN2rnepJTuCq+3x34nif3dI1pc02cHjNxsDZg5aqYbu7TNRTRSubhL2Bzm2tY6HLzCrGaeyLSg4q2OSwSsrFlZlCr+04fnTP1Y/ecogI1dtfsCCdwdLE15AsCeWtsik43MpP8uz4/iu3H5CjFJotZHeyxtm1H3o/k5TwBIqDY8UAcImBmLW3G17fNLQubJLXJsqZQhCoAQhCAFglJdpbSjgjdLK8MjYC5zibAAfzoob/a5SFt2tmN/Z8Abcc8zdSouX27konqEj2dtBk8bZI3YmOzB+BBSu6jggyhIdo7ZhhH0kjG30BcAT6FR5u/kb5RHE6NzjezQ7Eche5t0WcsiiWUWyXBZSahqMbA61r8L3SlXTtWivAIQhSAQhYcgEm1K0RRudxtl5qp9oV7RM+RxPdyghxAJwSt9iSwz0Ja62dgLKU7/wC2cPgB0+ahtFtKIMDagPDM3tkY0vsXfbaM7ADKwKzxybyfg201GxXs3YDJHh0EodcgEwz2uTxc1jgb9CLqwN494GUFIXuzcBgjF7lz7ZXv7yozubsKjlm76J8M3dnELNs5p4FwcAQeKifaFvAamV7r/RRXZEOf2n+p+S2zTSpGa3DszhdUV81VKS9zBck5/SSG3wA+SsrFd9/qsy83Wz9wt6lV92SVIZRzyC2J84Y0c3YQGjyzv6KaVlQI2Yb+fU6k+p+a+J/UlLJ5LT62RupqMRl25s4VNTABm4Et9D/8VlUNMI42sbo0WUU3M2aXPdO4c2s/8ipgTZfReBhcMas5U2+TWV9gtWNsPiVhubugSHb21RBC9+paCQOZ4BegWRTnbtvLjmZStOUXjfY/4jh4Qeobf9pS7sn3aNNst0lvpagGXkQ21oh7s/VVRsvYsm0tptjcbmSQvmdrZgN3n3ZBemG04YwNaLBrQ1o5ACzf4KeUOGVhsjZLquXA5vhv48dw5gv4y141JOVladPAGANGQAAHkMgtaaibG0NaLAcl3WWLFoNMuTWwQhC2MgQmbbO9UFK5rZiQXAkWaXZA2zsm/wDtJo/tu/43KyhJ7pE0SlCip7SqP7b/APjcsf2l0f2n/wDG5T6cvYUStCb9i7cjqmF8RJaDhN2lpvkdD5pwVONiAWj32B6LdQ/tK3h/JaKUtPiLbDzOQ+NlSctKJStlYdoG9LtoVhia4/ktO6wbwklGrnDiByKZGvufkktPFgja36xzcepzcT70sp4iSABe5sB8AF7GDHoibJIubsujcKEX4ySFvlkPmCpLtGt7thIzd9UdeF+iS7EohS0kTD9RgxfeObviVF9sV5mlOB5ZLEQ/A7JpjOv3m24jivG8nLTdFYQ1Mpfe/aU8lS/vi7HchwJ09OQSHYtXJHNG6K+JrmlthmTcD46K1dr7n0tTOZqiV0bpA3CwPaw2As0nEDclOe6nZTDBUNn7x72xkFrXBvtcCSNbaqkMkZLSWacdyxKCPCxoIsbC462ufiUpWLLK2Soxe4IQhSQC41dQGMc48ASupUb322kI4COJVJSpWWirZVu9G0TNUWvqf4pYzaTWNayWke4tyEkL23sNA6N9s7W0KadjQTSOkqGXGA+F1g4AknMgi1vNTXdESVM2GaCIBviMjC5t/OM3bn0KvghUdTL5JdIdZYxT7PJja9j57CzwA9ocONjwHzVQb8zhjO7blbJXRvq/OJvABzvkAqQ3vpe8qQDewuXeQ4eq5ZS15t3wZXuN26e0X0z4HXcR3gmewHK2gy52JN/JW5QzGska2PFZ2uRFmqBbu7vOkdcjM/DoFdu6ewRTxjLxH5LkzY4ZsySW67+ByPVHSiNjWNFg0WW0zrDrwXUlcDm7yXpcbII2HhaohvfWARPJ0sbefBSbaFVYW0UDrqc7QqRTNv3bbOncODL+zfmdFLLo37IN2RHE+qcPFPkzmIgT+8fkFY4C500AY0NaLBoAAGgA0C6qVwVYIQhSQCELCArPtUH08P6s/vFQeynPar/fQ/cd+8oSBxXq4PsRdGpWuAfz5Lay1wrYWWl2WD82k/WH91qmihfZcfzaT9af3WqaXXkZfvZVmCVTPa9Xl76eK+Tnl7vusAI+NlbldJZp65Khd/qrvNolvCOMDyLzn62C4k/U8mEF1uaQWzYzMFySfTyUx7Odi99VtcR4Ih3h6nRo9/yUUjZmrj7OtkGCl7xws+Y4v9gyaP4r3fJyLHi/Ib6HHb20RiEPed29wcYyRcFw4C+RPRMEOKUt77Awx+GR1wA598mtJ+qbBxHMgcF221W96XU8kdpQ9vcuPsnO4mDuGEAlw6dUrp9iSN+idHDJAeJBx3OeJwIIcSSTlzXzUrluar6Ub02y3vfhf3UkZvYGPNvW5JBUqp4Q1oAAAAsEk2TstkDMLGho1sNBfgOQS8Lqw49K+TLJPUZQhC3MgQhCAwSqu7UK8mQRg8APLK5+CtEhVltzd2WsqpMAsHOwucfqsFvibe5Y5HtsXhzZHtg7JEhjdSTWkAAOB5Y/U5OY72hmeBCtvYezTDEA4gvOb3BrW3P+2wSbZGxoqKLhl7TzYe6+i4bu73MqnOaAW2PhBILnDPMtGbdOK09TZJ7BxcrkuDhvhFnGejh8lX0W7veyl7hlfL00Vr7c2d3zA0a316WzSP8AI4aRrXPBPC4F7DnZcOXHLW3Ha+yldiTdzdsMAcRkOmqldknpKtkguxwcOYzt+BSldOHFHHHbsHOV2S4l+FpJ5LtKL5LhNQtf7dyOV7D4arV8kkX2hUS1DjFTi50fIfYZzueJ/wBI+Cf939gspYhGzMnxPefae86kn+HBOENO1oAaAAOAFgugCmg2ACEIUkAhCEALBCyhAIK/YUM5BljY8tFgXC9hxsk39UKT9BH+ynhClNomxn/qhSf5eP8AZR/VGk/y8f7KeEJqfuQJaDZscLS2JjWAm5AFhfmu7jZbOVYdo2+L+9NLE7CGgd44e0TrhB5ZhWhBzdIlbk72xL4b5Wz4hUFtWXvKiZ/23En0yHyVpS0clLsmzTJLI8YmtLbuDpRcMFuDeai2wOzCpkLTKO6bqS7N3P2Rx81TxMSx555Zf0ap7CTcvdd1VMLi0TCHSHpfJvmVbm2auOKOz8o8mEgezfJt7aDLXhZKNj7HjpomxxiwGp4k8SeqYt6hLJIIowXtLcUzAQCWYm2GI6YrEeV08vJ6n4KrdjfsmkfKe8midPFI0xte4tFosWpj4l9sRI4NGql+zNnNiFm3twDnF1ugvoOiQUUNPBI1v92+TMR43EZng2+EZ5J8CwhBcicrCyyhC3MwQhCAEIQgOMr7Dqcgo/HvDiL46WGSVzSQ9+Du4w8a3e+2I35JVvdXPhpXyRkhww2t94c/cmDZnaCS0d5GHdWkD4LnyZoY39RvjwzyK4qxn2jsWvleX1Txc5QxNLBGNbl7nGx9M1Mt0NgOpYSHkF7jidYaZCwvxskk29dNILSxkjk5rHD5pc3fCltnJh8xYctVSE8TlqTNJwyqOlrYemc0n2jSCRhbplkeIPNRh3aZAJC3BI5vB7AD72kggdU4Rb9Uh1kLTrZzXD+C2+mS0s53B+xE4DUUMjnRMdKxpBmb4ruBOoB+tyViUNYJWNeLgPAcA4Wd6jgkNNvLSymzZ4yTlYusfKzrLtRUpidhbnGc2j7GV8IPFvJMcXFVdleDpWwynD3b2s8QL8TMRLOIGYsUsa8dFlwyXGGnFsxxPzNloDqyUOFwQRpkbrdc2RhuQ0W5cpIMoWMSLoDKEXWAUBlCEFACFzbO08VuCgMoRdYxIAcqc2NsiWt2lVPYGYaeoeHmQOLS4OFmAN42z9QrflnABJtl1A+aiW5UbaSlcaiSNs00stRMMbTZ8j72NjwbZSp6VsSiXMYt0zy73Uzcu8xHkxrnc+Q6H3JA/fcYmhkEpab+NwDGi2ut3WztoqakKZJnlJqWlAJefacbny4D0UZqu0iGP2m31ya9rj7jZYpu1Sjfwlb1MeXvBKOmW0sd9v7JdK0GN+BwuL3sCNc7Jqp46+JuKMxygateXZga4S25unCl31opshPGL/VccB/7J2gqmPHgc1w/0kEfArN47nqsnU0tNGmx9od9EH6HRw8WThqPEAbhLVo0rbEtjMyhF0IAQhCAYd8R+bO8wczYa6EqrKfEwYGkEAk53Gp58lce16ATQvjIBxNNr6Xt4T6FU1tCnmpnBs8LmDId4AcJGdvFxvbRcPkY25XyjpwypbM3fLJl4W9LP1OXMdUkqrm7nubbLIZm3mcvgtjK1wu2QgNGQxDXLjxSd+AG5IOueIXyxcP/AEudRS6Olyk1uzpBtRrbtYL6g24j7x10WndvccTvq5tbqff5cPNJJoHOe3uQXvBuABfQnLLoLLtPHU3OGnlIsSBgdnHe5tlq06LdJdFLQoG0nMAwkgnPIn5cfn0U83J3skkw9/I9zXeFrjE1zcXAd9EcvJ7Qqziop5XYe6ficfDcFofyIcRZsg+KsLcrdOaJzZDjYTq/OKRttWSxHwStP2hmtYJpmWTTRZN7rOiwxbLqOUZN6d5RRxCQsL7vDA0GxuQfwUHk7Vam+UMQB548udziU13u2R38BGpYe8DbXuQCAPiozsbs5xtxVDnNv7LW2vbriBAPRYTcrqJtHTW5pD2quHtQtfzwFw/eunij7SYHjxskj824h8Cst7OKYWzl5e3+DRyXQ9ntLZwDXjFoe8ddvlfT4qq9XsN42PNBt2Gb+7kY48r2PuOaXtKiJ7OIAQY3SsI0IcDn9oXGvkpBsekkiZhllMttHFuE25G2p6raLl2jNpdDggoWj3WBVyohqZIwbOLfW386pOaJhzY+wNiLSHzOV+SY95duwRvDZrm2fhaSbDMgg5fVUCO1oRO94xnu8WFhs0eFhZrfj3ZKys10loSUkl/acR0c7p16pq2pII22c99zfMuceLrjLQ2smmj7RLRB0ww43OAawFxsNf8A6ortTe0yuvHHI0XxHE4nEbg3PqAq8k6SRVFMwus/vDe5AOKxFxkfRw4hIaTeCmuWkRNAyGG5IJLQcXtefvUVn2hI4AYR4cxfnhtfzs1nuTXVVD3ZFwbrcDlnn/PJTVlyWz72FsxLHyOY1zsJADQSb64tWnPgNUy7b3mdLLcu7sgWAbfME5guOufTkmF2EggEvPLz5ADqPcnHY+7VXKC6KmlcSRmWEAE24uVlBEWhHLUB2jXEjM3OR5LZk0xGXhFjqAfe0ajqpnQ9lNfPnL3cAy1OM8Pqs8jx4p3PYg8Ww1elznGcidbWOhVtJVyK2hgzs95uDcjhb8EqjqsGYu3kWk+/LO3UXU1d2GzmxNWwG+oY/LyzWn9iFRY/nEV+HhdYnif9J8lNDUiPUe/1VCBgqJMPMkSN9SQbeoCklB2zzst3zIpW/aF4z+0MTPfZbU/YVJcd5VNFxmWsN78rk5hLqHsJia4ukqHnlgYGedwb3SiraJDsjtXoprBznQu0+kFm+kjbtPvUtgq2vbiY5rmn6zSCPeDZV1Q9iNOwuxTSuBGQbZhB62uD6hSPdjcKChzjMhPMvtrza2zT7kKtIk3ejmPeELTuB/JQpIOy5TQBws4AjkQCPcVrVVzIxikcGt0uTYXSF29NMP8AGj/aCUyBJVbjUchu6nZe1ssTdOjSBxWKbcWijILaaO40Ju7gM/ETnkEvfvHTi15WC4uM9RzC5/1rpf0zPefwUaPgm2K+4ZE0uawNABJwszsLnJrRcnoq83n7W2RtP5O5pyD43m5Dnxm8tPKw2fC8tvhJGoViVlM2eN0bicLxYlri025tc2xB6hVFvv2JTPJlp5zObexPYvPL6X/Etwxi/VKRAmou3stltIzHEcZFhZ1nSsMZ6kRuLTzLbqWUnbZQOAxd8zLMFgNjy8LjdUZtDdmrhDu8pqhjWXu4wXaOpcBa3qmd5AtcNsdHNNr/AO1WB6w2BvzR1hwwzAu+w4FjvQO19Eprt7KSGTupaiJklr4XOAPryXlaCSaOzruitm1zi1juhDSQfVdYKmJ8gMs8jsTryODMbupBNhfqp2B6Prd7ny3bs+I1Lr2Mp8EDOGchtj8m3Tvu/S1DIvzqRskpJJwNwsaODW8T6pq7PRTfkMYpHufEOLzd4cc3Bw0aegyCklTVNjbie4NaNSTYZqvwDqhN39Yaf9NF+21ZO3af9PF/yN/FNLA4ISD+nYP00X/I38UtY8HMaJVA2STaE+CN7ibWBN7E/JK1qWICt9qbDmrZYy4d0wXu9xAuPDk0XvxelsPZrRm+N5c4+0cbRc53Fhwzd+0Up7QJcPddcf8A4qKQ1y3xYFKNtlZZWnSFu0+yVj5XPjqwxp9mMtDg1vAXxZ5klcIuyI3zrWWyGTOAPV2uS2bWfzddY6rRaftl7lfWYsouyGDV88kmRBwlrRplpfmfenih7LaCO/0OMnUyPc7iTpe3Hkl257rxvPUfIKQLllGnRopNobqPd+nht3UETLaFrGg++yXgLZCgAhCEAIQhACEIQAhCEAIQhARTtFFqMfrG/wAVXdMxur7AcybX9Lm6srfqiklpQ2JjnuxtNmi+WfBV0/dWpOtNJfn3Zv8ANdWP7HXJMav6uB921tCCpbGGAXY3Dlrppbko3JT4XC3y/kpTHujUf5eT9ghKmbs1OX0MpHVpP8VMNlUmmJ6LuN/2WxT+yPILSurGRNxyPaxo1c5waPeVzqKoRR4jfICzWgucTya0anooVtXcOTakzJa8mOCO/dUjTc2JBxSvGWI2GQ00uuQgQbwdprqrvKXZUD6uQgsdLg+gYCLE3NgdeNh5qJ7vdhVa1xfLNBESCA4Xle2/FuQaD11sSrz2bsyOCNscTGRsbkGtaGgen8UpKA8lbd2O+jqXUxhL6gHxSSNx475gxszGG3F1z5JqrMYyfIXEZFjLYWnkSPDfyuvVe8+58FcwiVpD8JY2VnhkaDqAfs5acl543o3GqKSqbTSNGAnFC9jcpBplc5yXywHifK5AknY1v6ykc+nkDsMrmuYW4XYXeycVyPDa2at/fSQOonEEEEx2OVj4hobqk92d2hMWjAWMx93jMP5Qxsp0jrIHjHGb5BwIbyVw1+xXxbNELYmBzS3wQMfgvizLW+0BxtwVlygQOnfZ2cYcOmG/4pVFsyKaQBvhyN2uu0g9LHMdUu2LTzwzse6mmIDs/oZdDlcdc7pXVRyTyOc6mlAxEsc1jg5g4cM/JbTclO4vb2L3Fxprf3sju2N2nQtJZI824Yj8FcOz/wC7Z9xvyChrKecizoi/hcscwnzFiFN4B4R5BVyybSsyi2+TosFZQsSxXvalUlpp9M8eoJ+zyUB/pcjQx+5/4q4d5N0mVuDG+RmC9sBte9tfcmj+y2G1u+n88a3jk0xqyko7lbDbj+Hdf90f0/JwEX/dWW3syiBynqPVwPzC6Hs5it/ey/8AX8FZZfkrp+DXsyrnSwyl2HJ4Hhv9kc1Mk07v7CFK1zQ5zsRvd1uAA4AJ2WEnbs0QIQhVJBCEIAQhCAEIQgBCEIAQhCAEWQhAFkWQhAYwoCyhACEIQAm3bu70FZGYqiMPYdL6tPBzTqD1CckIBvpdiRxv7xrR3hY2N0hJxua3TEfrHqc04FCEBjCsYVshAa4VshCAEIQgBCEIAQhCAEIQgBCEIAQhCAEIQgBCEIAQhCAEIQg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1508" name="Picture 4" descr="https://encrypted-tbn1.gstatic.com/images?q=tbn:ANd9GcR_IA3EDdn4jNBigUJm7Ysk_ZEUz0FOuQv8GXKALLYmxt8T30qO3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276872"/>
            <a:ext cx="3213720" cy="32280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tr-TR" b="1" i="1" dirty="0" smtClean="0"/>
              <a:t>Atletik yapı: Spor yapan insan</a:t>
            </a:r>
            <a:br>
              <a:rPr lang="tr-TR" b="1" i="1" dirty="0" smtClean="0"/>
            </a:br>
            <a:r>
              <a:rPr lang="tr-TR" b="1" i="1" dirty="0" smtClean="0"/>
              <a:t> vücudunun şekl</a:t>
            </a:r>
            <a:r>
              <a:rPr lang="tr-TR" b="1" i="1" dirty="0"/>
              <a:t>i</a:t>
            </a:r>
            <a:endParaRPr lang="tr-TR" dirty="0"/>
          </a:p>
        </p:txBody>
      </p:sp>
      <p:pic>
        <p:nvPicPr>
          <p:cNvPr id="10242" name="Picture 2" descr="https://encrypted-tbn1.gstatic.com/images?q=tbn:ANd9GcTqFEp9WvnTvJFTEPL6O8AEDQaB3K1Abpmkye45KfRULHGcJvq0B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348880"/>
            <a:ext cx="2921496" cy="31649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tr-TR" b="1" i="1" dirty="0" smtClean="0"/>
              <a:t>Çeviklik</a:t>
            </a:r>
            <a:r>
              <a:rPr lang="tr-TR" i="1" dirty="0" smtClean="0"/>
              <a:t>: İnsanın güçlü olması,</a:t>
            </a:r>
            <a:r>
              <a:rPr lang="tr-TR" dirty="0"/>
              <a:t> kolaylık ve çabuklukla </a:t>
            </a:r>
            <a:r>
              <a:rPr lang="tr-TR" dirty="0" smtClean="0"/>
              <a:t>davranması</a:t>
            </a:r>
            <a:endParaRPr lang="tr-TR" dirty="0"/>
          </a:p>
        </p:txBody>
      </p:sp>
      <p:sp>
        <p:nvSpPr>
          <p:cNvPr id="6146" name="AutoShape 2" descr="data:image/jpeg;base64,/9j/4AAQSkZJRgABAQAAAQABAAD/2wCEAAkGBhQSERUUExQWFRUWGBwaGBgXGBwcGhcaHBgcFxwXFx8XHyYeHBwkHR0dHy8gIygpLCwsFx4xNTAqNSYrLCkBCQoKDgwOGg8PGjQkHyQsLCwsLC8tLCwsLCwsLCwsLCwsLCwsLCwsLCwsLCwsLCwsLCwsLCwsLCwsLCwsLCksLP/AABEIAL8BCAMBIgACEQEDEQH/xAAbAAABBQEBAAAAAAAAAAAAAAADAQIEBQYAB//EAEEQAAECAwUFBwIEBQMDBQEAAAECEQADIQQSMUFRBQZhcYETIpGhscHwMtEHFELxI1JicuEVgrIzc6IkNGODkhb/xAAaAQACAwEBAAAAAAAAAAAAAAABAgADBAUG/8QAMhEAAgIBAwIDBgUFAQEAAAAAAAECEQMSITEEQRMyUQUUImFxgUKRocHRI1Kx4fByM//aAAwDAQACEQMRAD8APvnbuxsglpLGYVJYBmQC5bPQdYzU6ULNZAD/ANa0MeKJQLjqo+UWFv8A/Uz5syYWkWZJBzBIJ7gwcqV5CCbB2Uq2zzaZ4eXfYJyUQksn+1LDn4xklc5bfRfyemwaenwLXwvil82/LH93/syhsyu6bpZT3aHvVGGvSCztmzZaby0KSm8zkNVnbwj0zZu05c+0TEIQCmSEsv8Aqcju8AxrwjJb+7Rv2jsgaS/+SgCfAMISeKMY6rs2dP7Qy5s6xOGnu/pW37GVfuw85fMjDAe7DyaiM52F/B2fSOTgY7MwmR6wBhRh4Q7McvtDScOkLer0+0QFjk5/Mob+mOBx+ZQ3KIT/AGWOw/8A3Uj/ALqf+Qibvcsm2zuY/wCIiLu5W1yP+4INvQp7ZP8A7/ZotXk+5hk76tf+X/lFTkevrDlKw5wgT3T1hVJw5wptV0c9ekcnOOM0A4jCBi2JD1z5wSqefFDzyS+49qDpCqxEC/MpKaEUGBz4YQCZa1lmAFfaDpZhye1emx8Sv6Es49IjTT/EQHwKleCQkf8ALygJRMUc8OUMsmziqYt/0sPEOfaGSS5Zy8/tuDVRj3vd/Mm/mUAYwNe0Q1ATSHy9l0rxgqdnJuu2XtCaooxz9uZn5aX2/k0m8tqawSiGJdPH9JjFy1zCkMSzDCN9tlL2KWG09DGcsdmeWmn6R6Q+SaT4OdPqssLipNL+SolWBSgHxbOCy9mUFcoupWzjdHLXhCosLJDqGGnCKHm+ZkeRsqU7PZL8PaJBksD3fCJZKAnXu5coLMnJulkk0hHksS2yKoUwOWXGC9iSzaj7ws+2EhkgCop1hs5Si3P/ADCaxR0yw1DnP2MdAl2cOl3d9ToY6F8T5hJttmdr2djkfSC61fzzDVUwtkkP4co0m9Fs/J2VEqWbpPdSwrdCSFKq9a46mK3cTZrSlzykkqZCOTgKNeLDoYiWxZt+0UpH0JLai4hyo9S/iI6qtRvu+D1stE8+i/gxrVL5v/v3NJu7Y02WyX1ivZ9ot+LkDwYc485nzytalnFSiTzNY3O/ttKUpkpJKpjUFO6CWAHFTeEZu27KkSe1QpZM1CRyMw1IHAUHjC5l+FcI0ezZVeeS+KbdfROvytlJeoOkOvVENag6Qr1EZju3S3foKDXwhBgevvDPzCQTUQP84LuecTSzLk6zp8fmmiQcodn0iKqcSzDOFuzCemUNpZhye2unjxb+38/wSk5wy8GqRlAEWNZd9YMjZndDvl6iJSXLMOT2/wD2w/N/wWOyLemRPlTVglCFObraZOREfbG2hOnzZiEsFqcA5DpCDZyQRhnB7JYCpd1CbxLMEiucRSVUjmZPa2eeTxI7Oq29CqNomEFhrlz1hVWaYWc55xd2nZq5d5CklKg7g9dKRxsWDviIDyU6ox5OtzT2nJ/mU6dml6nLLnBpOzA5cE15ZRdCwsoVah9RDkBAJq+GHKK3lZl1tlOiwAIwyiV+WZmGfsYmApuHr7wky1JYMHqMYR5LA2wKZHeGdNHzEA2TIKkrW31TFEPoO6PJIiTa9oKSkqoyUqOmAB9oZYZd1CUVLISDzZj6Quv4QB5VnABdQzoBxPzCABcu5+rDM8OEElIxoMTnxhps3cxbu6DSE8Qhd7QYWRJAA6f0mKKRLPZp4IGFMuEXu1pA/JCpw1/pMU6JbIoo/Tg/CL+oe/5Fk3uDClM144fMoYoKu5GntEglYSXKTT24Q2cs3KpyyjNZWBULoqG8IPMnBssRjTOGzFDjiMRxjp4CmDjEaQNnyAfNmYUGMMmJBu5cqZGEVZ/pwxyxwMIuSXGOeMBUiDJ8ogjvUPzKsdBLinGBocuUJDaiWbTa1qRZdnsgsQhCU/3Fq+pjM7obVs9meZMWL6nSBUkJDHAA4n/jGWmSlrAK1kmmJJOUPFhqMTjw01jrSyrUn6HSj1ko4pY1+J233Lu271JXbTaLhWlAAlJoGZ7pLvR3U2sZ+da1rKlGqlFRJ1JJJiZLsoc0GUFkyKVwc4UzMVOaYF1+ZUoutq+xuthbIkS0JkTZaFX1JvTFAOVUJSHDBOjacTGS3x3flSrUEySQkovEElV0uzA4tnWL+33ET5C1qSJaFOokuE1YKfR28Yjb2WuTPtCVWefKmAoYhCnukKz4F40ZFphaQmXLN7t2ZCVsypdz+0PlbPARhFtLsuJfP2EcEpCKkYRheRmRzZE/KgEUz9jBJcnvdPcxKmTEAgitT6GEFqLm6lqDhmYRtsFNjJUlRehZzBRZDdBUQPp9RF9s+ZZ5MhU1a5doPeK0pf8AhgAlgKOTrTAx53tffC/MeRK7OWG7hUVYVxLNhF/u82rH8ORqFykBia4xe7qWa8Zk1DJCGDYqLnJukZSVaAtKFuwUHbmI0llnlchYlzAlRlsA7VZSQRk/HhC4Ete74LcUE39CNvJvFKXNupmoUtlpIBq4UrHmIgBa1hKQ7kgAJFTwDVxjG2LdicqemUUKSSpnySAaqBwLRvJMuZIkGfLXdIUkJI+opwJBNBoYty4LmqfIHj1S9Ae09mGzI7SepEv+lawJhfROJw/xFfZbaia6kEEU9+sV34iTlLNmUslUxcsqUTxVSucT91d0LTLs6rSodxSQpgQSE5LVXP0xaJm6SMYtrlCSguxISqhpqK9Y5gQOntBBMBKsceGggDG5nhi3zSOeVbj7VZkrDHA0LU4+0FvJvFycOeZgRlmmdfuIUKZXSF7UDceia7trnTQwIOUYgd32gktQcsD8AjluEEUwPH0gELbbiSLAO8aDQD9JinI7p7ww04Rd7cSfyIqMsBrTXjFPOmC6aV6xq6l7osnyNWohJq9PaOnTSRniPWOnAkMzDmNY5aglqnEY/eMpUKtJLVxI+8JMs7kPr7GDqng3a5+gMMnpcivhlRoVWiAxZnUGcY+nGOWCFCuvDSHgKcVOBxh/YG8HAw148YJBiV96oyyPGOh4l94vSgy56R0IyECZKYA8RwgarQlw1aH2gPYmjnMQZaReDjI+oja5FmkdLtAvGmnpBJc50sGBU/RzxgaEO+dcf9ogSVEJozj94F7h0ruVG256rxRedI7ofQYAgULY9YbsqyrQUzFLSkXggJBqSoKqpqeOvOJW3ZkrtTOWnvE0RLDCjkqL8WzyiVbLdZ5tgmJQAlbpWCQxBSpfdHezBzjquUZR+ppbTJUtC+9V6/aIVr2omWEoXQkAuXIAJxLVOdBC2HbaVA3VVGLjzGtYze1p5XNU+QA6ACMWHC3P41sVRW/BO/8A6RaiQkAsTdofFuUaXce39rOlmYA4VdL4Xq3XGjkR57LWyu7Q5GNhsR0S+7RZqovV3IOHCL88YwjaXcMntYW22lKJhlAMXVLUb36HbPu0qxfhBrJuZZkSO1nLVMJZglQT9RoCWL5u0Jty0InygEyuxWFOpYWo36MQQdTWIeydnBCC5JJIzpiPCGnnSha5DKa5LK0TkISlyEpFG6UFIv8AYO2LGmWb8xBAT3q/qdTMTXPKM/O2ahRD1DmmtDwiP/oYCiAwDUdqVjHgyQhu9yuEqLVW1Jc1MyZLnLCgs3EBVKENTFvKNPYFSZmzuzmqlvcb6xSj5Zxj7BsxAeox64CHrsMsp+l8cYs97ipXQ/ib7kPatqs023SpaklctP8ADvhRCWZkANkDnm8b/biFSrJLEh0oAuKAzAoBXKppxjGnZaQAQUjDJ8+MGvkFIJcB2fAPoMsImTrIyi0hZZIjJa6l+HpwhyXKSA4xhF29ALEpFK8C/ljAUbblXmvs5o+fJnesYlCbVxiV79kGe6kKUSAKl6BtDECVvDIKwO8nJyKHzcQ+bsifa1mUl0olOSVAspYoEjXR+cD2XuUqc5W6Ehxeb9Qo3j6Rqhgi43ke50NEsuOCa4v9XZcJIqz5YeGXKBJmd0sHNR5xO3b3Ftk1JSwKEOEzCWQpIwqc6kNwjQWP8PEpCjOtEpCnolPf5lV3DlFPus72X3OfKDTaM1tHaHaWZMtmN5FWoe8OMDVILZYj14xoNpbJ2dIEtKp61THr3koBLi6WLkAaZtiIRWyrMv6JxAozpvau5Tjwi3LgyypuhnCTM9MkmnPUe0IZQvJyxNf884vV7uqMwCWuWtORcJ8QS9Ij2jYU9My72SiWxAKgXrQihoIxvFlXMRHBrsVolhxQUr8845SO9SjD1PHlD5yClZCgxFCCCCDjXo0OlAua6ekUtuIgyXKWVGuA5Q+6bxfhUV9YeiapywGPLIQxKlF3GJPHhlC2yCAhySfHlHQklYbEVrCwGAq5qUlscdeBhj97ECh9RCPUc/Y6Qo+rLDPmY1FliIxV3s/YQFjc5jOH9oO9UYnCsR1S7yABey4ZxbFBIG3FkgpujGjOSTkDgwiFIsClIuMA7HjnWLw2AFSQWHngG94mSbGgEuoYDCmsaPGUI0izVSMevYM1NRlx0gKdmzTUjGNugISC/H1MOmqlsMXdOXIwy6uXoBZKMxsTZJTOlKmIvJSsKI/mAYtx8dYv0yTfmLKmK1XiAKB8qaBoPcSpQYZH2g0qQHJf40VZepc1TBLIqoDZwACeJ9YMFpuAZ93LlAvybpNdfeHIs14d11NWlTTHCM/m4K9RKUKp0f24Q2ZJRereduWcWlk3Qtk0XpcqYwIqe7j/AHNEfeXZJsUoTLRaJSZmUgLCppfCicOZLDmwgx6fLLsGpMrgSkluBryb2g1nQ7hs/WvvFDtHbi5avoKAU0JAJVxBBbF4z1o2tMWQ6iWwr8rxjTHopS8zodYn3N8SEyzeUlLDEnCMztneS/3ZbhP82Z8MIr9pbwz58uWiasrTKTdTQAt/UwdRGDlywAivlzHjRi6SMHqe7LI40mSSs5E/NYmbpyr1ukA4Bd88kArb/wAWj0n8Kd6dn2SyTxaFplzit1FSSTMl3QyUMK1vd3Ux5hY9opTbe1Q0tBWu6DghK7wSC2QBAJ0jYyz6nstr2oL136Wa8QNdG4xGtqJK0y5a1FCEkfSpiebYB848325vLa0TChYSgjEBiFAsQQcFAgu4i63Y2gqbLvFQJBYg5aE60HrGDKnihqZtydVFbmjXtGewQJjJDswcs+qnD9IizJJX9a5ixoVlvAMPKOlKJz84elTDXrHHlnyy/EcZyct2yFLkoQe6kDoPtEldnQrIA6inpA1Ta4CCImHD2hHd33EGiyKA7q1j/c//ACg0i12hBDTPAEH/AMSPSFSY4lg5hl1GWPDHUn6k6RvFPSXZKji6kpJ5OoP5w6VtSWVFUyyoUSSS15Lv/afaK4zwz3o4KeLPfMnff6oPiPuTZKbISXM5DvTukAnCpYt9sYJK2FJUkdnaQ+faJauZdOPhFddPKHCXq0T3mD80F9ia16EtG7k5XdQkKpRQUgggaVx4Fo6AoQBgfnjHQPF6d9n+gbgY8yaiupw4f5hyJAvF9BrxglCTXDhrX7ecLLsxIdIUokkBkk8AKUwjUm3sgan2GAoYlxicsPCEIoABVxXlU4xf2fce3KSi7ZlgEJLqupADg95zTrFudwSlYM+02aWgfUUqK1MRUAADzi3wcj7BqTMcmUXyoPX9vOFlSnJc58qNGxGztlyV3plom2j+lCQkHSoN70hJO8Gz5D9jYgsnFU5RX5Gg6QPCS80kv1Fr1ZkpNlJQSkXmFWD+LZvFtZdz7XOCVIsswglwVC6Ot8hotz+Ic8C7IRKkp/lloCfSK+1b02mZ9c1R4OffCBeGPLb/AEBcSZL/AA6nJIMybZ5IarzCpQ4MgV1xiRL3asEpTzbXMmsA4loCX6qJPpGaVaVKLqUo8z/mGroHcwvvEF5YfnuTUuyNei3bPlG9KsnaF3eapSx/+VUho33nJdNnlSpI/wDjQnzYRgrVttEs3SXNc6AsWB6sOsUM7bnaSj2sxRUSQJYokYMVAY56xqxLPkVt6UWxUpfI9f2Rb7TaSFzZxVKfEH6mLUrhEXfPYdgmSlKUnslgEhY/Upv1gmvMMYxW4u+aJNnVJmqZKVlSeSsR4h+sV++G+gnOiU7HE8OEWwjOMq/U6EY4447M5a9oqmIb9CTQEuxVUs+DtVoiyzA0LLNk7w4GNhlQQKGpiTYpZWoFKb91lKF3IEY8MusQlLh0q0qQ90kOCk8QaEHhEDZ7und+yzJaFGzysH+gD948t27suT/qUyWlpcpLOBqEAkJGrx6dujbRMsUgnudwBjw7ufKKTa/4fS1T5k9lTL6rxQVYE1N1sRwjnxyeG22dLMk4KajfcwtunkS1yb4my0pCpd496SStIZNM3PdFCKsGgu5SlGeUh2KC9HwILmJW9uxEhCVy0JTcLKCQ1DgTqxzOsRt0tlWpU0djKmMWCj9KbrgsSWDUi1Tjnwv7nNbWW9Kr5G4TZtTBUpYYv1gQIFClmcF3jX2HdGUizy51otAlCYUkUSEkKqlAUrMjPjHDxdPPK6iYoxbdIyCiXwgiEmtAOkbTefdezywnsb6Zqr11JqlV0Xi5/TTOvg5GOTNxBBBHllBz9PPDWoLTT3GKSdIYKaxICnpnDxJ0IjKLRGpHXKxIMoZsfnOG9mMvCAQj9hTEcocmWc8eVIkpsSskk9IPK2PNP6GfWkWRjKXCIQbozHhHRZnZQT9cyWkc3PKOiz3eXf8AyGiMjeSwyklEqwoUDUqnPMUWwDqq3AU4Qkz8R7QE3ZdyUkUCZaQkDNgwDRl1UGDwxSxp5RufU5HstvoFyZaWzeKfNcqmLL6kxAVOUca84YA5jq5RQ5SfLFtsaq0hAvHAcHrpzhkna8tRILo5pfxCCSPCEtdmE1BQoUOlC+RERdp7vieQRdllKQkXHCWSGHdrXMsakk5xfiWGv6nJZDR+IvrDZzNWESpspZVgAov1F1w3EQ/aljEpnmy1EuCx+k0oXy05HrUbt7Km2Sd2omJW6bpe8KHMMS/WIu2dkT13z/Cu3iphQtmScD6xbo6Z7KQ+nG1yT/zKXACkklgAFAkk4AAVeIO9NuXZx2X0zCHVqE6gildYibz7tmxSbGod42mT2xWMA5ohP9qWJOqjoIiS9sTiuUqdKUtMtgO4fpGCcKh6sY0Q6THB29x44orkFs7dm1WoBSEMjALWbqTyeqq6AxtNgfhVKSy7SszD/Ih0o6n6j/4xHlb6rmhpciYSMzQDxpAZm8FuOKClP9LexhpZXdWl9zclgjy7ZX/iLs9Ei0J7NCUIVLDJSAACCQaDoYx8xManbkmdaEj+GoqSad04GhFflIz/APpM68Edku8crp1Z+XGLsc46eTPllHU64IaYc8aOzbjzCBfWlJ0AJb2i82VuzIk1UntVaqwHJOHi8Uz6zFFbO/oUPJFGR2ZsGZOYhkozWqg6a9I1+zN15UmrCYr+Y1bkMB6xcywAGSlhkMukPSknPwH2jmZusnk24RTKbkKaJF0qpkFAc6GD2PbU2WzpvjhjyZ/QwLs6Y48fvC3myDekZ4ZpRLcfU5Me0XsWFmtcm1z5ctSShS1d5wxugFajxok9YLvLtWdLnostjEufOKQ6ioBrzlKWUQHKQC5OJFIgCe/Hh88Ii2vdkzZhmS+0lTTd/iJNS10pe9owwaNmHqIt7x/c0R6tXuqv0Njt7Ysy03VrQqSVIAulNUpqGJQSLwFNMItbfZLPaly0C0gKszgy0FCgUEBN2YhTsWbvNR4y9r3n2jKlAKmoWoUKkoSoqS36paimvFKs8M4zonhdol2ns1SbQQoTJgDIULiqqQC4JLDg9XjbjnjxttPkLjDlM9P2tvnYe3TZJpSqYtglBSVMcnIDAkRT7flpJSiVJBmqUVEh3LuWOrmvBozWwdnyplo/MqKFTyboVgr+QKuvQkZs7RYbR24u9dSuZLXKmFK0qQwWACGCjiHbCjeS9VKM4U3t/wBwVuCq2wX+mzioi4QxILsz4Hn0h/8ApRH1rlp4AuYr7RtGavFZ6ExECTm3M/4pHH/prhWYnRddnZk4qUo8IGrbEtH/AE5fVRd4q5cgnN/brCKl4Ak/tlB8SvKg36E2ZvLMyZOgCQIAvakxR7yiRz+CI5luK+cciUThAc3LuLbFmTM46GrDfPCEgEKcWg4NC8fKHplc4RFn/mfhF2xLETNHF4OEE614wEywCLoPX5WEWhRzbgcIHJA/ZpFPd4YpBJ7uERV7NKqlZ6QyVs9acJivGG0x/uDS9Sd+WP8AMRChKksQqvEP60iOLJNyUTCokTsP3ESq31Br5lbO2QozA6j2STeTKdRSDmwNAIubysxDQhQFb3iPtA5ltN7A83LQ85Ty8uwu5ch0zOEFTakjI/OcRpSklQ7xc8/u0Wln2OteAPVvGsUvE3whNJF7RJGBEK/GLSXu4G78xKf9wpEqVsezpAebeIxYgO1f8Q6wy77DaWUAVzgiSck/OkW04yU/QgnmfKBpt5d0pSk+cK4wXLBSRCl2eYrBJ8C3nEr/AEaYPqUA+Dx0y1zjio9P8Qy8rEuYl4/Sw7DvyKUYrCjoDAlWlCcJZJ4wqKkOz44euUd2JxbHi4MHXS2SQ1Psgf8Aqa37vdbhDFbSmHFSjwrB01o2DftziObMST3jyPHMcIFtgpgu2JqRTifvD0zRg4giSUioTRjUjPnApiRMUO74AHw8fOFULYVH1D2acHBSqoNCMX50rB5krN7yji2p55/eK5RbDuq1I+3jD5drWU1AUWxHdfHCLPB1dyxY7Jsh2cg0yIHtSHX0u3eHT40V0m0qxZQdu7eJA5dYKq0F3ZRo7Mf2PXhEeDcnhfMmzE6ORxhbmvlEOXNWQDdUH1p4t8rBpgo7sRxMVShpdCONMIqbkMuNYEucQcKePjDHOZHjCBFdW0wgaRdLOW5xu01f2FYSCXQMiB7/AHjodV3QyruioRPegEGCCcjB1IYYQSXZlqoHbSEcr4KQJs74Fq/OUIUkxZI2LMOTczCTNkpT9c4AcPaHUJMbSV/5ccYeJWg5UicmfZ0il9bcWz4Qqt4QB3JaRpWG8Jd5BpepHRY14so9Ggn5OZmEpH9Rw8IFM27NU/eYaCnTlEeZNUsVUo8CYGnGudyWicZUlI782uYTXzhgm2Z3KFH+4482ipXKUDgWholFRoa6NWLVS8ob9C0mbTSD3AlPKHWeVNnuQohAPeUaJS9G5nQViFu3sdVsmrRKUn+GHmE4JSSzj+Y8BplG+ti7MqzixompQpAdLkOSC98ijknHnGzHgyTVye3+TRigpTSm9u5WWfceUpIebMJ1F1jycRebE/DazLvFSpqwBheCanPujhGIsW07VJJHcKEkgEF0li3dz8mjbfh3vZ21oXKVQqQVAVrcVdLPlUhxSkNjitelo6Ofp8MYtRSv6klf4dWczezSm0JDfXfBThk6a8nEPX+FSKXZ8zjeAY6HCjaZ8I3KTDwY1vp8b5iYNMfQ8znfhxNQkqM2WwFaK8eAGegc5RTbU3en2cBS0C6oUWlV5HAPl8xj2OaoAEqwavLOKPY9hS5CU3ZeNxyU1wSxoBwwpGXJ0eLZJbjRwwlFvivyPJzP+O3pDRMCjeLip/V6gYx7Da91rIsi9Z5ZIrRLY63WfkYWXu3ZQXFnkj/60/aEXs9r8RXGFM8kslkVNUyELWdEpJbmztGgsG4M+aAolMsaLYqOn01HWNXtXdGQlJmSgZSk95kKIQpslJwbk0JJ26EISKUGrQy6eGN/GbPdoyWrE7+qqv1Z53tqw/lpplTroIDjQguyhrUZ6GK5ctJLhTPl6NG63ns4twRdKELQCBfF4KBaj4jDTOMrP3PtQwlOaMqX3h4J+wjPPGlL4eCiWOUH8RX9ldzHlXplDUzGYUJONDkdQGPykSJ2zVJN2aiYkkYKBBpQljl4wNFjTqVDxL6wicY7NATihhUnIpfRn+CGAk3mJGQoPQ+sGUUgNdJqxoTXi0ElGjXcMNMXzrx6RLQW0QimYBhjw94Vdmq6zXE4/ZokKWRQnE8R0b5iIemVmKkeMC0LyRkJTgVJLjifEikSEhLYAjHpyhyFBiCASGyI9QMoUoScsedPE8GpCtW6YHFvYCLQkuw9Q/CrEx0ESwxIfIEvza9lHQ1L0G0o5O2kpe5KSDqawFe3pho5HBLCK1nFfX48DRJ4fOsU62+WYLJy7YTiV9S4iNf4Ywt4ti0OEsEio8IqBycbrYeUKgJHDpDuyOfmYSYgDAvrX0y/eIGghAhipLpYvhq3Kowhtw6gjk/nCma2flAp9iURLV2iJKrgdeWKuf1GpaAbwbzzpsoIRKMgXQky5KbqFGrqWqiy/wDKSocYnTA5x6fvChAJYgRrw9Q8XCLYz08IyWxZtskThOlG4oAg4MUnFJAoRw4RcbFsdqtNrvFCHLsCGHEmn34RYWlAGTDPKB7O2wuQt2cEN3SxFRUEuOhjV7xLKqothPU6lsje7K3JugdsSo5pQWS2la+kaewSZckvJkIQpmvsSpndnUTR6trGCsf4hBIY31HUgU5sWiyk/iPLPDmGgQ+Dy7HUjDCuKPVrPMvISTiQCdMIMIwuwvxNs6xcmG4RRzgesXMjfSyrN1M5D6Xg/SsdOMlJLcwTVNotNpzbssjUt5wzZH0klqnLQARQbY3glFBBUCQoZ4s7tydyMR0jt3d5JRCpYVXEAl8Q1OreMI//AKpfIvS/ouvU1AVWHvEKTaAav8zESE1qP8dRiI0NFJD26uYJCzKSpSgzBISVMSAopC+6SEuwNIwNr3YnKUbQoCyywFOi6Lxq6FXUqIC2oRrg0elTJlCCw6+jtGe2rb5xkhMsy1lQBvKAIxcpUCSBSJKUdGmS+4+KMnK4s8ltm9VolIKglJANK1zxamEW+xduWlXZTCpICwCEXwFG9kyqekXqNyJaFX5c9UoGqpYF9IOYSVEd3RwTEPaFsslmotRmLBe6EJd8iQgeZjmz0rg6UZ95B94tsypyUompUJge5eDORiARQ0q3DhFDLViAPFwOpEHVvGZyCFAJchjdYsC+VcYjBd4HvBjGDPkTkcvqZx1/AdMWcCG4gnwONDDwDhgM3I/eG9gcD4A+sC7BhRuAvE+ZxihNPhma7OC3o4b5m8CNpJDDly84L2QJIuu7Ypp84Zx3b3aXQDhUCrnJ4sCNmTbzFipPPzOcIpN0qI+nr3ehJryhWH6QB/alh4QplqOIN01dOXQ1EOpRY8ZJgjMzB41Z+XCOiRMs3Ef7g/o2UdBWSIdSKm4dRHXS33hBUu4PzOkOC266RmMQi0kAMQdYVjz9oRVoTkPJv8R3b6B+eUSiUOYFrzcyPlYeTgMukCM9xkOOEcLM9XEK16kCrIA15+8AJT+kvqKYdGiQixAceEElyGwDcs4iaRNkRxLc0AHMQ1ezVn9TDl/mJYSxy5w92ga2uCWQBsZRxVXlWEVsFRfveUWhmnh4H2+YwilB65aYwVlmHWymVu+pJop+nqBCp2NMGYI+axfJFS5yzghA08KQ3jz7h1szosk3Bm05Rw2cshyK/MYvFqUaYeHgxEMRZ8P2aD40iaijmbOW2D8h8q0CNhUC7FLaAjwaNF2XQc4ehTDMdKH57wy6iSCpsq7PvLbJY7lpmgDViNP1AkxJmfiBbWrMlE/zGSi91Zh5RMCUqLHEVwb1iBarKl/pPhGiPWzGWRorrXvPbpgI/NKrjcSlIHDuh4s7F+JJkypUqYJhUlITeyJAZycTrxgQsDAm75tD5OzCMAB1d/CGfV6vNuX4+rlj4HW/flUwFKCtROYDeDt4xXy5pUO8lnqXPrrFqqygDM50FeLMIPJ2ek1ZKueGucZsmeL7CZc8sr3IEuXTA1+fDElNmW+XUfbOJqUAGgBHSHrSoAMzaF8fOMrnfBnI6ENQmuQ/eDLWlONODQ9IJDqLcn88Y5GBGNMQ/wA/aA/qMKmYDgPD4I41oQRX4OEMUhwAx5/sRXjHJOWXMEZ616QNlwwnZ5jjjj0jpiCzGvIkH/FNNYUIDkM/QN65wwWXMGp4v0areEEAObLLi6Vs7UI0zvFz0joKJKjjd5fM46LHNvsO5fIz4kKzhfy4zcwZSSMvSEvawXJmewaZCRl89oIgpAoPOFKXz8a5Q7D1gXZBxnDB/d+EFBflx9oHjkPtyaOK8vSFCGSn5SFWhsSS4zOHj+0MSovDZizkWbGj09YCRByEjEUjifmUNXaw4H3zrD5fl1g0AUzDmKHl8EcWNGjnPAwnaDAZRKIEKBqRzz4QrcfmEBWk/wAzUyhUyjgTACPMzRj8y0hRNelHZs/aEEtnqaY8mh3bAgubpZ6B4hEPRZ3FVY5Ewn5cjPqxh6DTXw8aw1csmrwrZBglg5niw+8G7ROHz7Qwv4R1wk1veNPCA3ZA0tQ1+eEBl3iSxSRg7H3h0uQdTTHXPSClANDXqfZoidBEKmofR8Yc75DoPCEMnAGuda4cf8QJQAUBrziE4Crmg8OhHjCljgcoEtIYAE1z+4aElSVChYtn8pAQVyP7Zgampz9IbLW/0kO9WDVhSs8aDANEWZdNWYmtfYpwhvmRsmEh2NeHu0KovimgrWvnAJaCcKmCGWcT5ge0AFsOuY5x/bhAggUKWHShq8cJooDjjQUb9oYhYXA3CgqgRQljwH3p4x0CUA7Ek82jofURs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148" name="AutoShape 4" descr="data:image/jpeg;base64,/9j/4AAQSkZJRgABAQAAAQABAAD/2wCEAAkGBhQSERQUEhQUFRQVFxcXFRUUFBUYGhcVFRcVFBQWFhUXGyYeFxkjGhcXHy8gIycpLCwsGB4xNTAqNSYrLCkBCQoKDgwOGg8PGi4gHyQsNCkpKSwvKiwsKSosLSwsLC0sLCwqLCwsLCwtLCwsLCwsLCwpKSwsLCksLCwsLCwpLP/AABEIALgA8AMBIgACEQEDEQH/xAAbAAEAAQUBAAAAAAAAAAAAAAAABgEDBAUHAv/EAEIQAAEDAgMFBgQEAwUIAwAAAAEAAgMEEQUSIQYxQVFhBxMicYGRMqGxwRRCUmIjctEzQ5Ki4RVTY4Ky0uLwF3OT/8QAGwEBAAIDAQEAAAAAAAAAAAAAAAECAwQFBgf/xAAtEQACAgECBQQBBAIDAAAAAAABAgADEQQhBRIxQVETFCJhcTKBkaGxwUJS0f/aAAwDAQACEQMRAD8AoiIuRPMQiIkQiIkQiIkQiIkQiEqy+ujG+Rg83tH1KnBkhSe0vIsOTGoGi5mit/8AY0/QrGdtVSj+/Z6Zj9lPI3iX9J/Bm1RY1JiUUv8AZyMf/K4X9t4WSoII6yhUjrCLTY3tVFTHK7M5+/K22g4XJ0C0o7Smf7l1v5x9Mv3V1qZhkCZl09jDIEmaKBR9pD83iiZl5Auv7nT5LJxPtEAsIGX01MgOhPANB1tzVvQfMyeztz0k0Rc2HaBU3v8Aw7csgVKvb6pf8GWMftF9fMq3t2l/Y2TpSLmNJt1Usddzg8cQ4D2uNQsOr2hqZnEmR+u5rCQB5AK3t27mSNC2dyJ1pAuPtoaiT8krvR7lbkE0Di095G4jUHM0kHmNNCgoB6NLDRKdg06hjuPMp4nnM0yAWazML5juu3fbj6LmTjNVSk+OWQ62AJPoBuCzMO2Rqp25o4iWnc42APlfetxstR1VJWFghBkMZJa5wHg33DuG5SCtanlIJl1aqhWCMGYdsiaDC8UlpJbi4sfGw3APMOHPrwXWYJg9rXDc4Bw8nAELlW1Yl/FSmZrWyE3IabgXAsL+S6TgGtNDbd3bd/lqovwVDSmrw1a2dzM4laCs25poyQHOeR+hunoTa6u7ZSubRyFuh8IPkSLqCbLbPfjJXR5wyzc1yCb2IFt/X5KiInIXfoJipqr9M22nYSVntGg/3cvsz/uWY3bimLC7M64F8hbZx6DgsUdkzeNQb9Iv/NRDaTZuSjkyvs4OF2uG4jd6Holbae04Q7yaX0Woblrbf9/9zez9pLr+CFoH7nE/SyrH2kOynNE3PbwkOOW/UHW3qsrYvYqCen72fNdziG2dlFhYfW6je1+CClqnRtByEBzL6+EjdfjrdXR6XsNY6iZa7NLZc1Cj5CVO2dVmzd76Wbb2svVVtrVPOj8nRjQPrcqW4ZsvT1WGjuW5ZN+d2pMjdCCf0ngOF+i0mwVFkr3RTMbfK8Fr2g2LddxHRR69ZDEDde0gaugrYQu6dR32miftBVO/vpfRxH0Vv8dUO/PK7/mefuugYjtXDRTzRugDjnzNyhjQGlrNNxK3mI7Sd3RCqay4IachJ0DjbeFhbVMMYr69N5rPxGxeTlp2bocjv+05D+Bmc4MySFztQ2ziT1A4rLj2RrHbqeT1FvqpFQbWmrxClc5gZlJboSbh1+fUrcbbbXz0kzWRBuVzA7Vt9bkfZZHvuDitVGSM7zLZrNSLEpVF5iM7np/EgR2YqBM2B0ZbK8Xa0luo143twK2zOzOsI1DB5yNXrCtopanEaaSXLcODRlbYWObh6qQbc4nVxVMbadzw0x5i1gvucQSdOiiy64OqDAJGZF2q1S2pSOUErk5zjaQbEMJqKKRucFjt7XA8uLXBdD2Vxv8AEwZnfG05X9TpZ3qPoVY7SdaKEyWEmZvLR2Q5x5X+y03ZsTef9Nme/jt8rqVs9annI3kpd7rS+q4wQe3TaRrHyTVTZt/eO9r6fKy321WxkdLTxyxve8vc0eKwFnNc69h5BafatmWtm/nB9wCurxYeypp6XPq1oifbmQy1j0uVGqvNPI3bv/ErxDWNpRU+fj3HnbaQSfYuOLD++meWTHxAb7h1srLc+N+qjWB0PfVEUfB7wDblfX5XW/7RsadLUmKxDItADxcfid68OgXvs1wtzqoSFpysa4h1jbN8IseequtjpQbHPXcfXiZUusr0jX2ncgkDx4ElGPbFUxpphBE1srG5gQSSLDNbU8RdQDY2Njq2Fr2hzS4ghwuDobaedl0fCppv9oVOeN4hfYNcWm14wANeRGb3Cg4w/wDDYsxlrATNy/yuIy/IrW0ztyvWzZOM/wAiaOhtfkspd+Y8vMDnfcbj9jLnaVRMjqWCNjWtMYNmgAXuRwVjs7my18f7g5vu0ra9q7P48J/4ZHs939VrOzuSMVjTJvsRHv8AjOg+6zIxOjyd9ptVOW4ZzHJPKfzJbtbt0+kn7psbHeFpu4u4joVGKKqOJ4hGZWNaLDM1t7FrATxJPRTHaipoI5WmrjzyObceFx8IJA3G28FQ+hxqBmKMlhGSEkN3WsHNynTlfVa+mA9LKIQcdZpaBV9uWqrIblPy8n63kh252wkpXthgs05QS6w0B+FrRuAstPsjtDLUYjE6UguyOZcAC4sTrbisntRwV2dlQ0XaQGP6Ebr9CPoo5sM+1fB1cR7tcFkprrOlLKN8HMzaWiluHl0Hy5Tk9843mX2kR2rn9WsPu0KZ7MvvRwH9n0JH2UU7UmWq2nnG35XCkexj70UXTMPZxWQHOnQzMDzaKsjwJd2sZejm6NB9nBRLsyfattzY8fK6mmPx5qWYf8N3yF/soD2fy2r4uuYe7SmM0OPzJxzaO0fR/wATd4thU0uLuEWYWcxxcL2a2zdSVd7VatpfDEPiGZx6B2UNH+Un2Wx2s20fRzPjYxpLmsc1x/KbWNxbxdLn3UM2axJ78QikfeRzn63O/N4eXC/yWKlXYLaRso2+5raWu1wmpcABE+I7nbv4kyxN7qXC6dkYOcmM6c/7Qn5WWJ2j0ffU8FS0WIADugeLj2dceq2+1+2ZonsY1jXlzS7UkWFyBu8ireD4v/tSlnje1rXbrC9tRdjtST8QK1ajYoW4rtnJP0Zz6GurCatkwvMSWz2bbp9S12c1NqGQ2vke828mNcttBRxVEsNZERcAhx/U0ggg/uBWj7N4XCCpicLEPIIPNzMp+ij+wOPvhqRDqY5XZSL7ncHBTZSWe1kO4/sES92lay3UPUcMP7BG8tdpUdq53VjD/lCklUc2BN6Mb8nlaXtThtVMd+qMfIlv2W9wuIvwNw3/AMOT/K6/2WwxzRU32Jtuc6XTP4Zf/JD9hKmNlZGZBcHwt0vZ7tGn3K6FtXtBT0zmd9B3rnNOU5GGwBOl3btVyfCX5Z4jye0/5gusbUYFBVlneTtjyX3PZre36j0U6xUFys2cY7ZluJ11jVVvZnBBBxn/AFILNjUc+IwSxM7tuaIZbNG4gE2bouh4tjraepibIAGStLc/FpDtLn9OuvuoVjWz1JTNY+GfPIJGXvIx3h3k2YPJXu0rFoZmwmGVjy1z7hpOgdltw3aKr1rc6AA4wRK3U16uyoKDy4YZ328SnapFL3kbjrDazLcHfmB67teXknZ1Wx5XxbpCc2v5mgAaeXLrdeqfa6CXDjFVXdI3wtA+I2HgeCdBbcf9VF9mA78XDk35x7fm+V1s0oRUa2GMf3N7S1MNMaXGOXYHz9zK26Zasf1DD7tCnceKOhwmGZnxMbGehGYgg9LKF9oMJFVfg5jSPTwn5hXnbbNOHik7ok5MufPxDswOXL91F9RtRMDO+/4kavTNqK6eUZAIJ/GN5ItosKZiVM2ppx/FaNW8SBqWH9w4cx6K92cVDm0cmcWbG9x430bmcoPs1tZJR58gDmvb8JvYOHwu9FlRbfziKSMtYe8z3dYh13/EdDZY30thQ1Ddc7fjxNe3h95qbTDdMgrk7gdxM0dqFRnGkeW+oy8OOq3m21DeSlrI9QHMDiP0kh8bj9PZcwtxW4m2sqHQshL7RsAAAA1sbi54rK2kCsrVADz+JtWcOVbEfTgLjIP2CJ0HbvZeWrMRhy+HNmzOA0JaR58VFINlJqOppXSFhzytADSTaxb06rXSbc1p/v3+gaPoFgVWMTzFueSR5abt1JseY5FRTRci8hI5ZTSaTVVVip2Xl3853nUdrNjTWyMd3gZlbl+Em/iLvuoXtVsW2jia9sudxeGkZQLDK433nktDlqJOErvR5VyLAKl5sIZPVpHzdZTTQ9WAX2HbEtpdJdpwqm3Kjtgf5kw2W27jMYp6zVtsoeRcFv6Xj7rDxGClpsQp3QPGTM17zmDmtBOliOmuqwJtgKgMDgWud+ZgNiPInR3BYcWx1W6/8Ii36i0fdWFFfMWU4B6jtLLpaA7PW2A2xGdt+82vaRiMM8sToZGvswtOW+hzEi9xyK3mwMl6MD9L3D31+/yUapez6ocRnyMHE5r/ACCn2F4a2CJsbL2bxO8k6klVYKlQrU5xKOK6aFpQ5xPWIRl0MgG8xvA8y0gLlezmINp6qKV98rHEnLa+4jS/muuKJ4rsAyR5fG/u82paW3F+NtRby1UVMuCrdDI01iBWrfoZHttcfjq5myRB4AYGnOALkE7rE8CFrsAxX8NOyXIH5L2BJGpBF7jzUtpOzhgIMkrnDk1uW/qSdFtazYulk/IWG1rsNt3TcsoepE9MdJnW3T11+iMlcYkF2qx/8ZP3gaWDKG5b33b9bDivGzu0klG57ow0lzctnXsNQQdOIsprQ7BU8bg4l8ljcBxFulwAL/8AuiyanYyle7MY7Em5DXFoPoNyjnqC8mNpHraf0/Rx8cSE0+21TG+R7HNa6Vwc6zW7xoLaaLURVj2yCRpLXg3DhwPMLqsezFKAAIWac7n6lZbMPjDcojYG8sjbeotqoFqL0WR7mlc8qdZyWsxCeocO8c+Rw0F7k87ABG1U4b3YdIGi4yXcBrvGVdfiga34Wtb/ACtA+i9p64GwWPeKBgJtOSM2ZqS3OIX28rHTodUbs9VO3QyeoI+q62ie5PiQde3gTlkextWf7oj+ZzR91kQ7A1LjqGNHMvH0Fyuloo9w0qdc/YCc3/8Aj6ozWvHl/Vm09rX+Sl+AbLx0uo8UhFi88BxDRwC3KKjXMwwZis1Nlg5TMDF8FjqW5ZBu+Fw0Lb77H0WiZ2cw31klPTwD7KVg9DYbzw91478Ki2MNgYU3ou2QJHZez+mNrGRvOzgb+4Kvu2GpSAMjhbiHnXzW9EoK9KfUfzKG+3uTMCnwKBkZjEbch1IIvcjcSTqvEGzdMy+WGPXmM3/VdbJLqvO3mU9V/JmKzCYRuii//Nn9Ffjha34WgeQA+i9ooyZUsx6mEJRZmDxZpmX4G6CB8jianAal9TWxwRAWLvG7LmAYNXHXQCwsL8Suo1Wx0UsbmeJt+LTYg8Fn4NhUMEQbFG1jXG5ygakm9yeK49tJ2l134qZkU5jjjlkawNazcx5aMxIJduW4qDtO5XSgHSbh2xlZC6zw18dyA9ruAvYlp1F/usKy6jgeOMq6JlQbNDmEvB3NLNJPQEE35WXL5cRZO90kYLWuJ0PnYH1Fj6rDamN5o6ukJ8hKIiLBOfCIiRCIiRCIiRCIiRCIiRCIgSJcp4czrXDRvJPAfdbOup2tYzLdoNwQdCTqfFx3WWoHRX2yF7XRlme5zXzZXFxs24cdAbHisiYO06GhetX+Q3mDj2ICIW5WDQeLiAST5778gFDqusc7VxN/kpJt/H3Rpo8xcWMcDmILgSWkBzho6wt7qFT1Jza7uStTQFyepnp77vUULjAA6TIgrHsN2uI9VLsCxMysN97bXP0USosOkncAwaHjw9V0XANmBBE4EgucOG7TVWt5cTm36QWqSBgy0iow6Kq155sjBxKtFzYbzopA3Zdz4/BbNpqdw1F/YXVdlsFzu7xw0G7+qk1VERoXiKIXzEWzO9dzR7rPXWD1nQ0+nDLlpB8WwsQWBeCT8/ILXOeQ12U2JaRcdQt/jFRTAEQxF7txfYuPq/h8loQqOOU7TXuQVvtN/wBm20ksgkhmdmEAYWH8xDi4WceNso66rJxTsqo6iXvmOfEC7NLG3Vr7m7spOrCTx18txWiwqpjhc52SznCxe297XvuOh1WJtVtfWNcIacEMc1rhLG0lzhxFtQyxBBG/rqtpGyNp1abQ65nVq7D4/wAHJBG0Nj7l8bWC1hdhAA9wuQ0VC6FuR/xDQgEGx46rb4RtdVCnLZ3ZpSbN0aMjbDVxG92/RYH14rBa3aaOruDfEQiIsE58IiJEIiJEIiJEIiq1hO4JJCk7CURezEf2/wCJq8W6t/xD7KMiZhprT/xP8Qieo9wqhhOgFyd1i3X5pkSPb2/9T/EosigkDXZ3fCBu/Ud4aPlfkF7kMTPDbvJPza+EHlcfFy0VjEIXsflkADgBoNLX1/qsFt/IPj1nf4Zwax3V7dh1+5rMapzK0u3uuXef6lH4MNEmtrjdoFJjLrqbLKrHCMXA8O9zRbfxI59fJNFaxBUz0nEaVBDD8TW4DRtjFxfyUjzy5CR4WgeZI4/JRSDEX5/he1ricptcEdSOKleFVLi0jU3FrreYY3M5yEMMTVOlF/PW3K62mBYYZ3/tG9W5cIbmzO5DQbtFlUWLildmA8JGoG+39VjXGZxn4b8yxO0mdCwMYABcjS3AEaarX4nLGXDO0zP4MF8o6lt7W81rZNpWyN8Dy2/Mb/McD1WmqsVdc5TrzadD6nW62uYCVa1KxNhtBX1NgO7a2K35baX6fdaAL26oed7nHpfReFrO2TOTfZ6jZEo5t1bbTgK6irmYQxEoBZVRFEiEQA8NV4MoG/RTgy3KcZxPaK06paOIViTFGDigUmSEY9BMxUc8DeVpKnHOS1s+IuPFZVpY9Zspo3brJUyYE2bqd+nIbyqPntluDdwu3TeOfktbsrJeKtvv/Dm3v4rei2uL1DBVuB3CGEN/ls6/zsrmnAm0ugBOCZcooTI8C1m6lx/a0XKtP1W6w4sMMmU6mN32K0PeLk61iuAJ6zg3D6awWxkz1lTIvIeqh652TPR8i+JTu15Ojm253v5K5mVqR2o9VIYyprTxNtgAYyTvZNWR+K3Fzz8DR8z/AMqs1czqiZzrEukdoB13D0FliGXQDlcnqT/p9+ak2D4f3VJLVO+ItLYugJsXDzJ0WwgNnw7DczWsZaj6nc7CaKSJsRto943k6taeTQfiPU6fVesNrnxyZmkEusCHAEO87rBkkVlldY79Qb+2qxq7Z+PSZWrTlIfcySY3O6eY95fI0kBgJDbDS5A3k243XlkoaNNBuAWNWYqHOu3Vr/ELddS3zB09ljSVDjvGXl16rs7tvPMWWJSPltM5zy477BY1S8cNTz5KzmKognA1fES+VTpKBqqiJOOTmEREkQiIkQiIkS3BNaeK50zkO3bi02+aysUoI3BxBFxfjvH9VhzUocQTw1HmvDqS99TqthbQoxOhVqEVOUiRbEXmFwF8zXag/YrEdW3UukwZjjdwvy6KowdnJZPXXxMg1aDoJDjMeR9kLieBU3bQMHBexSN5BV9x9R776kRwOeSOW5ByPaWPsPyuWfXRvkMbr3cxvduvezmt+E3tvHJSDuByT8OOSqb8yvvj1AmDh9U+P4dRu15HePZejA7Ww04XKz2sAVVq2KLP1TMnGL6/0bTX9xJy+auNgf0WYhKwGisdZsV8Z11h5U3P4mKxh4pKzd0V1z1YnfoVzGxzbT32mZ2pU27N3m42fwDvjnebRh1jzdbeOgU+r2xyQmI6MIyi3C26y5rhOKuaLNOj+HJ43e9reyyH47LuJ87Lu6NENe37zzfEntF252HSZtTszG0/2rj0sFWn2AjmIu5wHQ6rzhNeHutY36m63eMY2IIssdu8fpf9LeJ8+SzGmqoZxNY6q6wgFpGq7DYaWZzKZzyGgBxc8uDnjeQNwtu05LFub3Op5qgVVqpnGTODxHVetZheg2/MIioVecyVRESIRESIRESIRESIRESIRESJS6qiJEIl15ElyANSdwCSQCek9IrcpcHZGtu4AEi/wh2ov1trZZclGWwlzt+Zvsc33sofKKWnR0fDrNQ4XoPMxnOVmR68umWJNVLju7WHefQ9JoqdHXyqN+58z3LVALBmxXkseaXMVscO2fdKRcZW8+JHQfdbNVGe0i7U8oyTiW8AkbJJ3bnFpcbtI1APIj6HmphV4A4kuNtd2U7+dwVrzRwwjKxrXO9wOpP5j8lUVslrZzblu9Oi6lZFQwJ4/XcRDNtvPZjEW74uHFYrruOZxuVVFVmLdZw7NQ7wiIqzXhERIhERIhERIhERIhERIhERIhERIhUc6y9Rxue4NYLuPD7k8Ao3iGLuzvZxYS02PEEgq61luky11O/6Zm4hi4boN6u7ITZ5Z76vFPIWDmRbMB1y3Cisk3NVw7FZIZWyRaOabjlyII5Fbi1hROxTp1qH3OkVddHHVTO0InDJ4j+ppY1rgPIjd1XifGGOaWv0B+R4H3WkjlbO0BzHNAJc1n6HHf3b7ghuvwkFexhreN/UrXt5TM44glOPMx5ZtcoBJ5BeosHfJv0HIan+g91mQwFm6xHI7lkGreRawHluWnXp613M3X48HG20pS4VFFqdTzOp9OAV+StJFm+EcTxPmVjhvPVVWfm8Tz2p11lx6xZERVnPhERIhERIhERIhERIhERIhERIhERIhERIhERIm02anY0vzfESP8I109b/ACXPNpsLfBVSMHwucXsPNrtdOfL0UsfHfoeYV5tSSLSeIj4XcRzseF+i2a7QNpv06gKMSEw4C+47wEFwuAdNN25SCiwZrBuHstg/VwNt1/nwXtUssJO0xXXsx6zyxgG5eksiwzVhERIhERIhERIhERIhERIhERIhERIhERIhERIhERIhERIhERIhERIhERIhERIhCqIkQFVESIRESIRESJS6qiJEIiJEIiJEIiJEIiJEIiJE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150" name="AutoShape 6" descr="data:image/jpeg;base64,/9j/4AAQSkZJRgABAQAAAQABAAD/2wCEAAkGBhQSERUUExMVFRUWFxoZGBcWFxcdHRgcGhcYFxoYGBgaICYfHBwjHBgXHy8gIycpLCwsFx4xNTAqNSYrLCkBCQoKDgwOGg8PGiwkHSQsKSwsLCksKSwpKSkpKSwsKSksLCksLCkpKSwpKSwsKSksKSkpLCwpLCk1KSkpLCkpMP/AABEIAMIBAwMBIgACEQEDEQH/xAAcAAABBQEBAQAAAAAAAAAAAAACAAEDBAUGBwj/xABGEAABAgQDBAgDBQYEBAcAAAABAhEAAyExBBJBIlFhcQUGEzKBkaGxQsHwFCNSYtEHM3KCkuEVQ9LxCBZTwhckY5OisuL/xAAaAQEBAQEBAQEAAAAAAAAAAAAAAQIDBAUG/8QAKBEBAAIBAwQBBAIDAAAAAAAAAAERAgMSIQQTMVFhFCJBgQWhMnHw/9oADAMBAAIRAxEAPwCZPdO2g1GvPemARPSCxmSxfXhwEZ6JBKKZACQf3iLMfzcYfD9CpzpU6QX1Wkjmz1j52MX5dJ4X0zUm0yX4FXyEGJyDZaVBhYL/AEjIldCy0nMJmargulNOIBNIkTgUllBaUkpT3CwsLDdGpxhLa5Whrm/4T+kMgIfvCoNgr9Iyv8MdKvvtRYk7+ESYfB5SGn/CzZVFyxraJULa6ZaPxHwST7tDTZEokuTf8P8A+ooyyRecg+Cv0g8QrapOTpTI+g3mJtLW14eWUiq9d3+qK6cEgBTKXUagb33mBYkJAWXKiAyE1dtM0aaOgsQLoJobFF25mLGM/hahmowqQ1SeagP+2L+BI7dAZvvB8ZPxbmEW+j+riilap6lS8rNtSql/lSK2F6KxAxKFCUky+0BzEvs5rjwjUYSXH4dxqYR0+tIJqn+0MR7x6nExhhaChssACRXxjFnN20y/eG4aDnG2LxiTAO1mVPe3cIC9JNLRcBipJ+ni2kwU6RDwwh2gGha+Hzh2rCJr5e8AzQzQcMkUigEn3ilOwszMspyEKbvKWltkDQEXBPjF8fOGKawSlLByVBYzBNAe6pR0/MkRl9GqJTQMNw56vfxjfDZhyMYXRjqSP7AD5QGrJHjFkRDJHjEybRFPl4iHhAfTQ8B5P0X2i0KPZsBlAHZsXc+YjUkSF5kkJUGTbIDvOoLRFh+o32TOJmLQ+YORKmUYGgc1odILGYQImJRmzBkEHuuFBwcpJ36xwrmW5qUWGwyygbOluyiWXh1gJGVP7sfDSwo+aMkTSABmelqROmfTSiEm3AQpKX5khWVmluSKZmoAdy98VpWBJWnMJdmftVaCzZoAY05CcpbMK11B/SLEievMAEqLgGgJ+H6EZiZjw1GKtI6NDgKlShQ/5qjpwVF2d0Ml3Jlig/zF7ho0V5SSoiiwqtMqgGymIsUhKCnOUgkVzKS+oDuXFo6xEzDN008LKky05lLDBYJZSjUVG0U7xaNU9d0HupJoS4B0rwjmUYiWJKldrLACg5zUcgi4DPEOHx8olu2ldw/FwNKCNUly3Mb1tMyglzANaoAIO8PEk7rOoEgJVslu8OW/5COdGPkMf/MS7CxJ/QesTYnGScyvvU1IN061/FFRtI60zEgMZt2qQrzcjfEqOu05iSCWanZprVvxxhqxMrKNp9s/GkCyecFIxkuoGSr3UTau8e0LG/L/AGgGypdLd0j/ALjFw9d5YXkKC4LUI+cc70LhF4iYESRLKgCr4aAG7qetY0p3VbGzNtCTlJJDLSH2tz8DCx1KcWpx92vzR81RkiZ95MJDbdnSTb8pMWej+jcQhu0QQ1y6T51igH7WY5TVdnf2f1hY05OK/Is+CfmqLacZ/wCnM8k/JUZuPnzJUnOiX2huRmSlntRbAvu5RB0R1x7da0jDK2QjaSLPQvnIBrYCvCJOceGowmYtt/bPyTP6R+sJOJc9xY5p96w3alyBvP1SF2h4fXKNWySsYAe7M/oMMnHg1CVsQG2Fb+UBOnbJPA+0Nhp2yKAbKfaJYnGMB+GYOctYHqIH/EED8f8A7cz/AEwjMLWhCbFsD/iSBqR/Iv8ASHVj0AOVMDvB9meF25pDmb4eMLEX+JSgXzix3+zRj9H4oFCXULPowAppQVjZ+0VN7HX5Ri4GcVAasA+gGvIXgjWk9Iyh/mJ84mR0hLP+Yi28RDLmgbz4/OHw013/AIjygqf7fK/6qP6hChlLEKA5LrRj1faZ6XSwoxCbBrvzi3ihlnrP4USgGSmmwioexjLT0hf7sW1fhvMP/iP5Uvyf1Lx4+/CbgjtcoykWJfs5Z3m+V/F4pJxU3s0qISQU0JSKkFr6iLpxlTRP9KfWkGrGFk91mNMqWFdBF78LuZSemFgKdEo2+BPHdFzB44LmJQqVKKSl6IqDkJpXfFtGK3ECmiQIX2qve9Yz3oa3sDDYcmYRltmHoRaJunujnWglKv3aWZCjbkI11Tg5vc6mGmygoJKkA0LUex3xY149JOTnh0aPs80GgdJObZ1GimilgOh0lQUFIZ2O0CzhtH3x1owCSlX3IALOMrPXcbwMvBISGCEJ/pHpeL349SkZORPV0fiRT+L9IuI6sJWuW2ZTBD5ZZI3VOgpcx0M1KMxDI9fkIITMvdmlLioSmh01h349NblWb1alJSAoEVcOwuOPIRHJ6CkA0CDQiqxqCNG94tS5mXMoTVuSKgJGh/SDRjFk99Roe8X0/K0a+oxYtsfs86Lly8USnKPuyNlybp1cmO1wGJQlCAVjMqwJvU2B+UeayOkpqVAom5TanPeTBq6Zn5n7Ze4Wo1ofUYlvT8QoZF7Wnyjh8HhwZswlmCjQVcvQFrRRV03iyAO2mMU1oONd0W+rUla5ozLdKSqYsZhWjVyuzkjWNRrRlNRAh6X634VC14eeSCkutKw3aOHdBNFJ08I1sBgRsLShMpAUnLLSltpTHMsDUBgN1YwusnRCJszMo7CS+TZJcVFSLAtveEjpydQBWoO0Aqu/QekYnLHDL7vLc5ccOpmKJJqbmBCY5FXTWIP+bX+EfpFg9JYhKmzpAFHWlrXNnu9hGo18ZYt0WJICFfwnhoYKSug0oPaOcn9MrygFSVOkuyCHckXLkBuDw3+PT8gIMpNWDA2A4xe9itunaEI5uX03iCl2lmrOygN5c23RJI6xKGbOEKYO0sqpUXKh7PFjVxLdAV+ECU+EYY60mo7FqH4xuJu0Ph+n1qYqk5Un4isNTdR1eA8ovdx9ltdRG01dk3tbdGRg1KXq7eQ+QiP/AJlGkpRcM5KWrw184ryuklkkCWVAE6pAFfIeMTu4+y3QS2HH2gsMSR4nlcxjq6fSg/u1Kt3beZYnw84OR0/QDs1l3NMoAqb1AHMxe5j7LbRbf5D+8NGUesMkXzvwQ48C4eFF34+y3OInk5mSlm3Hhq8Mhe0NlNxfNv5wKJ4yq2RVg2ZW96eUKRNGYMkGr1zNfnHz0ocyYHJZNzorfutCViaAbAp+Eb+UQqnAmw/qX+sSTZo2dlNEjVfE7+MLKSJxJCVEZbNQJq53NwiKXi1P3jXcw9odM/ZLJSKjTnvq7Q8nFHMk0pV8ocNU1aJfyGWsvfW5MSTVsAMxNHudaxXGJVd28vkIedPKSKl2FX31hcFJ0IJSSz2DtDyZJCgSGatSEildYrLmOipubk7h+phsNKJJIBLJJJAfT+8OCkgNbpr+YfJ4kmoYgZh3RYHnq3nFdMhX4fOnu0HORtHaSwp3t1KM50ifopJlTkDkna0Cd3PjByihlHL8OqhqQLAfOIpqU5E7QJqaA721bdDpmAIIbUbhvPGKUeRNAUGSm7vfjrA9srQt/Cw9mhpE9nPZiiTck6MGZt8BJmkqAASmuiXPmXhYOet1MxOXZ1Nqe7x13QOHMjBrmEMuaaDUJTQernyjjF4pT6l3LOov8o7zEYTKiTK/ChIbkBmJ5qJHhHp6fG8plYcx0hP2dp3JDsNDXeNwirhZgBJCbJUal9CLBquQLm8TdLlKlqOdLZlAMCaJZIrQGxiqJqUpVlCi+V3Lb/w19THPUm85QUqetSgkHKCbJpzdqnxeC7FSiSzA1dVPEb/CBw+LIJYMAknZobH4r674jlSFLL7RqASWbxUf1jl5KTT5iQqpJamyk0agqWh5mMbKEoYs7kEmpJ1DPbSIFykuSpdXNBXXe4T6mJJuJSFUQLBiS+g0oPSAkJUpI7yi53mwHlfhCypSkutySHCKtfXu1O54BcxUxKQMyrlmLCrcgzcILIkJOZdXDhICiKHV29TFBycQz5Q2yakud2tB4AQpAUohSiwNMyjehtqfCBkzwAoIGUtc1Uai5snkAIaXJJUFLUwLVXc10HePk3GAYYhKbbZ4gsP5bnxpwglrWtRq4Bq7AB970EV86E/DmP5mbwSD7nwgpwUti5ysKqZKRTyemlYFLKloDfHTSifOhPkIclUxNBQGoDBI1rVh4xBsBAoFlyKuE6G1FG/CEnPMSGBYKawCU0tXZSIFJPs6NVjwQojzcPCh5fRBUHExRH5ZeYeCqPDxKKVjky2V3tVDUfww2GMsKdjRybCwOrRAsJCE1LkkmgNgA1+cNLSllMpVvwDePzRQ6lpb4j/MP9MFOWkGxsHrwHCIUykkgFZro3yKvlEmK7POrvGpps7+J+UQSlQ7MbN1by9B7VgZcwh2SkUNyo/OI1LQyWCgGOo/EdGiSWqWErJzfCHJFNrRhwgIkrJLZRXg9+ZMTYnEkrLZWdgcqRalwOER4ZaMwIS9XqS2vKAOJS9Ep/8AkfnD9g5s5TJqbEu51JG/hCc5VFSsz0DnfXfuEHiJxcbIBCUuyU7uUMcUrK7kbWhO7TziBsHJJUMoJ1s5pXSEmSu59WHvCkTySpy+ydTyHvASpJJYAkmgZ4CxiiHZ0sGFS9hwgFZcqampJoNzAC/OGnSDnU4AqWcge8POAASHDgaBRLkk7gItKeWtISWS9ncnfwAg8NiGVRIDAl7/AAn8RI9IjSpGQ0WS6a0H4qa+cFh54HdQHYirk2PED0gKuIxKghe0RsKtT4TuAEcf09+1HG4mgWJSSACJdCWSBVd61LBrx1PTeN7ORNUabChQJFVDKB6x5UmUTYE8o93SxxI9X6CIXhMMcw/dAMTVwpQsHOkaUuVMVmyIzpDOa6OzDQRxfUHpZwcOpYSp3l5nYv3k+dfEx6xg+jlScOjsSjMojN2lid718qc44Z4bcpenR04y5lzUvHDaSEdkoA8Sqn4jUcobDJUpSe8QC7vQNWpsIudMY0LmKBlEGWS0wihAua6cKxQkhcwh9oAilSBXyEcZZ1sYxy4OoAAuv+naPow9YOdNS+ym4Hfr8I+Gg83gJkgIJClAMfhObXhT1glTk3SkGgqqtg3dBA01eJTgJWdYF1VOjgM2goGfhCCAEkKXmLiiK7xVVtdHhPMmI1ICrWAprXKLQ+GlJD5i7pNEcK1UaaaAwoFKxGVQCEhL0epNrP8AoBEapRqqYQh/xEuf5e95sILD4slYSgBNdDU/zX8mHCBGGdgdl7Pm2n3C6vbjANNmJSo5Uuo6rqztZFn5vyh58pS8pqdkOpRoHfU0HIRIAntCEgEkklS2ypAdzlF2A1J5RKZOeYDMJyJDhKrlIDuU/CD4XYRRAtKEBA75IoA4BJNNnvF/5dN8S4lBJEtSglKS5AAvqQkd1IAuWdiauIaTMJJUlNfxFnJZ6myEJFb2CQSxiFZQhITVZVUkFs1WAtmyuCdCaWpFU87pVOYslbaMsigoAwpaFBFaU0XMKFC6UoQyeFauNb1e8KCKy5TBO0hm3qe54QMuS6VOrQbz8XKGVgZnZgsHcjXcDpxgsNhVAnMAKB3YUzJdn4PGan0hYXDpC0kkX3K/0wEySL5x/So/KO66b6Q6MwyEJySiCbpZShxJdy8YWK6PwU1HayZxSDvTnA8AcwL6V8I6zpenTt5VurhizpQ2auMofZO88YNKUZDVVwXyji1M0cz1g6zKwuImSFyqymS4WCDQEKDBspBBHOKMrr8llvKqU7O18WYM9LNmtq0WNDOfw5uzw2V/isdEjQ8/KIUqRqkq5kD5fOOGPXycDshA/lJ+cBL67T/yH+W/rG/ps/gd/i1pzHYFWN1bhxghNBQlgkAFXwj8t3cxtYHqwlUtJmTRnypzZUgIBYUDkktEiOgJZoJqaEmqVE6blAaR5qn27djP0wUTzVj8Jsw3fhiOVMUVJBJLkUNdecW+n5Ywo7SWZa0EZSlUsg1oTmKj5Rzf/MSnJCsvIARJmn0+l/h9XqMd0ZYxHzLeXhlOdhQqbDjxhpkgMnaS5G8E3Ogcxz0rp1WbaZQO+niFCojP6c6yLYlBUhqZQSUkEXAUSUkHixfTXenjvmmeq/idbp8d9xMR6djlSEkOq4OyBuI1I9oiX0hLkAzFZsqb5i96MEhiTWgePNML1gnoSoJmr2g1S99Q9jxERrxS2AC1mrl1Fiah2OvGPVHSzfl8lpdOdaVziAUBEsVSlqk2BUo1PKPT/wBgfRIIxGLJTnJElI1SGTMWabyUD+Ux4nPUSal49x/4fpZVg8SkK/zk0rrL9qV5R7McYxioHL9C9Ipx3S87EKlolJ7oSkCnwuWAdRYkmO76d6RCJDJUigYOAXfRjrxoRHkOP6Ax/RpVMmSZsnMopzlOwqu8OOI9IHBY/E5kYlWHmzJKVOpQSvIoCihnIIF78o4amllOVw9unq4Rh8x/b0KRiikJAAa1Q7O4LO7XNYr9mtTp2lgE02iBzeggcL0kiYAqVkbQ95jzLgEcAItzZKlKLOpidaCvkI+fPy8mWU5TchmygCSpW6iHOg5J9TCmTU5EskXNVhzppb0MPicOHGZXwpfLtaPwHC8HOUEskIGyPiqQTX+F+DGIyFKFrQ9VAKAF2FFG1h6QTISlRUp6AbAGptmNHYGz2MS4iWopCVU1KlFg98qeXAVPhEczIkIBdVCpgWSSSWJ+JmA0F71hQWFngAqQlmLJAqpRv3rsLnK2g1gUSwAqYtRzUFNogq1d2Cmdg5bg0HOBUlgyQKrbZQkFmB4sHq5L6tATMgKUB1EMAm2ZRAck3LuA1KAVvFD4ZRy7CWeg/EQO8pSqMBbQV4QKkpSgJ7xWXLWNaB7kOCaCpatBE01BmKShJSEJyoJAAS7vRr1JYVOusFLICioAKUKBhQaISgG5/NwLb4Kjny1qAlghIBYsNkrPwpSO8QwGtXcihhImpClKQO4wCiBYbKEoAJYlqm5Ds2rLAQPvHUtQbZYlKbZc2hJcUB1GsGcxZCGSAraKSwCrZXuSA4NyS+jRUVvsczVUsHcpbHxBtyhRMVAURMCUigDL86DW/jCiVArylug7ANQX5uPlDYVypgh3p500iGRiyS2cuQW2j4QEjEFwc5IcalrubRBTxHQCFqzmSonXK7E8Rvhk9BLkTc+H7RFO6pyCDWm6LiwxIermj/IwU2UopSWu4cA1IbhesajKY9tb8qq+HP4jqKJilTZi1grWSQMguHpmLs/BoFH7Opan+9UL3Ms+DCOll4ReVQKS7pL5Vb2uRxh5MpQWAzV1pwuaRvvZ/LLisT+z5QOxPlkfnCh/9QqKyuoc9JYrlU/Mr/THezJJBICki/xJGrb4U2QMz5xWtH/SN/Uagx1DFhAylJPBRajCxAiKT0jjpYOws6kgpPoI35TBBdfxBmFLF9YaSUB7qDGhYaaUO7fHHd/p6I6nOHHdM9ZVTkhCnBBq+jaRly50dX0p0DLnHN+7UdQp34kG/OkY3SfVZcjMStBSks7kEndl3x1xnCYqH1Ol6uOMYUkrq3OBxRBlne0DKNQ8HNl0NWHpCOJfZmZy05+XPPBdsWZ4ZYqYSJRNdN8fSfi54kgHjoup/X7F9GqUcOtOVRBWhaQpKmcB9QamxEc8SBavP9IG8Eewr/4hipLTMBLWSGW805SNwSUGnN4x+tP7Yl4vCqw8qUrDhTJZKxlEvVKQAGeg5ONY4zAdVMRODhGVJsVkJfiAakcQIs4rqLipaQrKlb1ZCwS3K8ZnUxjiZEvVLrD9lmgEAy1EBThJI4pJtxO6PSE4Va1grIZs1VBjqG4HeBYxw/7O+oy+kMQqWo9miWyppY5wCWCUpPxHjQMTwPu3/hhh0ycmHK5amZ1LUt9WLmgJ3NyjhraO77oHDyJQ7UKWoqq5YAJYVJJuzaNwiOViypVBlBcqUBVhUkqNd9AweL3TPVnEYVkZDMM1SUJUg0USScjsSNKnLbgY6noX9mISh581WdSWKZJypS7fGQVqI3kgcI82OhnI4aSjOt1BkkvlIqRdmGjalhe8FLWlaiS6qZlKUKNqQgXuAASRUUjqukv2ZqloUvDzFFTF0qJJIJqUmhzkUY3e4jkEYg5DlSQ5CRmZSlNUuCCAxYMNTqaxnPTnHyiWUszl51H7sFSq0FBmKU6VYAtxeEJwTnWDmUxdbUBVQBCT41IsKAXh5jpRtrZaqKdyoJHwsLOQ5BIsBvg0AumXLJCgXWpRfI7XJYBQA5iod3jmoFy8qQVqIWaAZSSlNiAkUSS7NRvGJQkgBCQJaQSVKoTZiARUkB3IYC2jlSqHMnaVZFQQjxNyBtFRoCeLgFrbZKiogbZfZYaPcJFKJFT4RQMucKqlpc91JIIIpQIBFMqalXkzwIQRlBJmLLAJSXYGgSlWmZ6kPSm8wXbKUc1ESwmiSGzJHAOQCo3NK3JrE0qcmUjtlMqYsnJuAsVjUDQGliwo8WBIJ0uXsdgFlNCpKSQT8QBIJIBcO+kPFFM6aoOE00ZJbdRg0KJvlVOT0koLfMaAmpIah3RAcWTVy/8AGoRpyOipiVgFM0EgkFKZfL4Q3g5hv+W56ikJIOaqdlvNw6TSxhtyRRmzlkjbUXAIqoioGsGuYcqXVvuX1F4uHATzML0roUKLDZcgOwDatBnATSAEzCTU5DmSoglqJAO71htkZ0pL5tQEl6hhZqw8uSSoMCai1dRuEWpqVISxmKSpVGPaNS4cCtWDgNeJZHRbHNOVQgqZJdgAHfNzFOItDaKU1BJU6VCp+Djxgl4Vgl8pcalO87jeL2F6FQtwkre4JIYk3BZBY1BdzqOMNiOiEZilXaBwAhaSCKaXBNH3EGGyVpSXKTlAJFVfmLU5CCwKEubqoqzD4TW59ouL6EASnbKks5ZJKjmswCi4Zqhxxh5fQ6TspmVUWAUkIJb4aqu7GGyRmzJqUh2BADlyf+0COb6bxhxCypmSLD5njHT9L9VJy0tLJTlNc7so0YEtstvNKxj9A9V8RihOCUJQZK8igpV1apFGpTXWJtyjmH6L+IjpMcZy1cvu+fw5yZIiAt3VVGhjdx/RMySrLNlqQrcoX5GxHKMrGSacd0XDPmpfodfQiMO5hMV/UucxUnKoiNnA9S8RNl52ShLAjOS5ewAANSK10jbwnU0BaDOWCxBMtKVk/wAKizO9CBuvHWYhACUukmjsoFILk6M1gKPpHrz15iKxfgNbbvnb4cV0b1ABV97NOUB1CWkvTRzarC2sdN0N1ekJUMkpmqVXUwDs5BYmNCXiQJbZUAqOgeiXqXJ1PoYdKyUmqj8IDE1I0SKUG4aiPPlq5ZeZcjzSVq2iA5ZgxO4ABLmlt0Ni1ozlgVAHKAQwATQClVeYvDyMOzrcZgGGpBNAS3B2F3EDhTLSvMSSEMomwpbeSXsKe8cxFOw6E4ntkpInJCU5kFSbJAZkFjuq9o7HBddcRJUAtloAZRXRZI/C1T4jS4jl5M0lymiQCVZTVQexVcuSBdq2iCThwkkrUzOSkkOX3pDMCTqY3Grlj4kesdE9cpWIUEJdK8ubKoMW3+sWcX08E6t6/Rjx7BY0om9sj4e8pStDRsoFSagB+OkaWO62qFVIWLXSdeLR3726B6Qnp0HWPPem5wXi1iUkICSrMocdpQBskkk7iSYHonpNc5K1pZEqWWmTFOEof8QFWqHLMHc0jo+lpshMlAUZU4lJy5QC6SGKhMSNNku6X8xDP7sWohyYS20EhUw0QAHSGpTVTDWwO+rDk2ikrzGuYJBypehSkijmxKQSbDUwSQ9iz0TkSWyi5KjQ8NHc7RhCUaJJZI+AUzH8yrmnAlntaPNSHVNapUlIGylCUh3/ADManVio1IeEnDrCbiUl3KlXppTaWsmpAoKWrDyykbScoozpBSkD8qlOojkG8axIgUSskZANnKFqWpjUuXyubqqWtGqCVlQgKmJJBslbZlq0UsVYNvJpYXVGfPxxWnOcoOZnCRQNQV0DMN0TY3DqmALABNQ3ByQcqmLCxP6wEvBESlEJz1GoSkKGg1U4N3ApR7xJu6EHbE1Ksz6k19YUShcz/poHhJPqS5hRnn0hp3WFRSUlUxT3ExCVJ8ir6aHwvTCNkDZKR8MtLE60zU/3jLSlIO7c/H0iaQsuWLcSw9hCdWRtr60o1oKVTLGZxZlKc13l2iKb1gzhQUpC3IITMQotwzBq2LWOjRkTJ18ygqvHyh5SkMcwsCaD5xY1clpry+nglBSky7uA00AOajKqieYPhrFyTjQtKdoSyslgCWWUuSQJlNlqqYbrxzKpqEm4Abd+sVcRg+2nIX25CUABigsGdW/UkkjVzFx1Lnl109l/f/0vQMN0QlU+XKnFKVGykk1cE5crsFeFWULhon67dbpHQuHQJKAvETAQgqYkBJDqWd1WCQ1eRjjcNIS332WdVwWUhrN3TmJepqH4NGX0v1flz3MxalG4ybITQBkpOyzADfS8ejDWwx8pMx5iEuF/asmbMEycjsVC4lB0TK6pJ2C1yHdtI0lddMAQC4DFwypidXykJFRzHCkeeYnqbOFUELG7un1p5GMXFYVcs5VoKTuI+njtGOnn/jLnb1+T13wizeWo1ILrzOS5IKgG5OHj0HoST92VsxmHOqgBqAAC2oAA8I+fv2c9GIn4+UJpHZoeYoGxyVCfFTPwePb+k+tktCDkqBqBHHUrCaenRwmeYH1hnyigy5gCknQ6cRuPER5v1e6Lk9tMXNUppaiJQYjMQe8VZSkMGpvPCLeO6WViVkvlTpfyprCkYdIA2jvYBxZ2+t8eecqm3oz6rPTwnSwnifLop/SKS57QE0A25bVIehchTBrG5gv8YkCuwDuBoRxSk1bUERzKkJqQRvcsk6XBglcADS+YN6/IRe58PnNid03IKnKHA0MpCh4ZQksKm8WJvT8lWUZQEWLSwlnp3ag+Y5Rz8wgAkEchQ+UMlQ+IAcSb8A0TfJct6dicKpIadky2T2YJ3EghKamAR0jhyOzE0AguSZc0vxsBTdaMSbL/AISDXd6CDloFgxPEEa2cw3/COllTpSQT9qGYi7WINglNPE1iqJuHLgzVrFznExlF3OhLVokF71Mc7OwhUap7ur094dWGI/CeDj0Ih3PhXRSukcOKFS2Se6iSUPxcuq2rud8Vz0hg6ghQL5g0qytCds5uZ8GjHyKsa+NPOBRhTfLTmHMO5Pob2D6zy5DmX2yiUkHMAxc7iTo8VZfS+FJfsjLc1ypSQTyYehB4xRVJUWo/IiBl4NRJoXvd/PdE7mQv43p2Wf3YXarir7wovTgQWaBn9IoNAuYQw0AbU7TGj7kgnUxljBrBcqT4KHyMWzhZm4sODxO5Imw+Kw75pqVzDoACkJA0JKnU+96cYkxfWEmiEJSlHdbM+rAg2AvzHnmiWsvlY6NEASqxCaXDtE3zVCz9qUXKqk6lifWAVOchy7W2QG8g3jDpkkGxFLEt7UhpsljTnVUS5LF2qNb6sIUAJR4Q0Gd0iUqhdm10+jFdcok7LJ4l1HyOsTy1EfhPj4wglwSk5jufxpSObpaEJVZsz72AY8NIcSQnZDprYHXnFiQCq6R5vEolNRktuglqjHe/iPWGWqlW8n9vnEysEHcJbXvQKMKAdAd7wLRpKb0vb/eGTiwo8PHThEgka1d6tl9jDiSb5iPrhFFadiQCAzVoBArxIIykP/EAfekWVS3soHiQPKBXhki4B1t+kWBmiRKdwkJVvSMp80tAnDAnaK1DRKlq9o0EyEg91PzrziZMstaoje5YymPEqsmaKAAUtsjwgpmLA5eMW1IcB3B4X/vES1CpqqrOfkIxKKxx4oL1tS0JWJCWZFBuFBFwUqGS+jV8To8AoagPd/bxhcCOXiDq/JqCC7YOOPDhSEqQRU5n3M/lBypJOhHMf3pFAmaGYU+UIzCW9x9Wg04cBxmPI/2g04bLUMOLa74CBK1akesGZlaAEb4ac4NXIG6sHIqaoIA+KnnEDLnpAqG8rwCMRokuH1YROanQ+EQTJiUsG9PaCJUzE2890CpYBoE+f08JUlCzQeBeEvCAJ/3gp5S8zkEN9XeEqaX3DU5oilpSSWANdbesEiSKZvLLT0glpJqvw3rr7MINGK1IA9zu0EBKkAUSwq7B/KsFOGuV9xAEFs06eFUU6uHOBlhj3TZwQS0RKkk3l6jUC1tfSCS71QfMV4CsaRpDEr0byhRSzEfAryEKM/s4DNbXK25veDQKUIA3IFuLxIEgXIHgKtziL7XvFOAbyiWiU4gCmYluApEa11cGvjBomJ3ivB4MzCSWI40pF4EOcakcRCKEu9eNYIyhcprvZm9YZCVaDM3DSJYjQsGjkcSxicyaFiKbxANlegEMJhqzEDjaHhbMuaAXzDhTwtDhQZ6HwPjBTEOGp4BxEBwoqfK4fkIsIhWtZNFJAFLfKJxPLVUPD0aCSBqK8KxJKUCbMN/0YojC3+M2sPGsABlsfBr8YupmJFgFeDfVYH7QNB+msRUSEasK/TNBzxmooCzB9fWEua9qjyiLKHcpD8/0hIUpLD4RwrBsx1HK3lATJiQHKW5PDysck91J9oBKkE724gb4ZaTl2SofXlSFNxCQbl9xoBAy8UCaBhviWBEsEkkKPN/MG0LMBx5m1Lc4mnYhRAAAIF3MV0TGPdbiPaBI0IDu5D0NWvDpWQWcNuJf3ge0SSwAG93Hr8oRkuQ1hwPlATia+gHKAJUD3kjxeHUgCmm4QKcGli4ccD7RQ8tZUDmb650hFb90j6eB7ACz6X/SCMokXHk3lpCwKiTQpvw3/KF9iSm9OZPjBGUeXFxBEjUvvFx6RAKWI2GLb7eEEJW9R8GgJYYWDHcG9oSZYAdm4n63+8UWZYS3xfXhCiHthwHMQotCRTWBAtRiYBxurq3s0OhxdSQ9q+jGFMnJBoang/tGUMgU7p4Okt58IkSj6EQ4fFg7LgvvBqNawUzKKlWX6peBYwkfEnkS8Jr0NrE7+EAcRXvOfOHmTnsoP84chMGbI9eFKQBCBaWRxZ/QxGpKyWYNDZVB3T4g+4hciWWCPkMop4w8yYA7v5g+JaIZz7i+7SJ5JDbY8j7wESMYD8Qpd/1iYTWYPXfeHVKS1q3iNKAHLjcdIQHVP4+LC8DNUbg5vG/LdBKKWcn1eACk21J3U/vFUvtb3TvF4FU6uylh4v8AXGJ5emnKJLvY79BERGMxBdL/AMNvOJEy94FfrSGQohwQ1gK/7wE9ruW5H1ihTwwomvAu/nAJGa6G45fbdSIM0wFwpPLdwJMWBit9eVuI3wsMUEWZvoQBfh5+MOmYFXKqHwhpsgUJ8aRCzZydo+BBhKxFKl+X9oFWHTTZN3/384NCQk2V8j4wLOFJVdq8flBmULVFLREcQkqoC/GjRKMQB3ktXj76RQSDRq+OkIoPl9W4Qk4sNfe1/oQLk2ZzvPtBQTsSlqueaQ36wyJiQaFJf8L+EGpSgLh+dITubh+Ab6EZKRrlOynPnx3CGEhIpmU27S+sPPQbi96a8OEVvvMwozVd/lFpKX0pS3fI5D+8KIJaQoPmNdwp7QotBTkBjQWENKFBChRBdxCdgxkYYuC9f9oaFFRKkbMXMIkOKafKFCgJx9ekBnOa+6FCiKqKunmfeNFAh4UBCRVPMfOJFIFaC8KFGoVRxwb09zFaWap5CFCjP5SV1Yor+E/OMTMcyq/DChRRq4Y/do8PeLQFB4+4hQoClh0h5lNIlmCg8YeFElEizUQUpRzDwh4UUSYhIBtp84pYhRbz+UKFBEMtNR9bo0ZpoeZ9jChRXSASxeDlyxs0HlxEKFEhlKlAzWFx7xCUjOKb4UKE+FKT3jByUhzTUwoUBFNvChQorL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152" name="AutoShape 8" descr="data:image/jpeg;base64,/9j/4AAQSkZJRgABAQAAAQABAAD/2wCEAAkGBhQSERUUExQWFRUVFyAaGBgYGRodHhgcGBwaGx8YGh8fICYeGR0kGhweHy8gIycpLCwsGh4xNTAqNSYrLCkBCQoKDgwOGg8PGiwkHCQpLCksKSwsKiwpLCwsLCksKSkpLCksLCkpLCksKSwpLCwsLCkpLCwsKSksLCkpLCkpKf/AABEIAK4BIgMBIgACEQEDEQH/xAAcAAACAwEBAQEAAAAAAAAAAAAEBQIDBgEABwj/xABKEAACAQIEAwYCBgcDCwMFAAABAhEDIQAEEjEFIkEGE1FhcYEykRQjQlKhsQcVM3LB0fBigpIWJENTc6OywtLh8WOToheDs8PT/8QAGwEAAwEBAQEBAAAAAAAAAAAAAAECAwQGBQf/xAAsEQACAgIBAwMCBQUAAAAAAAAAAQIRAyESBBMxIkFRcZEFFDJhwTNCUqHw/9oADAMBAAIRAxEAPwDBpwurH7MzK+Z38MNuNZdkorqUgd0F9zqMHwMMLG+MwqgA2HTp540fFMyy95oYpA08pK/ANI29MSyGIEvl6flWYH+8tOP+E4v4XVAFYwG+q2MwfrKV7QbYs/XdYUKP1r3qVNV94FKAwiGgMd53OJ5TiM0q7GlSLaVGrQR8VRN1UhDtPw9OuLGR4FnXp1ZRmXkc2O5Wm5FtjBAI9OmB6nFyQO8RKhH2mDBiB0Yqy6/VpPn0wbwirRaqCytTIV9XdjUpUU3mAzSpibaiPTC85WkfhrAHwqqU+RUuvzIwwDeL8RHelHpU2QLTA0gIyju0+FwCTv8Ab146M3SXLHTSJDVlB7yoZsjxGgLp+I76vTEeJ5BO9g16YcJTBBFSJFJJGoKV/GPPHjwthlm1NTUd8kM1RAp5KslSCQ242wrGWcHeiKyuFq8oZtJKX0ozRqEbwROjALdwbTVp+y1PxlD+GDeF8Kq99ThCymRqQh1Igg8yyBboSDhTm6LUoWopUnxETYbHr6jEpbKoY5vNUVWipWq47r4tS0z+1q/Z0uD7tjmXSgaFWalUa3pi9IHSQKrXipceYv5dMQzXC6rpRYIdJoiGMKPjqTdiBv8AniKcOqJQqhqbAq9M3U2tVE+EX3FsXJV4YjnDslS7+kDXkd6llp1CTzD74UD54JZqLrI71JkydDzN5PwQT74XcJ5sxRAuTVSI/fXB9Phdbux9VU220N/LGUzXH7nq9aitOiuio4KuwbWEMNUdfhhxuhNz13GO5GvTRK7U1ZmNML9ZpIE1aZ+EfEZHUx5HFed4ZW7qge6eBSM8pt9dXIkbgR1IjHMpw6p3NYldAhOaodA+MWlok+QvbFoyK/1qxjVoZeoNOnEf4fDwxbxnjdXv6kMF+sYQqIuzEDZZJgbkycVZfh4dlXvaTSYjWRuY+0BN/CcX8by1E1ajipUvUYyKakGWa4moCR6gYAKM5xCo2Vp6nZh3rkgnqq0gLDezt8zgPgh/zin6n/hYTg7NU6C5ekpeqSWqPyogsdFMAy+80m8dxiPCK9JaspTZiKdUr3jgiRRqEcqoPD72GJCNdvbDDPIdNACT9TPj8VSqTt5mPbETxZxZRTA8BRpQfWUM++C+K8XrfUgVGVe4QhUOhRqknlSB8RJ2whnOFcLqjvXZCiig/NUGhQGinMnf4thJOB6HD0LAGtSIblsK0ybTGgXnxgY5lHJp5liZJRBJMm9amd9/s4oyAmtSHjUQf/IYAGHGHyzZisZrCarnVFM7ux+GQY/vY5xMZfUiE1hpo0/rOQjmRW/Z2P2vvnAPEeG1ULM9KooLEglWA3PWP6nF3aPLMlW6sq93TAJBAIFGmJGAAnNZBTQoKK9LVNQidahgzCDqZAq3DDmI2xDL8FrdzXU0nF6bAkWPMyyD8JHPuDgLOj/N8u3+0X5Pq/58dyzn6LVEmO8p26bVjt7YdgNuFUGWrTVlKsCJDCCJB3B28cZxG29BjT8E4g4NNZU6QdGtFbS2htOnUDA1Ryi3lhGeKA/tKVJx5L3ZHvT0g/3gcZwNcnsW56q6NSZGKk0KZBUkEcgUi37uLTxOrUy9VXqM3NTMEmN6g223I+QxZxXP0ppoaNlo0wCKjBuZA8SQVN3+70645lfo/d1z9ceReXkBB7xIOu8j+4N8WZHeAcZrHNUAajEd6gM7xqAjV8UR54Rsb4ecGSgczRIeqpFVDDIrbMDEhx/w4BcZdtnqreb00b8RUH5YAPcVqFhQJJP1IAJM/bqYryHwV/Ol/wDspHB/EXoCnQGmo5FG7alTepVNl0ttMXN42xHIVKGiqRTqk91s1RYPPT6hAfPAAmAx7Bvf0f8AUt/7p/6MewAaKhURmCmgOZgOVnESY6swPywZn+J0qjVA1N6csw1JzWki6sRP+IemFuR4XVFROUGHWQHpki43AYkY7m+GvrcLofnayOjH4j9kNq/DGnGNkl1fI0RRop3riC7A90Iuyrca9Q+DcA4nQ4UvdVYrUoOiCSRcMbFY1i15IixvgXiGXcU6Mo4AQySpF+9qeWKaI+oqR0qUz7RVH5nD4oYw4Zwp1qodJKtqXUo1KZRgYZZB323wrzPDXQDWrrqFtSkTbpO+L+GOwchSQTTqbGP9G+8b7Yoo5x6YIViAd1gFT6qwKn3GDiIM4vSmvUM/a8PIYqq5cCjTvvUqHbrFEf164M4vxGa1VaiK4DkAgBGAU6QAyi40gfEDiFfNUxRpDuQQxqE6nYsLoogjSB8J3U7dcLih2DcOpRUkf6up0/8ASfFVDM1KdkqVFE7KzAesAxPng7hlakGYinUJFKoYaoIP1bSDpRTtOxGA2r0ieZHB/sPb5MpI/wAWGopewWe4uGc0mZizdyss0kky/UmdoxKhmXSgQrusVUjSSADpqyRBt0wRn8zTDIO7YgUqYkvDQUDdAU+193HA1EUCfrm1VeWCikaEv97V+0H3dsKl8BZ3hPEqxroDWqmTEamuYMTe94wtWqCgEXjc74Z8KrURWQxWOklgCUAJVWaCb+HhgCjXpWmk0R9mqenqhGDhFjUmvB3PSWpklgRRpgG8/ADvM7nE6Q+pqSSfrKdyJO1fz8/wGLeJZinqRRSMLTQSajSZQN0AUbxt0xOlnEFBytISalMHWxcfDWNhC+HWcHFCKOFgd/R3/ap0/trgesQZImJ3jB/Cs/8A5xS00qasXWDzmDIghWcrM3uCMAfrisSGNWpJ8HI+QBgDyAGHxQBdTh7VKFEqrNHeCQpI+ORfbdjjvCuEsrsWdUilV5mZQAWpOomCTuwsATfFPE809RaJdi31Z+K/+lqg7+mKcmb1P9i/4AH+GJ4iONw6n/r19kq/xUYL4nlqINJTUqErQpyVRYuusfE6n4WHhhWD0wZn6Ls4IUn6ulsCf9DTjbD4oLCqDpToVSi6tbIharB++9lUgCCg3Lb4t4RWPfZdlNFSaqWSkqtAcTzRIsNwZwOmVcZdtf1Y71SC+q8pUmFALHp0jBGRoUkr0TrLGJhVYauUmNTxBN+hucS0UIaLuksjsrESSpIJ9YMnDTi2eqpmKuirUWSPhdwCNK73v74EGYpab0m0xuKh1beJXQfTSMG8XFJsxUhnpsG0ksA6nSNM8vMskdFbfFUhEczxKp3VD9nEOSDRpwxNQgkjTEwq3x5alE0ak03XW6AhHEKVWoZUMpMQfhLW+9j2Yyad1RBzCAw8ctUgjvDDagp3gjb7OPDhdXuWAQsO8QgoNQYFKslSJB2G1x1A2wqTCy7hS0++paavwsCdSODC8x21LOkHrhMOFhvhrUyY2bUk22BYaZ9SMEcMM1wpsSHXzBam6ifc4AptMXwKC9huTfkZcR4LUZkPJLUqfLrTVyqE21TuvhtGO5bhtRVrqUfUUXl0NIAq0zJETFt8DZ9T9WejUkP+EaD+KHF1HNMMtUGpo7ymAJMDlrmwmBcD5YOIrKuEUD9IpQROsADz6D5kYXijESww54Rxar31MFyTsGIUsLGAHI1i8deuB6XHK8ftqhEbFifzJwcdgW5rhFWolFqdN2XuQJVWIkM8wQPGcc4ZwSsTVXu6gJovujC6w0XAH2cV8ZzLVO6ZyWJorc32Zx+YnHMhVJSsP/T2/wDu0p8tv44OI7KTwSr4D/Ev88exX3nkPkMewcQD6IhlMbER88X59fraltqj/wDGcXZOsjVEXuV5nUWepIkgfeOLs9xYNVqaqNEqXY6QmkiWNw4OufUkeWNPckhn824amVdx9UkEOw6R0P3gfxxanFHFBjyE96gJNOmSw01DzSvNcdb+eJ8TehFJe7qj6lSGFRWgMzvEaFDRqI3XbHFy1H6Ofr7GqsHun6JUsw+zv9kthAc4fXo6nbumBWk5KrUhTKlLShZfi+8YwKaFFvhqGnO6urMR6MgIYeZC+mDeG8IeakaXQ0ag1q6lfhJEkkaOYCzaSOoGFmcyT0hLqQDs1irfusJVvY4NfIDLi2XpPXq6K0HvGtUXQDDHZgWH+ILiOY4b9TQ+sogw9jVW412IPwxJYb9DgbjqFa9UwQDUYg/vHVv74jnf2VA/2HX3Wox/5xg+ADuG8Hq/WNo5RQqc8qUllKjnnQLt1OAf1LW3FJmHig1j5pIxDJjlreJpj8KtKcL80Y2iYmfDD8AaHi3CKq6WNGoJpUoJVo/ZII2teR44op8OqtlpFKodFY7IxgNTBPTxQYoz8/S6oLaSH0htvhAWDF9hjteuxy9MlmaK1TckwdFGN/KcREo7wfIVHrBQjFitQCx3NKoBvEXi5tileGN96lPh31Kf+KPxxbwjMu9emjO7BiVgsxHOpXYmNyMLkNh6YvdkjfifCyKg1PSRu7pyrVBM90k2Exed4wdwPstUzCCkHpLrrrzGojDStOoSwCklonYX9N8JeKfGP9lS/wDw08EcPzbUqRqJ8VPMU2HulYG/gYj2xO6GfaOzX6I8gnO3eVSn22qFRMTZUgCB4k+uMv2i/R1knTVkBmFCmS+h6tMqATA+2B4NBn0M4W8M/SjWYGlAYVDp0i0luUiLyDtv8pwNw7tbXo06lOmQ9KpJIZj8LJojUoNtMQY3v1xhKU14Ljx9w+p+jYU6FF6zk8pkBkSFLFlnUYUnX1Y+YXfAGZ7KigrvlwtVhQYsrhw6ByachG5agDSjC5V7FdibE4k9WlFZpYqJIMjaDsLbTt1jph7ku+OVqioEeo9MIg2JQNrgMARrd7nzVTJO3P3Zp1I1jGD8ny4cUqb6gR5qhHyKwMX8U4hVNSDUeFVQo1EAAItgBAA9MfR+2fYSnWQV6WpaoUF1Wn+1sLqsqe8Hh8RFoJGPnvE/o4qAfWvFOlJDKgJ7pJsUcj3PjjujJS2YNU6QF8VCp4iohJPXUtVZ8dwPnjnAWJzWXG57xABubVBb5Ya8ODNQrGjRgBkLNBqlVUOSWZhpXmK3Cj7WHfA+zWbbTUY90puOVeeejIml4vPytjKeWMfJcMUpeEY0cDr6f2L/AA9BJ28BJwdxfgtc1GbuXOpUcwsmWpoxtvuT0xHiXZKpSqJSOj6y1OpqUIek6zAWDuGggkTuJD4y4OYrEb940GIiGIHnYDGkZKW0Q4uOmczUdxRJMQ1RL/2Sjx/vTiK1Jy5j7NYT/eRo+WhvnhhnOO1xTy475z9WzMCZDaqjrzTOvlRRzTYDHaGepfR6pagJZ6YOh9Cm1VtWnSwU8pBiBzWA6mySng/F6prKC2shW0F1VyGFNymlmBYc0WnAlLirnchwejqrD5ESP7pBwx4HRovmaJSo1Miop01F1CAQTDoL8oO6L64XUMjRPw1iD07xNKn+8rsV/vADxIwxhWezyzTU0aelaSWmoDDL3hhtRI5nbx98Sp9x3FX9sZeny8gKmKt9V9QiR8K7jxwVxDs45SiVei1TulBoiqhqW1QwUHmBXSRBJiDgCjwqtorJ3VSSiEDS23eLcWuLm+2DVCLuCUaP0miwqsAKqHS1M6rMCQNJKm3iV9MAquXIs9ZbdURvydSPxxbw7KVKWYoF0ZfrUglSAeddjsfbANejpZgOjED2MYerAaZ+pRVKPI1U93ux0CO8qxCrJ9y3tj3DKlA98e7eRQblFQFTdbzp1KAL9dtxiupwypVoUGpozRrQwCbq+oe8VIjyxLhPDq3eVV7qpq7irylWBukbHC1QAhzFL/Uf71/5Y9jx4LV8F/8Acpf9ePYvQDjJcJY1EAelq1rA7wG8jqJG/njud4WWquadSk2qoxA1FTBYxBcKpt4E4c8LJFel/tF/4hinL5Z2IRFLMbQJkxjt/K09syWQD4vwTMAUpo1IWis8ptJZoPoGGA0pN9GaVN6yRY9Eqz+YxqKvaRabctOmUiFYlg0qAAVhTpAI3AM/ew/7EZsZyu2Weq9N9BdSDHMsEh5EuNJ8iCCeuPkvLNaSR3KOK9t19D5zw3Ln62VN6D9PIH+GPcNWuGikKw1HmCB7+ZAEH3GPqNfieQoMQ1bXUEqwpoCs7ES8L4gkKP5kL2+o6GFKUcgGS26qwWIFpCk7eEYqOSb8pEzjjX6G2Y09l+K1q1R1WsgNRoNWoEUrJjldrrpj7JGDOJdh82KNMBMlVZNRamsAsztusBFHKFnSy3BgYOzPbS/xzOB6fa9SZLfPrh8zIUZbspmKa1Gfh1RdVMoFNQhWYlTAH7TYEghotE4RZzhDAxUyWYpyCDoDn8HVvwYY2NTtmRpVmuOn4D8MEDtUGHxHV4AmMc2XPKMvB1YsEZxtvZks9wF6ldtOTzTLIPeAwWOkXvTKz5T74ZZPsgzIKIos1arV1KlavSpEBEbUw0klpkWBnlmIxpqfFg29jhV2qzI05dlMMmapEEbi52xGPqJOSVFz6eMYtpl+S/RVXpVEqmnSIRg3JmHa4uLGjMTY398Z3/JHOhNX6sVkA3XW0x4Fa5Le0+mN7U7aqjkV3pq7ARUJIKqCegPW4vY7nE6XaGm7O1CqCVYa9Bs07PYkdd+twRIGOzmzioxuf7G5wkMOH09ApoBqZgx001BEGurEggrsNsE5PsJnjQqaMpRoMXRpLq3Kq1ZID1KoBlgNgbnGyq9pWPLN19jef4gj2wK3GGm5MeIsR6jBzYGLyXZ3iSVQxQPolrfR30sqnRaOXn07R54FzXYPiasO8Qy9iTWpmP3ocx4bWx9BTjjLeR4T62g+GK63F3a7Nq6Thc2B864zwirlSiS5qsJKqIB0iXbUYAUCAPxPTGg4HxVmtPeKoX4jrNplm2dlJAIbpBDKSCA14nUWrTKVBrXeDP8AC8WE+XQ7YRUcqA/Oy94WLUzPNUBJl1CDSiRpA0mZWBzBdMumBucj2iZmvUAHmiuP/iwcfKBhZ2v7F5fOxVpuqZhqlNGdFIDd46pqqISDqWZkQTEGdxVk66wWqUzWNgoJhSfCrpEvAuALOL9bVZvitQBiACzAsjBNKpUQh1AEyEkCVO1yOuEptSK4+nla/kL4Rw9chTOXYkurHVIFy0GQLwsRFzYz1x3OZ2V0spZWBvAInwBNtU7SIwZ2w44mZod7TXRXQXQc3eIJ+G4mD8riLjGC4dx+pXV6OhypBIKCYi5WdgNMm8R8scc8D5Ns78fUR4peCfH88mYo0aISpVAZGLzzcwKsxMG4jeDMDCPiHC+9rVScvWpk1HOpIdTzE3VtJ+T+2D64rO5dRJgfsmU2UCAdJPgMT4hQrd5VKl2UVHuj645jvpJ028Yx0Y58FR87Nm5StICzXZYkUhNSRSAnu+Uc9Q359exEwhjzxTU7K5laJXuwxasmkqynUAlYWvPXYib7YLzeZbu6J1NdWHxG5Wq/n4MPlikvqomZMVRJN7MjDr+5jTvGTyL4B+Ddna61lJVRAaeZbfVuPHxwMvZSvA+AerjDjIZ+oX+LU2h9JZVdhFJ4hmBbYRvgVc2T8S038npo34xqHswwd8O4gTjHA3J7yU0CnTMahPLRSYHtgCjWYZWqstpNWnyzbas2208oxoc7mRyRTogd0kDuka2kdWBbeRuIjEEFA0qmqkRzU5VWAWfrBqGpWI3IgzuL9MHdQ+4hJ2bzjpmKQRmUGoshSQDcbjY4G/W9Y3NarJ3+sfrfxxpuDpQ7+kQjqRUQyCjCzDcaVt56vY49l+z3eAaMpmCPEAfl3Ue0++L7y+BKRn+KZp6iZfWzPFIkajO9arNzfoB7Y5kMw2ishZtPcnl1GLPT6TG0/PG4/wAiXdaYGWqNpQjnelTAmpUaIhySNXj4eODMj+jqNepUXUjLp73UCTBuVpKQBE2nB3FXgqz5Xj2Pq4/RjT/9H5Vv+vHsX3F8ALuGZ361SUp8st8A+wpfp+7gf6YrAioiww5jT5Gve0HQb/eB99sEcPyiyxFVCO6qTOoETTYTBW9/uzgZshPwOjnwBKn5OFn2nH25KErT+DBWTHCK4fSayqiEhCFDukxdSQmloUCREXiJwfwngiZfnFRy7Fhr0jUbLJ+KV3iJM3M4Y5vKt3jRBuftJ+UziuqhVFBBB1NuI6JjwuTqcnKUfY9ph6Dp+MZJb0DUuzFFtRCIwCkzrYQbbgsCJuPC++BKvZqkGA0tTPirESDbcyDbrhnS+B/QfLUv/bHctWaQoJAJFptJOMVmnrbOr8rj36V9gzs7+jOhW1mucwdLwAX0g+sICfmMajLfo24cogZVT5s1Rj89eOdiDK1j41TjROwUEkwNySbAAfgBH54+tjk5RTbPL9TBRyySVGB43+h6jUE5eq9N+gqHWkeGwdfWW9MZLM9h81QbT32SBX7Pfoh+TBY98fXhxhTRFfm0NdAFLNUBkLpWJltwPCCY6fL+2nCsxVY5rMZKmiOy0wO8YVRNlapoJSdhJW0gXicapX5Oe68Gez2br0H7t+7LeCVEffaShMHyN8C5riFU1adF0ZXFVToIIbluLESPHG87O9g6Wd7zMOrUk71lpaXfUy0yV1k6oXboBscKuOcHorUqkVD3ivIrV6mouVtymQWECNRBsLYahG9DeSTWxUeOVwxArOpEAIBKgiZ1jT125TPXDnhOeeXqVuRCFhZDNq6xAmDYhTzT5YQUODGowJzGskbLcjyBAsB7euHmRqohWmqsxAssJE+KFmUljvcNvtjQzCsvmS1WWGnVKgAzYGV2FrTY3mcMqlMzO+Ba4qsJNOoqqZ5oG25MfFbptgkIwXUASvWBtPXAIi48BHjOx9cUjKq20jynbBHfA9cVMbypgjY/wPiMAHGyjC4OqPmP54Az+WFQFlULXUEoDIWoeqmL3ja0m2xOGy8QSOb6tus/D6g7AeRjEM0Fb4hvsfHzBG/qMACajxfuah11aTGwqEfAGaTpYbj70bgd5sUVcaIPRqJVV6TGsRyc8d2dMCLjZ5bUAZBjcRjOZ7JtUmkzKKDSz8nO7HwOywQGmJJJ6WB9HMIiKpMhFABJvYRc9TgYIvzFJQkOdOl1YVFABIZ1V1YbFirEhusQbwcD8U7DNQWo9Os1WEq60KwSDTqDUCCQYJ2IBNyNsC8Tz6VVCqC3MhIvEK6sRsdwIw44Nxh5GmF0jYf1/LCoTVnz3Jw1WnMEGongbFl8cXLw+s7kpSqMdRuqsep2IGPreXNKAQKStMzoUA+Pwi3qPDBPcOymGNxJho8YgGbehBtieBn2z5y/BuIOKfI7KKShhVKlSdTMQwcwTffceIwXlOyNU06k0sspYpvVqMo0libKxIMwPiNicaXNMaRVamqLLqO03JJ0ksJFtjcbY7l+LqAdemLBedSWJkwJNzEnpg4pDpCHKfo/01EcVgCpDFApYGCJClipgi15idzidH9G1AKp72o0x91QR8icHnjcVVAUpcDSTuTGx8JI2tg9szqBgO1OqupSsSptbfe+GlFgkmLafZPKcgKaiqhZao14JIFoBNyPlhjQ7O0E2o0V/ug7es+u+I1KBKCrVBECLGQ8Re1rGRHlPS4mR45QqlwtNmZSIhS7PYgC0ktynfYRfCUo3RpwrY5oIADpK2+4P4D8MRq1tXwM09LEicVU3rbiitOfvvcgEg/CD1BEE4HztTNie7FE7wBOr5NA2xot7QgulmibFYYEiNpiNjtJna+Jd+IJ6XkjdY6EdfbGD432lqaafeLoqKXBsQeXRaOm/TwGDuCdpxVBqmNVNSa6wJdFBIrL/aUiCB44YD4pXNwUI6HUBPt0x7El4drGpcxVKtcQwiDcRbaMcwqEfP8Ah12YeNOoP92x/MYF1+GGOUzzIDVIpgQyqQlKdZWBygbcwuRGF54+CYZVqDzVQfmmlh6T7Y+3LqIxbTMFBs02baXY9CdX+MBv44t+ksKaQzRLLE2+yYg26+HTAvCq78QzHc0KaUQbmq+o93TUAQVDFWJERPhvjZ5jsAKdBj9I73SQw009JJjTESwMki9tseMn0mRylJHsIfiODjGMvajLUcxyudCTpHQxGtJtMfhiWSrKaialghgeSIMXgjb3Eehwxy/Zapq6wwIupBiPDrv8xiocG7twVqJqQgMtRH5XFyJWolgCo9dWJj0uV1aKyfiHTJOn9rND2Fcdy+kH4upB+yPADCnt5xX6RVp8NpVRTqViO8lSZUzCkqbAgaiDuANpx7L5uvSEI+WVfBaVRfyq3PqcVUOMVAzO7qxjSCKaqBfcG7kxAksbWx9PHj4xSPO58iyZHJe7NNw/L0MhSALsT9p3Ys7mIi/ToFFhiHEuOU2QqyAqwiHIEjfYSRe+PnOZ7VgsDfUBEybWjbC1u1EncE+ZxlJyN444Lyb0589ytJLIo0gfz8Zk74Wt2aQGdIn0/o4ztLtVG5GHNftbTH2wSZgC0+/QXG+LwXuzPqOOlEnUdx9W6gIeqWHv4DCviXDgd9LqTYA/gRsL9cezna1SIdGAP2kO4/D88Brx6hvrj1R9XtAj8euOg5TuSZ6LA6qgRTcCowX2ExboOuOtn69emzWRqdVxSYG4iDpJHhJ/lhdn+0OuFQFKY3JhWqeXkD4D3nbEMhm8yQy0wwZmLWpzIAiRqEysR7eWFaAfZd8xoHe0kqmPiU6GJ8iLNb+z74lWzaqLq6eVVY9hUEqf70YR5Hs3WzWp2qK2lS0MxZ2ABJ0LDQPlhtwDsSKtUqxqqqrOrRp8hp1Aje+3TphWieSBa3HWBsPckGflvipeI7nVoH2jOke/ifKJxrKX6N8rTJapUrVAOhYKB66F1E++AuA9n6Gt6ndqwWO7EtUKmZ2awkYYNmTrdoRsh9zufQTPz/DE6YrMNRB99IM9J1EAfn5Y1/aLitJDoFiDfQiix2uHAjF/DKE1qtXuyoFVwCFDmQ7TqmfXlgXHW+JsXIyf6vrhdVQalJjQtVCxiLaNQJuReD7YYLxoUhoqTlz9w0zrJ8jU0oD56T643D6WUAwwg9NJ38BEWwsr0aKaj3jgpTY93UJdRdZ5X67deuK2HIUcMzzO3KUJN4OYBf3hST6LAGHQ4oaawSsm3KT4SSSbmACT6eeMVWziZrMUtVKmFFRQQqKJTVeSIJtO59MMeD8HqPR7yrVenT7sqoUamOqCY1Ak7aZ3iQI3C5IFNGzTiArA96qte4ZQfGw3jz9fLEGo0H5TRpnU07abmFmVIPh8sZ6n2erAuWzJSnJKzTWYNxPNA+c4geD/AHc1ULA7CmoDALrBQ3m34g+GKKtM2/aHsvlMnT7xGqqdYCjvm0hrnUQZ2AJ33jGGy/aI6WC8Pq11KHS9VqjIFUc1c61KuZkgCABAG5wzzXBu+AFWrVYfEf2akEXiwkdQYPvir/JwLTVO/qhEWNIdhe+0k8snUVnymLYmUXdo0jOKVUarKVVzAVm0stuWwWAbLAtpsOXa3UWwVn6TukJUekqmCKdLUoHhCsun8RjJ5XL06LU6dOtUQsOVZkNE35lN7RZgMM+LZ9jQIpl0zIEUiolajTYPI0KN5JIMC02xxdma+ho5JgfGKJarRXLZkqUJLUxpnSSJLIz6tjYE3udxgTgHZajnSc5Up18uVqlTSVgGrOpvp6reNURcN64ynAOJ1K/EA+eolmqaUV2psvdsplQp2WSSPGY8cfRuAcSp5ag1MQoo6lj7SAGYBN77kncmTjtjcYpMxdNhfDshkuJmolWggZDGnuytQCdy7gkiYupG2M3x39HC8MZ89l6jVEpCpNEn4QaTEKx3YTEiBYj31dTtwG7w6kqLUpxSoBgXMAz1BEk3JsABtjC9i+HZmkc3TqVWpo9Is6sVrLULqw+0eXSBEySbXti7EA0snlHUMldEVhKoWqAqDcKfrLEC3tj2Pn44HX/1Z/xJ/wBWPYYDvinDWZWanUV1UCV5gbmBZlAMltp6E3wkpcNqsY0wd5YgfKTucaml+xqfv0/yqn/vj3Can11PqO8WY9fLzx9XJ00ZNyvZjGT0ifY7J5nLszoFGtRu6lo3nQCTPkYxquIcSzj5cqXNMFt1RpGgqd5sJMYTU/hE+AwVXcgU4JsloJ6s5tjyE+ryOTfg9dD8MxJL3+ti+ouacH/OdWlSZbUNthYmPXzwTlM3mSwB0OzEbu1zAH3epE/3sGJnX0M0ySQskKTBDE3Ik7DfHslmB3ikoJU6pB0/DzXAsdugGBdVk1v/AEKX4dh2+P2ZHKZfPVkLpQ1rMclRJ6dGInfGQ4vxSpqAl0JHMp8iVnyNiCPFcfZOxDf5tOkDmNhPQDxJxi+0XZOpms9matEkdwafKaYudIeEh+cmSxsN+px9PHPlFNnn8+NQyOK8JlnZL9F6107/ADveDvBKU1bSQD9tjEgncKI8/DFfaL9FwoU3q0lp1URSxDGpTeFBJurFHMT9lZx9OyefFVEqCecTEEETuCCAQQbQb45n6WulUSPjRl/xKR/HBezM/P3FM2i1qqihQ7tajBQFZSFBMc4YNtFyT6YfdiezuUz1Ud4XpgFh3YqT3hAUgK2kFYUsSLk6bHfG47D9kRQNSvUCvUqwq2kKigKxuBdmBnyAuZw5zXZPKOZ7lUcMH1UpRgwkBpWBNz49cNtewUCp+jrIKABlk9S1Un3+svhV2p4Hw/KU6bfRaRarWSmoOv7TDUfi6JPuR44L492mzOXzApoMtUplGOt6mlqZRC0VuawJA5oAg+WPnParjdfPVabtVyoNIQi06qgTIJYF2hm22P2RbAov3E2fYsl2ey1JgadGijrsy00DCZiDGoes+OMbxVatMau7U6ndgwEkA1HYsw0sbrBmQN8a3s3kXpUQasmtUIesSZmoVVTHkNPpvGMrxFlHN3wUksGA1mRItbrqBmNp2xD0Rl8An60pKrFdYKpDIjfEpYc0rp1MFO4gDDHsHQQUHZSTqeCWEGwFtzaSb4S5TLIiV5e2j9mupSwLqQZZRAFujWJxouxsfRuUQNZsTPQdYH5YcHboxg7ZLtNndOXqEeQiPH+EYz3A8xRFOp9Yp5gZYlWHxKC0G17aQTt6DDTtVW00dlnULnUOh3gzMeeFvA9Iov8AVhbrJS0gatzJY++Km9g/1CDPa61ZmVC/Nbldl38PA+fpjRV+GFaj6M4qt3jHQWspLNywCb7eEbYz+XqM+YpKSRpcC07K038TAPth3+qMtSVDVDMzDUSJjx/jiUJPQzC5haac6VjzEmQJBMAAkGdvAb4X8b4g3cutagBIWPrJsWnoJEFdsS+iZaVK98CEUrpVjA6GYPX8cA8SyQKNoZtA0QXInVLkgdT1MQb+mBy0DkBcBoI9dB3bKZP+kBFlPTQD7Bh4Y2KaSS2nlpStOCfsiGYC/WQPQ4RdkcpFcGUICnZtukEG8XN4uZwxzGXrtSoLSiGI7xgwJXVJ1WPMJPS9sVj2ELZfVArMwuFB0zupCkAytpJjqp9cHZTIrTXSAoANhO+8ny3xE0u7Um8zJMDcwemwm2BanEBpB3gkfgP4fljejYbUwoNhv13/APGFnFaJqU3CfEpkAEjmAnSYuQf5YqoZqWEHcib+JA/r0xLIcQvpJM/MSOl9jh0NOtizMs9TJ06tM8ygaoFTmghdQFmY8qtcGb+WL+0uXNfKF0kVKcVqciCHp80R0MSI8/LBmWyhVmQ933TqQoEAk6nO3XlMnzwoq9qsvk1WnVMHWVhQ7aSN5JAHUWXULnELRrN2tf8AWZHPVo4hQr0iVp5pqdQBWIHOwDoYMfFMjzxZxXjeWehTprrLaAWPMQtSATDsSzNqsRtOD8hSy1c6aJd1yuYSrTYEGadV11KAVUqoeJBkjzxnuB8IpZuv3SpWTUJLGorBQIJkdyL+Uj1w2ZlnBM82ULtALMOfUCGt0k+fpt5YccRzmaNB6lQFKdai4VNzCrq1sRZdQO25CnDv/wCnOXK01c1XFNSAQwWQXZ7whvLEb7DBfETlctkalGRoWkwWmXLMdVrX1XdgJ2E+GEo+7FZ8aKDw/r5Y9g39Yp/qKH++/wD649igNpT4hUNF9LFIdLJCSCHF9ETzRv447w3iDmoNRFTSGYa1VjKKzC5E7gdceFWmKEim/wBZUgjvBtTUG3JO9Qbz8OPcMWl3obWyhQxZWXUdOhpgr8VvEDH3JVxlowXlDQOpAlbjqpC/MQR8gMXZvRq0lWGkBZBB+G0wQBvPUYqGWMWZW94PyMH5Ti7OZdtTGxJAYgEEiVDEkC/U4/PW3vR+gpR1v2PNTUUxznmbUOXoo03va5O07YjQypAcgqRpgEMoB1EDqQQdM2IGK8w1qf7n/O+PAHuz4BxPuHj+OFavwFPj58v+Te9jMuRloNjrb+G3jhjnMwlCm1QgCYLeJMBRPsAPbC/sUv8Ami2HxN+eBP0guaeUDISuhh8NgJkfn+ePtYf0L6Hkuq/rT+rE/Ee2LSKlNgssRBiJAH56hPt4YrTtXUqkLLDUwFoFzboNuuMpX4ywoUtBCgtU2VBJHd3sPCBi/IcVbnYMmpEJBZEJDEqoMxNtcj0x0UcrZo6nbp0JMgqfhgbX/lgfNdt631byQCuqBAEB2sR5hb4y757cNTRjchgCvz0kA9OmC+J57Sq8tMfVrEIrWImDqkm7G84dIRkcpmzUrVnYkk06xYm55qb38Z1EDfqMVUM6z1FAtq0q9zzEPN/Lb5T1w7pimiVT3dBWYpTkpVAIcsxGlam/1ajlA641/A/0ag0qOY10Cr6H0rTrkwWBABerYgeKb9Dim0g8n0yko0DSIAsBe0Hb8Ix82rvBggFSGmwm71D7HbH0mmIdhJ2De5LAn3j8MfOs1mHVlIYgQNrCTzbCAfixx5PBl1HgDyuULBzBPIQTFhJWL32/ljR9k6ZWk6sIOu023AHW/TCSpmToYFzUHeCJLQYBk3MjcY9wriXdNpGzsPw/7YML9aObG/Uhr2ry4NA3jmFwJ2kD1wo4Pl1FMSywWnmQXCTa7XJZvSxw7zJ73JM250zYzdTuD7YRZPJI6prJUAGI687W2M/hjXNqRc36gLKUaa15lmILGAABAVmMmSSIF4A9cMMnnc2qKFpkrp5eToIi+/zJxUvDSrsFBC6XgtYfA25IUb2w24YrlFmuABYKoWYFt2/kcZReyItvRVmM5mJINEMABupP2Vnr96cLeKoxSWpilziwETytf1sRjW1EKmF5zb4nA6C+3X0xke3XaB8tSpl0plmZtKwGB0hbkkWgM20TPrjWUW15NJRb0S7MKfpAAMEgjDXjWU5UCO9PTMFQ7GLW5fa+Mv2L7WpVr05prTYESRMXtK83SZiDtjTZnjdGsrpTqw1Iw8a1ZYOkxAn4jE3Hji8SaTTKxRaVMOzVA6FCnTdTNxExJ8es4XVmZKfOonvL6wFJXSNJMCQQSdifXDyi6svUgEqZvOjlMze8b4XZzId2JVvic6QQSSSAIFjO3sBjdmqF/DcyusShIN4+IEoCwibg2i079YxwppYCTqBHgbm/kY84PTFmUzbfV01Xlkw6kNpDzOrymTPltY4Dy+cNOopqU2GqWjYnTs14BjeJnr6ymAz7Q04ai4KqUcmWUWESTqJEDTMz8jjCdueB1WqVXZgFFYOlRiFQpWQcoJ+0hpgQJ3Jx9LzlNalIuAjyoZdd0kCxNjZTJ23GFlUDMZUOWo0ijWY6KippOm/2bggjaLWwnpmsfUl+2j5b2d4fXTNUSqF11i9M61IUhiJQxsNj8sU5HI5uk2taWYRwvKyoxOqALnoInocOaXZ2s+erPTVatFqtWk1WmV0AVVKkxMjSKgPUcpAmMZCrkaiQWQqGupIiQDBI8RII9sMg+j8P7MVs+iVczWq0wUAZJOpmDVAWIayyAOl5MAAYPqfowohHFKo6M6aZcqw3VugU/Zm2M2vbD6JlqX0ZVLPCvVM3NIzo0EWgOBqnY2GGnaHjBrAVKFZ6bVaKuE1sppmlLkgblWplzqAiUXxsxGdqfo8zoJApqQDuHWD5iSDHqMex9P4VxkGhSL5jLlzTUsZ3YqJ/HHsAGPr5MLRpqatMMWZ4+sPK2hVNkO5RvYDxx7I5MKGdqlMKVZAQWOpmERAXUABzEkeHiMWfqs1QsPTBQaSS1iokhuXUbSQfRcVUcsCmlnVYbUGh7SACDKrEhQZvBXa+Ppz6nHwfrMoxal4G6ZJmMLpaTA0sD+BII9xiXECVqk3AnlO0hYUEHrYAyPHHFrUFMisSYgzSeOYEcsAkwDiBqrTX9sIImERmB9bBQR4G48seJeKXwe1j12H/ADRdms4/LzkzTWxMjbwNvPbrjrZiKIhElnOrl+4BFjIHxk2AxNuKqdTXcGyq1lAVRuoAUQLAdTO0X4uYRwq6AguSYJCk7loZTGlRYedicNwfyR+bw0rr7m47HsTlVgASWteN/UnDXNZYVUKOqspsQdjjKdnu1WWpUFQ1IYSSAjxck2kTt/HDat2tyy71f/i1vw8PDH1ISSijzmaSlkk14tmN41+jQroWiWZRUcqupV0hxTtqIcwNB+zJnAuV/R1VArKSwD0x9xuYOjiGlbDTeVFicbqv2uy4IAdm/cRrAiZJMD5Ena2Ot2ooGBTqqzOdKiGEE9SCLfx2xr3DHR8u4l2UFKvl8uz1deYfQGHdlUbUguIUn4hMNA25jMPM/wDooqs9NUrr3aUgmoqdR0lmmBa7NpsbADFvHcxRqZ/JVErArlTq1SPvhmLSJJIE8ouSb42NbtXlU+KsgkTeRbUVm421ArinL4DRlz2PyuUp1UL66r5eo4FQBge7p1F1gQNtZgDwPhh5l+N0aSZLLalDtTpPpAIApooaf7MssDV/a3jGR7f0MtmzTfL5hUqaXZ3UXKRElpXQgOob3LAeRGy7U6nE6OZOaodxQpU0Mkg6UpinBDKFAaox67HxwLa2K6PqheHbx0A+mkkf834HGE4vSVdMh4ZRsQAIAFrEGYn3xoa/azKKC75imA4hLzqAnmEdCxI1C1sJc1x7Ld061K2oKe7OkfbprcKNyZDMTERExInKUbRnmXJaFQ0d0YUtDidRiNSkfZMm48R0xDLV17xCVQAMDcMYPSebxiffF9bukpkGr8TjYD7KzFiZPOIjwtOBTmMstQI9RCQ0FO8vI2U6UaLwCJkX2xlG7RyRjJNGg7N1NVAoQAVYqQAIEj39MLVzzoyEvH1WnmmBDODyjqSD064h2T44gNU1GVBPMxDKDU5iRztJOkExFgCTAN7Mxxek1dO5q0XFyFmNUFnckxsJJMtAAJOOnNtJo2yRflFFSnrqSpLlqbyQmmIVogADwHzxPImiinvqYLTbmG3mNVvliNfj1J0cfSqJ5YIWo7GNSsd7QAvTz6DAGVZKiakJK6ioOghWiJYNJGmeWTF58DjmaknaRhwldpGgzfHEptC01mBMAWOkSJtttbGV7Z1hVoNVZNZDoNLMEChFrGRB1MT3kQDePLDTMZeYdnRAYBaoSgLAQYDAFjaYUHf0wj4lwnv6zUqmYoUqasjKzOs8oaYVou2u2qPhG2Ncbm5b8GsOfLfgzXAOIUvpKasuqimdY0O4JNIGoEOsuCGKhdgb74s4Tmg9VTl6j0qpYQtQag5Y3XWiSdQ+yyR54L/yZShUWouboHSwZS0nVpa/wM0ibW88NuzPZzLUMzTrfSqLCmS0B9MEhgoGsAtEglpG0aeuOnkjps+hZK4B1M2pQ0kEC4G0+UE+c9Zwu42SWVAhOghibmAxNwBFwyKJJsGnpijJ9oKKFg2ZowK1QBdQPKzuQZEzuALgReemGGczVElT39JbiT3qbExrjVtv/QxV6JrYn4Tkxqq95ZNQpSLFJ7yY3AMwDETY7QMRy/BHTSO9IVgUA1FSjiRCx8QkxPgTOwwaOM0g895QIYiQa1ORF9ZaTJkfyxGtx2jpDGtl2cBmjvF+LV/ZWBJAbYm0AQLg6CuCZgvPK6qQAoYnoFOpTOzK49GRvHAOXzrUaOaFRl+qVnUaaYJADXIWZ5wFkqCfyNyWfy6uwFWmqhZvUmLTsTyLzC531DbbCbtLxbLsDSV6M1XUM1OpTJZTurbwCekmdI2xLLi6TRHsBQSpkGBpaBVdtYXUAQQFDLJMW8OuMx2ldEoMzU6WtM3VVqZLCzgMHWHDQQAZmLjGzo5nL5IJRStS1aVgWJ5V1Go+gE/s7xu1omcZleA5aulWrUrK+hOV2JTesWGtlDIW0kiFBMbLABDTE1vRmK+aRcounL0yBWbXLVG0FkTTEOIDAHefg8sE9m+1LGpTpvSR0BJRAWB1qlTQqEsdEu8G0HVsYENeF9l6D6lXM0l7xGUor96CdSBXEhSIa978nUNaip2DoK5Rc/TL0wWZgQNBTflEmARE6566cMRpMj2cp1qaVRkIFRA9q2XjnAa2qmWi/wBok+JxzAP+SFFuZjl3Y3ZgTDE7sIaIJvbHcIA56Lm5036DpGJc0/DTj90Wt/P+OJtnDtNtox180Sfin3PsfDHwuZvorZW300z7Hf5jHWbYmlTiOhqX99fhi050+LHpEn09thiQ4k42drHxPh+f8sHMVIHDj/V07XN38P3vf5Ym2m8UqYgzOt/bc9D+YxcvFKn3jtHQ+Ei/jiAzZHh/hXr4Ww+aFoCan1geXta9jfHBl7zAIIkeX5H+jg9s8+0z02XxkAcviSceOfYzMcwvyJPT+zI23Hng5oKj8ARy5i6gj962KzQj7Kg+89Pn4YOavewH+FbfgLeWPU65mwW/9hfyiOvh0wu4FIEax+Gfd/l6bjHqZH2kJjYaiIG8AmfWfLBnfGwgXtdUmJ8SJ/8AOOHNn7q7fdTby5f+9sNZBUgfvlg6VcEyIFUxBjlI0yevhMjwxCoq3hTDby4M3Bi63v18hgsZ9gI0p6GmnSfFZ648+ZLGdCyT0UDck2AAG/8ALD7gUgB0BvpJMC+q9hF+XwsPAADFtWuxEOrMJJCswbmgSwJU3P8ALF/ef2U9PC3rOIMw20i/mcHdY6QPRrFCCiaCCCIImRYH4bGOvhOIHQRemfCAy2jpGi9p+eCzfp+GPOZ6DygGOm2DusXFFVR6Tqoak0KTfWpJ1kEgDQAJ6+OkeGOI6QUAqFGBBUCkJFje0GYE2vA3xYqg9B6/18sS0i/IPkf5/wBRh91i4oEpUaIIIWqIPTQSL9POOvqcdzdGhUu5rEwBBCMI6LAYBRAmABgl1B/0ajpYN4fvdd/DHFpD7k+ckRHvv6+WBZWHEApZeiojVWQREBRBJ6D6wTihMlSEm4/unrvN7X9sNSon4APn08fkL+OLIEWSOu5MxPj5nB3A4oSnLUo3HlCkRPjePfEamVpeMjwj+E/hhytCL6DE/e9MRNEfcP8Ai87Ra2DuBxQm/VmXKzqIO8FOvhZ/D8scbhdI6ZckKLQJgXaAJ2kt8z4xh39FEiUMfve3n5/PHPowmShj9620DpfocPvMOKEn6nobh/mG9PPw+cYi3B6c7z6av5Dph4cmLWPzH4Wv4YopcOAMgtf7zauvph95ipCZ+EUySSelgSfC0W8Bj36oSLH8Tv06f1GNB9FT7p3+/wCP92w8sS+gJAkPvFmTYf3PD88Hdl8hxRnV4SoOoM2oGZLSZmdXn0/HEP1GLc4t5mx+UTEbY0JyKj7/AK8ttvLx/PHF4cnmPO34W8fyxXel8g0jO/qgCCKgB3EMdQi02FjHXEaXBdNw42I+LoQVNo8CbH+GNH+rUi5bzNv/ACcd/Vyz16bRt/P/AL4O9L5DijMDgP8AaH+MY9jTDh9PqXnyVccwd+XyKkOT2eqxMb+BU/1bFZ4I+qIM+q3tOLDnmZQeXxsq/wAsWU+IMotH+EdPbHNUTSgT9Wsdp2HUQJti6jwdiwUKSxG0j5/LHTm28j0uq/yx0Zs+U+QGCoiOJwOoQD3bQfSLW9sVjhLx8DeO34/hjnfE/ljprkdcHpAj9BIF0aInb8ceXKH7rYv+nuLSPiB2H9e2InPOZvv5CL+GCojoqbJH7h8v+2PVOHuvxUyCCNwR7YsTON0jbwxKpxVliYO32R4zhekKKVyZNu7+QJx36G33G9gcX/rJv7IO86R1M44nFXXwn93DqIA/cnaPwx76KwtoInyODf1zUmeUeigYg3F6hEFiR7YqKhe/AgU5c9VPuNsRCDyw1ynaSvTEB5n7yq35jFFXjVViWLCfJVH8MOSx/wBrYV8gO3hjgH9WwSOK1AbN+C9PbHTxZ43G8nlW5+WI0OgYz/X5Y8ZMX8P4fLFy55oMHfeQv4WxYONVCPs/4V9fDBSFSBQsnf5Y8N/68f54K/XFSBBA9FX+WK6nEXZiTHj8I9cFIdFTt5nET4XI/hgp+KVLXW39lf5YgOLOp+y3qqn+GCkFFG1gMcNvH5j+tsWHiLFdlAiLKPzxHL8UZPhifNVP8MAUUqqzMCYgm18SLenucEHizgGdJmPsL026Ytp8aqA6uUweqJ4AeGHoKAiPIR4f1548UBiw38cXDiL7ctjPwr/LFdTPMdwu/RRg0BCTv7f0ce0n5+WLV4oQZ0IekFbYjTzcRyKfUYQqKY/He2Oz1MjzjbFrcQEQaaHzvMeG+JHP0yf2CbbAtvh1+4UDN/UYireWCamdpmAKZU/vT77YGeut4WIjBVCoh3vljmOiqvn+GPYAo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154" name="AutoShape 10" descr="data:image/jpeg;base64,/9j/4AAQSkZJRgABAQAAAQABAAD/2wCEAAkGBhQSERQUExQWFRUWFhQXFxUXGBgZGBUVFBQVFBQVFxoXGyYfFxojGRQUHy8gIycpLCwsFR4xNTAqNSYsLCkBCQoKDgwOGg8PGiwkHCQsLCwsLCkpLCopLCwpKSwsLCksLCwsLCwpKSwsLCwpLCkpLCksLCksLCwpLCksKSwpKf/AABEIAKsBKAMBIgACEQEDEQH/xAAcAAABBQEBAQAAAAAAAAAAAAAFAQIDBAYABwj/xABBEAABAwEFBAcHAgQHAAIDAAABAAIDEQQFEiExBkFRYRMicYGRodEHMlKxweHwFEIjgpLxFTNDU2JyooOyFhck/8QAGgEAAwEBAQEAAAAAAAAAAAAAAAECAwQFBv/EAC4RAAICAgEDAQYFBQAAAAAAAAABAhEDEiEEMUFRBRMiYZHwMoGh0eEUI2Jxsf/aAAwDAQACEQMRAD8AtNaCRx4K4+DLMKR9kBpUVUrrMaZHuOi6WSiCCwjKnV7PRWIbM+pzae0H6KeztIAq3wUsMzanMd+SgZWlgflk095H0KsBjvhH9Xq1TuoaZjxU2FAFKBrs+p/6HonTh2XU/wDQV2BikdFmEAU2tPwn/wA+q6Hf1XeA9UR6NLFEiwKMm4YXeHoVYAG+o7QfRWDHmE9zckgKkLm/EPFPc0EjMKaNmSQwAu0HggBHMyQS/dp7LY2g2h4BOYYBV7uwDdzSbcbRNsNmLwf4j6tjbXV1Klxr+0b+0cV883teM1pkdJM4ueeOp30A3Cm4KXKhpWeh3l7aXiT/APngGAf7hNT3DJvmjeznthjmc2O0RiFzjQPrWPh1jq3PlTmvONm9l5LSGhsZIqKu+E8eztyWqk9mMrG1xh5qeqNQNxB48uSxeVJ9zZYW1Z7KGCnu+H2XRtHEjt+6zfs9vkvh/TS/5sAABP7ohQN/mbk0/wAvNa4ytGRIB4b1q5xS2b4Mad0Vwyp1B/OSSWGuRaD4fVPEjOXcmyzBgLiXAAV4+Sx/q8F1uvqh6S9Bj4gBQVb+eCRsVB71e2n0UFlvyOT9waagFr6AgnMaGlDuOhoeBV13W3A9hWyyRfCYqfcqiN2pA7j6hMDTqWnyP1V2SPkR2f3TZBTf4gqhFENFanLtXBgOeRV08PqudCDlTySaHYPFjGZ0/OCaYSBU5okbPwOSa9nEZBZtFWCJGClN53FUZ7vacqDtGXyRyQt1qFWfZG8Bzp9lcUJsBPsR1B7AVC+zEajtIRx9m4E8hqq74D2qiQI6yg9vhRJ+hPHsqPuikkI3jyPoonQt5/8AoJMYNdZiNwPZvXK49o+I/ncuUjCboCNM+1TYaDMU+Skcaa1HgrIZUf2W1kEUDARkpI48ynx2eu415UV6w3G9xq5xA7ApGDpLO00qAe4KX9M34W/0j0WjjuaMbq9qm/w9nwjwUbIZl4bK2nut8AnGytqOqFoX3Ow6ZdiHWm65GmraOb5hOwKhsjaaJ8VnAG8d59VBbrYY2FxAoOf2UtktBcwOpkRXUeqYhxs+ervFOfBlq7xXRzGvu+YUjpeR+fyQAxkJpqe8BKyM13HyUjZBz8CnRSA70AeP+3mwSA2ecNPRgOY4jMB5NRXhUfJYTY65XTPxPbVuXWcab9M9V9MXjYWTRPikGJkjXNcOIcKHvXge1OwstikwEl7QP4D6dVwBPcH6VHEcCFhlXBtifJv5w6z2RwsrWMcBr8IPvO5upxVHZNwko+OLe4OmMhLi9vvB4PHh4KrsNNIx7WzSiZk0dDUe5I2lWg6OFFtYLthheXDqnM0qac6DRvauT5Hd35K0lzN6VzwATK0MpXCa/uwu3YmAjuHamSl0XSVqcLWuqdaO6pr2FpPertokNfMLOjaJzbU6OdtRIwCNzSMw0kEUcaueCa0FTmKA6Li6yO0O10XBUXrtvsPkLcWmfdqrlutT3tOH3QAS006wJodciabq71mrbdwhd08RD2g1c0AgtacnAtOYFCd3yVu1X2AMLcxiaQeLTG0tPeT5LyYx0mp4jWeNTVPyHLkjcGtwtJEdG+XOg3V9Eags5GZFCTXWp8k24ow2ztoQ4uJLiDUAjqkc6Up3Ky4cfksuqySnk2k+Tn4XC7Dmup+7xr9VPG+qp1ULbYBIxvxOI8ASfkuvoOuywyKDdpuqMcmNNWFcKZ0YSBo/sm5ga+K+vOE4x9/ko3N7R5p+M8FxmFdUqArPd+UPoq0rW7wPJXXSj8B9FGZhx8cvmmAP6Ju7uzomuhO7PtRA0PAqCWNu9AA6RhGpaPztVaUHj5U+aJGMbhQKnbmtDHHkc80mMzloFomcWwkMaPee4knsa1oFe+i5HLhs4bHXe41XKKGFslOyCuTdSoXQcKhGbks2866dy1boktXfd4YM83cVfBTKpQ5YtjHrsSbiTbS04ctVKVjYsNpDtDVSrN3faTjIrhIrWq0DHc1pKOrolO0Z3bS6OkgeW7syM8wMzkN9EM2dvVssYDCDQUNK0y7QFr546A8c1mLl2WbE+VwDKvcXDLSudKkcdypMAkxiV4TWxCpyXPjHPxPqqESAJWhMpzK5lePl90hjywVWY282ZNoiEsZd0sQJDamkjRUltNA/eDxFDkctIXGugXSS0GdQk0mqY02naPFbZtE8xMplIxwIcKaUIPnRF7l2moHPeYzMWjE4jCP+LCR1pXZZMblWuaHe0aUNtuNjGuhe1uIsABxUGJ+4ONa136KjcVkax5fGGF7v9Z1SAOLQdDnSgpovLun3PUg9kegWW2OdE0uZgLgTSvu8j3UNOaxntFA/RFzsnCVvRnfUuOKn8oPgFpLZfkUEPWfjcAeGbjv8V597T76bK6CBjsQjbifTPrkUHfSp/mC0jG5EzlUWHrhvy0QxsdI4WiGgGMZluIYg0h3WALaOBBzHAggLtJa4mBs0FSyQYTHoYntq5pz1YansI5ojshYH2azwh4If0QJNCWkPe5/RSU0IDxQ7jUEZBDNpLPZpJcmxNFQAOthc4/uLQMIO7IAZLzseNSzN1x6+H9/I1bagvUF2n2kW3C1kb2wsbmAxgzNakuLq1qcz2rWbJ+1npHtitgaxxo1s7cmEnICRv7a8Rl2LG224o2nC5jYyR1XtyHAE0yLa65VHkspaJg3EHatNCDx/KjuXdk6TDmjVfmv38nE3KD5Ppi0zYRrTXPhvJ7gCUt2Xb1ulfUGlI2/A05VP/MjwBpvKD7EWeWWyQSWgEHoowA7V1AOu4HjRuvw1WpINNfELD2d7O90/eZO/j9yMuW+EdhyyKaa5aFKQ7l5ri/PQr3DmOMiYbQOI8VxmCjNoHEeKQCvmH4D6KAzDinmUHj4H0TS4c/ApjIzKDwKhLuAr3qd5Hb3VULidwokBE8cfBC75lo2hzrlrxRJ7qeqEXhUuaNxP2+qGARsMVI2gcFymYMqDIJFIy9aDhHaUZur3fzvQO8H6caj+6vtvARs4ZZD5D6py54EF3Opqo3TKOy2nExp4hRlyyfBSLUZrr4JJZzuzHmq/TJhmUWMQsBOLLnx5BXIRTM5D88ByVWNwxA7wE22y1bTiRXsqK+VVad9xVRflAI4jgqMjyBXicvVVoW0fXMCuQrlQNzJ71LeFqADa6mg81fmiRge4knLzTXONdPNLHK3iPFL0grqPEKxDi7LQ+XqkY/LOo7U8nJc1ADQ8V1CitBrluGvapQBUqN7mgLyPa2Z48Oqff/hvhjcrKE0TTq0Hzp4rP3nsXFPUsrDIf3xgUd/3acj2681oJrbhPumnEUP1r4VXNtmIHA4VHkee8d6+RjOcHtF0elzR5he3swHRuM9pccJB6rQN/wANTiy70+6rns9niikZBR75ThBoXFsYrVzvhqYx3uO8AWtuNoOu1rnUbRwcAajEyocBT4iGjxQS0XuGfpwXf7f9IFTT+Zx8BwX1vSLI8P8Addt2YNpTtd1X39+DaXhbzHOYGPxO/hhziRQOzMpa3hQgU5b1nts4Y4pXVcBqDSlCcRAOW8givMFZ11+1tbSfikBOpOIYSeeTk196smmJnbjYwYyyoGNwkYM6g5fxKkb6LtjCMZWlRlPLKUKk7++5WvQERMYCTV7qAurgyo7dk3OM0qc69gvXhsp+lszbYyQvmM461Mo2kOIoM88Z1PJVGwue2MNBc1nVbSpoT1nE8zSteS2uzt1ySQzwSubgkgkLRvaSRR3dTyXJlz6STj2sjmX4gFdftftsJAm6O0M31GB9OTmZV7QV6NcHtKslqAGMQv3xyuDT/K49V3ca8l86WiZ1MjprQcCoIrW5vML1LOej63ZaGuzbRw4tLSPIpekHZ2r5fuu/ZYSHQyvjP/FxHcRoe9GrV7R7c9pa+d5aRnhDWV72AHcqsVH0K6nEeSY6ccR3fZeM7GbfWiO1Rx2iTpIpaAOdnTEOqQTu08V7J0w417Kn5JiEdKPwH0TTKOB8D6JcfI+B+qaTyPl6pDGuk4V78lC8cfBTEnsUbm93zKAK7whrBWYA7s0VnZkhENjxB5Jkpp1HFp7ARmpGWnXtDj6MyNx/ADU96RU7osnRvc1rAxuvW6z3HiTU+ZJXJcgG73cMIPYhdtvAyNYRxBp3EEIpfEdYzTLJYS028xSYTpWoQ5aSUhVao9Mu+cYRTsA7Mk/p1mLqvIGlXdwyRN9pBzYf5fRYuVlJBJ0yidKhRvEaHI8DklitReaNFee4d6iygs2bPu+qbabWGtxONAN/bkqvVAoX9biNBypvCEX7eZZHRwGown9pNRSvDPOh4Kl8xMJxX6HvDWA4c6u0GW4cU20Xm17w2vutDj4/dZKzWno6ve4kZ0BOb3ONXEcATv4DLiobvv8AbIbQXUyaM9BRtcuQCrZb/D2J8cnpUL6iqXevP7Pt70cAwxFzhlTpMsXAkgnwQ+6vbE7pSy0RtjFaVFcu2qMnUKKbitv9GvuZL8XB6lJGKaKHpRur5qhYb8hnbjidjHE/Oi58rpP2nLQ6DzyXg5/amZvWCp+iVv69v0Z0Q6ePdk8z8OZfT69gCifbhw7/AOyiMZp1nD+XP0CGWy8jHm2zSPG84hpyDc15ksOXK7lw/wDJ8/f5G6cI/wABI2reD51HeCgG1Fqj6gY8x2rF1CyuQFC5jyMhUaNOdaZAVKjs20rZHVY6OI6YXtIp2OrUHtWa2ohEbgWuY0PoXEEkYgcTHigqTUEV1zzW3T9MoT+Lv+n8kyyJ9jAXjb+kjcHE4mk0rrkTQ/nEqvHOZI616zaAdoGQ7wD30Ra/LLE978H7nBwfmMNc3AN3gk79w0CFT3WIm/w5g8uyc3C5tOBBORzX0sZxaORydktjtjRKx2WXRuPcRi+p7lLZrywySSR5uwmg7XRVrlwB8Uy7LmjdR8k+A4nVjbE5/VPOoGeeSs2Oxxxk4Q91TvDW5bq1PqiWSPKJ5Ct031aQag9G3e4hoFOWKgWxu28A1riDV7o5auNakYCdTuy1WSskeI1DAKb/AHj3E7+4Jt/XwLPA8NPXeCyvb73kvPnj3eqRal5ZgZTpl3pItU0lc2Si9s5xQ8gmi4ynWqYVyQBOK8nOMefuUDRpQYsW7mV9PXTeLZ4w9lTkActDRfLF1kCRrjmGmtOJ3ea+g/ZLM79M/EM3PrmdMhlohSp0OlRsMJ+E+XquwngPH7K0MR4eZ9E10XE+A+5V7E0VXRBROCtPjULo07AF3gSGn81Trus5bGN29R2+pc1o3lETGAKE7vzJAGav+Z8csRYSATQ035b8kiJ3tH7h4H7rkAEpYatoOGhWK2nunEKgUI/NVtGykDivNr820LbbgwlzKYcNd5OqnJVcjQLivR0Zpnkr9n2qI1Ks3xs5jaHNFDRZK02J7CagrinCUQs2X/5K14o6h4V4jP6J1q2tAHvUA0AWC6UhcX1ClToLNK3bpwl1qK/IBTWjazG3PTeDoeHdVYyxWE4iQCTn5rYXFsRJPhL+rHqeJC0fxuoiVmdvbaF5GuZ05fgogVlt7pCYWHJ3vHcKak8hqtxtd7MHMa6SOXKvuEaDfR1fKiwl57MWiAhurX6EGmLka7+S00aLjV3LsaC7TFGSGyY4wKPBOfM+Oadtbd8ToWzQVdT3nUNCMgMzqRxWSYJYOq9jmYqVxAtq3eBXijM22A6EwhtQQWgDdVYRxOM7s7cnURnBRqg97JtphBacDsw/Lj5cV7K12OrnGpJPYOAXzbskSbZCOLgPovf/APFomtJLwBU6nnwXm+0E4zWvkxg7QXICqST4jRvigL9ojM4ss7HSHedG+KM3bcL3Cs7v/jbk0dvFc+Ho8uXx9RuaQNvK6xNUNZ0j+VMu1xyHig8/szmkjOKZjXftYA5za8HPNKdzT3r0OOzNbQNaABwyXPHM+K9vB0UMS55ZhKbZ8+XtdUlnldFKKPbSoBrkRUEEaihCoFq+hr0uiKduGVoeKEVIBIr8JIq09ix0/sgiwOwTSY6dXEG4QeYArTdkefJXLBJPgm0eWMYN5PcFZhdGNcR8ArN/3DLY5jFKMxQhwrhe0ioc0kCo3cih7pw3VwHguZp9iwm68aNo0YR2/U+ixl8XgZX61a33fqVPed8YgWs0OruPIIUCujDi15ZLZwcuouStC6SS1d10yzvDImOke6uFrQSTTWgCI3hsdaoJo4JIXNkloGNyOIuNKAtJFeI3Krcl9y2WZksLsMjdDQHI5Fue4hfSex+1bbfZmTBtHAlr25dR7daHhQ1B4FUgPKtrNgYbrggcXPdI/J7jTAHUrQZVA11T9n9to7NC7FKBkaAGri6mVAvZbwu+O0NwTxskb8LhiHmqDNi7C1tBZYQOUbB50r5qdObCzya4/bNaBL/F60egAywt5cTxqvY7nvtloibKzMOGpWQtvsXsEj8TekjG9jHADzBp3LW3ZdcdmibFEMLGCgFSe8k5kp0Fl4yKGabJNLlWnfSpJ0CdBZWjkDpjX9oV5z+AVG7AMJdvcfzVTvfz8FSEQXm2sZruIXKG3yDA7fl2rkmhoi2hvR0MDnAAmh303Lwm3Wp5mMoJJxVrU11rSuq9Q9pV3SvixRj3cznru0OS8fe9zToRxWOVtsEezbDbSttLMEhAeMg3P6o/bNmcVaNGfNePbD2lgtTHPdhpoBXM865Be4vvIADPUZLXG9lyJniW1NnfDK4Oa6MDIEtNCN2YyKGWO2NxNLpMq6DXXfUgBbD2lbRuP8ItjDTwcXPI59U0XmzWN1a7rczkPEZrGUI2NHt10/pxB0waCAK5Up4oZcHtFMk/QgNDSerQEmg7Fl7LtBaW2MtEkNKUwuILvLIZZrK3ZaZopQ+P3q5Uodd2StyqqA962olrA7XQ7jwXlO0V4zOZGCwihFKE56c16LaLRI6xVlLcZbu7Oa8xnueORjnF0gcNxwgHh3KpAj0PZjDbI6WqOJwAAph0HMmvmoLX7HbJK7EyR8Y4MLaeei842cml6VjGudrkzEABzOIkDwXt1otJisxLqYg3fppxTjygMfYtiLtsrzWR7nt1c54BHZhAC1137O2Qta5jAQcwSST4rxe23u8yPLt5OWVFr/ZxtA9z+ikeaD3RU6dyzTjJ9i2qR6pFCyMUa0AcqqRs2Wp8fVU5K01PkVRvi8+ghc85gA7vRa0iCSz7QtdaTD0gqOxGcJr73l918/P2ocLX0rHOFXCuobTmMS9kuC/haIw5hDsszU6+CmLspqg+Xnl4H1SvnO4j+n7qh0rq7vE+ia6V1d3cCfqFVElq32dszcEoY9vwvY1w4ZYtEKt+xlkkgdAYmtjdn1WsaQ7c4ODahw492mSutLife8vUlYf2n33JHGGMecznoPoplxyNcnnm2Ps0tFieS3+ND+17feA4PZqDzFR8lj6L0mwbVGSDo3CrhlUuNfMoFb7E2Q9doB4jI/dYvKky9DJkLgrFtsRjdStRx9VXJWiafKM+w5zV6x7Eb8DXTQPIGPC9vNw6p8sPgvKHuyRfZW1OjnjfnhxBpPbu/OCd0NK2fUJcN58/RN6Wmg8B6oFcV8l0dCPdyxbiNxTG7YxOe5gcKtNDlvTUrVg406DzpSonSFVGW+vendLVUSTGRCL1tGVPiNKKO335gdhIyK6AiSUZ0DRXcM+9JyHRfiYQ0DSg3BNcRXj+cFb6EGm/zTehP5kjYKKM1S05UyKVWzZ/wLkbIKPPPaJGA3H0jmn4QXhp7cK8tlfnXDQcBmvW7TeJliDWhrnnc5xaO8jOnZRYfaHZu1VBdHE1o06IBrB21zd2lZzjzYIguSzxtkY+Y4ADUAEOJpnQgGoRXanat0mUbi1gyFSBXnyQGO5iwdbBiOgxgKrbbrmIybX/AKuafkVCtcFlaWYuaSXCp3l1fVUmw82n+b1Vp91yBvWaQeYd9Aqv6Vw4Dty+asktMs3V94V3AAO80yKMtcDSQEZghudeShbBxoeWJvqlZYnkgBta8EgNVZ78kezBIZiebzh72oVbbQWnQa7yR9QAjdjsEUUYpgdIRnjL6jsAdh8is/ernh2WPfpWiQ6I47Y9sgdXTcxx+bfVaWfaUPhwGLLlke8vL3HNZGG0OBzLjyxEIu95MWJkdANXYsf1NEPtwCKktpJOVOwgfOiu3NbyyaMhoriGld/IFBXWo78PgPoitwSt6dhc1tAc66DmcRAU1Q0z3uyzkxtJ4bx91nr/ANroaPjNHEatBIOneiFlvmB8ZwTRmjfdBbw7V5LO+N9plxktq45ih5b9FtKXHBKB94PaZDmQK5NDRlyyIWx2N2rEGFhcKbgagDt1CwtrwteQKkbjkisVzPZGJXCgOlXCp7AAsE2uSj1e27U0ALZGCvA1+ikk2pMdnMhLS7dkc/NeSRTHEMnHx9EYtN7uMPRhleZA+eq13Ekeo7P32J48WMV30FPnVeYe0SYm0nr4+4EjyVW6LymidUVA4B1FRvSGWZ5cXNFeJcaeSiU7VFJUDInvB395p81OZxvcO5OjuWmsg7mk/MhWI7ojGrnOPZRZNDsGWt41FT30+hVKaNpGQNfn5LTi64vhce/7J7LBENIx3kn6qougoyH6R1KkZItc1rAlYQOpHU6auIpXz0R6Kzxt0Ywcw0V+Sba7MyQUI7CMvkqc+KEo07Nvsja7TJV8PR9HiDXiUOqW1FS2mVQCdUQ2h2ZYHttEQwEHrgVAI45LMbO7SGztETqBo4D5ra2O/wBjxqDXKiqNVQpO3ZTh2qgY01cS6mQAdr3oJc+1MkM8j39aNxqGjUeOS0ds2Hgn60bjG4+CxF+3I+yyYDnvB4hEtkNUENoNoOnka5gMdM8yDXwQ4X/IAaOcCTmQc8kPBNDUck5sR4geCz2KoPf/ALAtQaGtLRTfgBPmqc+2Fsd/rOHZhb/9QhZZxd8knQDifH0S2Ch9ovid3vzSHte/1XKJ0IG5ciworGLrB2dRvq71Vm1W18gwvLiOGaHtxcU/E7enbJpC2iyNcKFpPeaqL/AmDdIO8+ieGlLgPDNPYKGsu5o0fKP5j6JbTYK0/iPIoN9fNTtbl1nO7qfVSin/ADP9KLCgYbhZWuJ5PaPRE3WaPCB0baj92rvE1UvSCmTXd5H0aubI7l4JbMdIHx3NG04quJ/7ZfJLLdUbzV2LuNESa48AlaTXRLZjoGi5oxkMf9RUrbvaBTrU4F7iPAlEceeg8Fz5OXklsFA113xf7bUjbBENGDwV+R54JHE008wjYKKUdnA0AHYmiyivujwRBtaaea6Np4HxRsKgeLNn7vkl6J1fdKJshdTRNEJ/P7pWOgd0LuBXdC7h8giLIDwFErQUWFA0WVx3eY9U8WF3AeKs2hzg3LM+CfH7oqe3JFsKKn6Nw4DxT22Q8fBWMIqdUvSt5otjor/pudO77pRZRvJ+SlM/L6/RIbR+US5CkRdEwcfFOwtG76qQZ6AnuKQxHge+gTphwMjw8FZheWkFpAPaqvQjUva3tdU+SWsY1fX/AKtP1S5QrRqbv2tcwjERTTLcN/egW3+2bJBFh/zKknk3n3/VUnWuIaNc7tIA8kHv2ATAFrQ0jmTXxWkZ+pDa8FixbQRvABFHV4IsyFztGuP8q8/Y0tdmCtJYrY8saXE17TpuTmkuRbtB79G/eAO0t9U0xge9KwfzE/IIM6euqYZFnfyFuwxI+If6jj/1b9SVyDYq6fJclYrZI2Xu/OSXHzTIui/3CO0BSRsjP+t5fdaUaWK16lDvzJMZCwf6zfL1S0jrnKO5oP1RQWKXpcXYuPRV/wAwnu9SlwQ/7h8B6pUOxemKlEhOoSEwf7p/p+yWsFP8x3hr5JUFiiXLd4p8coSMms9PeefAfNdFa4Brj8R6IodkhkG5djrvTG2+Cpydy6yX/FIqnqGm7M+qVBshzydxSY3cT+d6rTXk06N8yfmo3XqeDfBvonQtkX+mNNT5J8cuX39ENbfThpl3NHyC51+yH9yKDdBQOJG/uB+6VkZpo7wd9kG/xh/xFR/4i/4ilQtw6YCf2nvI+pTHQOAyLR2u9EDNudxJ70z9R+VT4FuHcNNXs8/qAm9KyucngPugRmS4+aQt2GX22Ib3O8PRQm8GDRni6nyQs9q4nmgWzCRvP/g3vz+YTDeL9xA7APqhrk3EEcithN94POr3Hv8ARQutNdTXtNVS6QJplCKEXDOOITDahzVUOroPAKVkMh0ae/JKkgSsf+qHNNNpHErjYyPfe1vfUpDLC3eXHwSteCtX5EL2ndXuUscTnaNP0Vc3th9xjRzOZ81BPeb3auPZp8lVNhSCv6UN997W8hmVGbXE3QOeeeQ8kFMyYZ0LG33YWvCDEl8O/aGtH/EZ+KVAzOuV+6XoGzLQkThKqYKcCnRJbEqcJVSxJGvNUagX+mS9KqQclxJUBd6dL0ypAqenUrvSoCYTp3TqliSucigLv6hIbTzQ2SQ8U3EU9QCL7YojalSLl0RzT1AvNlqniXmqgcukKVAWzago324Ki5qRUooC620V3qQSKmxPqk0Ba6eiQ2hRsYCiENnbXQKG0ioxspidK1xOgJ7ESLQNAB3BULVa3CtDRSpX2LcK7iizyH9p8U8WM/ucByqhMlqeTm4+Khc4rTST8kWg24RDWQnkEx1viHusrzJQXEkqq916sNvRBc304ZNo0clVlvFx1cT3qiuVLHFBbLBnTTMoVyrVCJDMkMiYuTpALiXVSLkwOXLlyA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56" name="Picture 12" descr="https://encrypted-tbn0.gstatic.com/images?q=tbn:ANd9GcQMwXdmNPSk_OQdtkijOIy6Srk0eGxh1z-TttK270ARrDvMauMAq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204864"/>
            <a:ext cx="4392488" cy="33499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8002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Hımbıl: </a:t>
            </a:r>
            <a:r>
              <a:rPr lang="tr-TR" dirty="0"/>
              <a:t>Hımbıl: İş görmeyi,sıkıntıyı,çalışmayı sevmeyen uyuşuk kişi, miskin,tembel</a:t>
            </a:r>
          </a:p>
        </p:txBody>
      </p:sp>
      <p:pic>
        <p:nvPicPr>
          <p:cNvPr id="5122" name="Picture 2" descr="https://encrypted-tbn0.gstatic.com/images?q=tbn:ANd9GcTgjVNr79AXoapHcbJlI3mjlQYS8vLFvtWHpZS6QbfFUQVj4P-yd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780928"/>
            <a:ext cx="2466975" cy="1847851"/>
          </a:xfrm>
          <a:prstGeom prst="rect">
            <a:avLst/>
          </a:prstGeom>
          <a:noFill/>
        </p:spPr>
      </p:pic>
      <p:pic>
        <p:nvPicPr>
          <p:cNvPr id="5124" name="Picture 4" descr="http://vanhaberleri.org/wp-content/uploads/2012/07/tembel-%C3%B6%C4%9Frenci-sercan-hasvanl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348880"/>
            <a:ext cx="3333750" cy="3171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Buyruk: Belirli </a:t>
            </a:r>
            <a:r>
              <a:rPr lang="tr-TR" dirty="0"/>
              <a:t>bir davranışta bulunmaya zorlayıcı söz, emir</a:t>
            </a:r>
          </a:p>
        </p:txBody>
      </p:sp>
      <p:pic>
        <p:nvPicPr>
          <p:cNvPr id="4098" name="Picture 2" descr="https://encrypted-tbn0.gstatic.com/images?q=tbn:ANd9GcR9OgZ-cjfNzFDOWenALmr0ZHbqoWxzwqv3IorjgW7yyW7zBK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030258"/>
            <a:ext cx="3312368" cy="1854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tr-TR" b="1" i="1" dirty="0" smtClean="0"/>
              <a:t>Antrenör: </a:t>
            </a:r>
            <a:r>
              <a:rPr lang="tr-TR" dirty="0" smtClean="0"/>
              <a:t>Spor </a:t>
            </a:r>
            <a:r>
              <a:rPr lang="tr-TR" dirty="0"/>
              <a:t>çalıştıran veya spor </a:t>
            </a:r>
            <a:r>
              <a:rPr lang="tr-TR" dirty="0" smtClean="0"/>
              <a:t>öğreten </a:t>
            </a: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  <p:pic>
        <p:nvPicPr>
          <p:cNvPr id="3074" name="Picture 2" descr="https://encrypted-tbn1.gstatic.com/images?q=tbn:ANd9GcSV1N0qt9QzryJvsXbwviH0oYNaN0YZufnLtwrWoTtLHaKBSY9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068960"/>
            <a:ext cx="2733675" cy="1676400"/>
          </a:xfrm>
          <a:prstGeom prst="rect">
            <a:avLst/>
          </a:prstGeom>
          <a:noFill/>
        </p:spPr>
      </p:pic>
      <p:pic>
        <p:nvPicPr>
          <p:cNvPr id="3076" name="Picture 4" descr="https://encrypted-tbn0.gstatic.com/images?q=tbn:ANd9GcTZFEA7_5VyA3iw4T_x0gz5aw_4cG5qwWYcmCo5HLhywSU4MLSrp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492896"/>
            <a:ext cx="1743075" cy="2619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Tasa: Düşünceli hal,hüzün , üzülmek</a:t>
            </a:r>
            <a:endParaRPr lang="tr-TR" dirty="0"/>
          </a:p>
        </p:txBody>
      </p:sp>
      <p:sp>
        <p:nvSpPr>
          <p:cNvPr id="2050" name="AutoShape 2" descr="data:image/jpeg;base64,/9j/4AAQSkZJRgABAQAAAQABAAD/2wCEAAkGBhQSEBUTExQWFRUUGSAaGBgYFBseGRgbFRoWGh0aFxYaGyYeFxslGRYbHy8gIycpLCwuFx4zNjAqNSYrLCoBCQoKBQUFDQUFDSkYEhgpKSkpKSkpKSkpKSkpKSkpKSkpKSkpKSkpKSkpKSkpKSkpKSkpKSkpKSkpKSkpKSkpKf/AABEIAOkA2AMBIgACEQEDEQH/xAAcAAABBQEBAQAAAAAAAAAAAAAAAQUGBwgEAgP/xABPEAACAQIDAwcGCgcFBgcBAAABAgMAEQQSIQUxQQYHEyJRYXEyNVSBkbEUFyNCUmJyc5OhFkOClLPB0ggzkqLRJFNjhOHwFUSDo7LC8jT/xAAUAQEAAAAAAAAAAAAAAAAAAAAA/8QAFBEBAAAAAAAAAAAAAAAAAAAAAP/aAAwDAQACEQMRAD8Ao2iiigKKW1FqBKKW1FqBKKW1FqBKKW1FqBKKW1FqBKKW1FqBKKW1FqBKKW1FqBKKW1FqBKKW1FqBKKW1FqBKKW1JQFFFFAUopKUUGnOb/kDs+bZeEkkwcDu8KlmaMEsSN5PbUg+LTZnoOH/DFJzZeZ8F9wvuqT0EZ+LTZnoOH/DFHxabM9Bw/wCGKk1FBGfi02Z6Dh/wxR8WmzPQcP8AhipNRQRn4tNmeg4f8MUfFpsz0HD/AIYqTUUEZ+LTZnoOH/DFHxabM9Bw/wCGKk1I63FjxoIpLyB2SrpG2EwoeS+RSqhnyi7ZVOrWBubbq+3xabM9Bw/4YqNc6HJ3GgQYzCkzPg5OlVT/AHgGhYC396pAAK6Gw+drThyL54cHjysbH4PiDp0Uh0Y9kcm5vA2PdQOvxabM9Bw/4Yo+LTZnoOH/AAxXdyt5QfAcHLishkEIBKg2JBZVOpBtYNf1V3bK2kmIgjnjN0lQOt99mAIv2HWgY/i02Z6Dh/wxR8WmzPQcP+GKk1FBGfi02Z6Dh/wxR8WmzPQcP+GKk1FBGfi02Z6Dh/wxR8WmzPQcP+GKk1FBGfi02Z6Dh/wxR8WmzPQcP+GKk1FBV3OpyFwMGyMTLDhIY5EVcrqgDC8kYNj4Ej11m2tLc+O3SNnTYaKMuWCmZgOrEgdCLn6RbKAO+s00BRRRQFKKSlFBrvmy8z4L7hfdUnqMc2XmfBfcL7qk16BaKKKAooooPLuALkgAcSdK5JsRGwuJBcDQo4v4W3HwIrl21ykjw4I8twMxUMAEH0pZG6sSd7b+AJ0rPHLTl9PjZ5BC5aMbyC3RAdqq/D6zAE/RG6gtvaPOrHAxVze17kREkW7RG7gesr6qie3OfMsqnDThWGtnwfVbuJXEMR/hqOc3nNa20LyzswiX5x0BPYo46a9mtThtkbIwSZIomxUl7XRFcsR8xWyhF1tqouO0UEawf9oTFA/KQQSfYaRCfC+b3U2crNsYDHgyyYKfDzn9ZA8TqTvu6HJfx0PfU2xWCxx0w2ysPh1cfOKO1u1y1ow3jc0wbY2DjngLOFl6PRlR06SMX4qAMy8L3Isd9B8OSnL3FzRfAJmixOHkUxM0pyyohBF2IY5tNxGYg8ad+TvK+fYkD4OdenjDH4JOrp0RDXJSRy4EZGpsTfU7xY1BYtjgsGykkG7BAweMXtqLG3uNdm29oz5lSJQixrqyhQWBJsZGOrGx43tQSxucjabsMQYoJMOmvRYedTcgfrHyyZgL3sLbu6nvYfPxDJKkWJw0mHLmwYMJEue0gKfYDVPYaXEGUlZcr2uApNzYbja1gRevQx2XrPEMpNnSQFkY8bG2h8dRwNBrAGlqiebDnJaDErgnLNhpT8hma7RN/u8x8pOy+u7wq9EcEaUHqiiigK8vfhvr1RQQbndwypsPGADeFJPEkyxak8ayrWnOfTbyRbLlw9i0k+XQfNVXRi7dguAviazHQFFFFAUopKUUGoea3b4n2fhYIAT0MSrNJbqqwHkLfym/IVYCrYWqKc1uHSPY2EygKGiDGw3s2pJ7STUrFAtFFFAVw7UxbKoCAl3NhYajS+l9L+Og3nQGu4moNzj8pGgweJaA9eNMryD9WZCqrGnbKxZTp5I1PzQQrLnA26MRM+Cie0MRPTyKSQ8oBJjQnWQ6HNI2rEHcoAPvYvIMvJBgVtewlxFh5AIBAc8WAOo7SBTFNhBhcQmHtf4KiiQfTxE2WRwe21lTwSrk5LRLs/B9NKDJisU+qrbO7k6Rr3Lrc7hr3UEiHJtSFhNhhkUARC46RuJlPzl+ruOt76CuLlPt/D4WPKGCtGNAmQZFO8ZyCIgdNwv2Cl2njZ4kWNTnxWJJsAepEoGpAO4AaXO83PdUd2psTCYRPl74nF6uqnUBrGzMDoEB1u2ptu4UEQx22JMbJkifrObKBmYkn68ma58LUy7Q5O4pFYtLmYA3Cy5svbcountp+2zjsRHAEkkOHEouIobdPLxzzSNqidg0H51DfgauG62Ikb726Ke1mcanwt4mg+nJXlg2HlVpbyAG18zK+RtGAfj224H2U9ctNqSPiQYocyIM0bOkTM18tyxtZxmYWG/dvqM7Jww6WMNlYBgSIwzMNQOsm4094nDLPiFSWXoZMpIEstgLXyjMxtGSNLbhYUHjZ2GxzymP4CjMLs2aHIdBmIuAL6HiDvqSbN2PHi5CI8O8clrywPMGR1IsGR/KHYGs1ra6A007FxsuFdJDLNGIn6wuHjYHQgSDRSVGlwQQN/bPT0bYmPGIFKowMmQkAxynqzx21HXGV03XBoKj5ccmnwZNrlFKvE9rMLk6E8GUqykcCtXBzWctfhMcaOeuyHT6yWJt9VlOa3AhhuC098vOTmHmwOJ6Xq9Iuj2vle4ysANdWy3tvtVH81+NeKdobhZopEKBr+UZBEynsUiU3P2TwoNN0Vy7N2gs0Ydbi+hU+UjDRlYcGBuD4V1UBXlj2b69UUEA52tnKmxsa9ryOqZnO8jpYtB2AdlZbrV3PL5jxf2U/ixVlGgKKKKAoopRQag5oNpnE4CABSIsNGsdz8+QDrEfVXQeJqwqi3NfEF2PggABeFTp2nUnxJNSmgKKK+WJUlSAcvaewcSO+1A2Y3HtKzQwG2U2lm4R/VS+jS/ku88FMO5XRx/AhMergsJKsoW5viWRixYsdWDPZVJPWLM2vVJlAw4xAWKMZMIN5GnT21Kg7+iJ8pt737CS1W8+HKzpXXAwWMeHdTKR5LSkHJF2EKt2YerQigi/JcPicSJX8tnMrn/iTPe/dYFQOyri2bi4/lNoOPkYrw4RPqIcpdfrOwsD2CqwwGDCOsSN8o2658p0GRbeMz3/AGKsmWWNXw4BAwmCUatuZkUsXI4hYlzDtaRaDqk2m8CFmCjGYgFiWOkMS8W+iqjh277nSo3HiDMpkjl6KDN1sSwzTzuP9yh0FjuvcDfvtbhgvjXlxuNJjwnlMt7GQCxigHHUAMQN/V8aj+3+VEuOkMOHXolUAM1rLFHwjjUbiRvO89w3h42niVml6DDKbEkyuzlpZCLazTnW3EgWHcK5cbNDGREjLM40LAfIoexBukP1jp3Gm7F4tI1OHw279bINWbuvxJNc0jLAMhIMraEAXyX3KANXfXyRYfSoPpEM0nlvMQwVFHVMsraKijgoO8gAWFOuzcOC7OgXENlYSLIDaUREhniKm9wQzA31A3aWMv5vuQbxZZp0tKbiNDviBBuW7ZmA1+iLLxIEW5OTuuzVxCgE7MxecgeU6MR0y+Fip9RoHDkm4TENGy3jnUARhrsb6gRsRZ9L2Vhrutfc58m4Pg2N+Cvfoi0kOtxeOchkupPVZXK+0107S2NHicPL8GsJ8GWeMrvkjzCQEjfmUOCDxV1PHRJpxjkGMVgHEccknipMMluwh1VvXQO21NrSybNKubPhsQYJACesIwSpYcbgA1UnKubocfDi42yCVVYmx8pAFbMB2smvEVaPKBCmJxcZsemjim03Z0yoxHiJD7KgsuASfaeEw8ozRSyWIvbSZSGseButx30F7x4bM5nwzreQByCbxyqR8625tNHGttCGAAHZHtcDSVGib6wunqkW6+0g9wqsOR21ptltFhca+WGQD4PiWv0LBgD0UrfqpF3Bt3bcZTVsxSk71t3ggg+B3/lQe1cHUEHwr1XlYgDcAA9tq9UEK55fMeL+yn8WKso1q7nl8x4v7KfxYqyjQFFFFAUopKUUGu+bLzPgvuF91SeoxzZeZ8F9wvuqT0BXxxGFWQWYXHZwP2hxHcdK+1FBFOWPKOSP/ZcGA2LkW4J8jDxm955m3KotoD5RG42NUHiMEkjKiM0kWc/KG95LZWxE5Pf8nGp43NaF5R8mmxjhJGthQLvEhIbEML2WZx5MQ+iL5idSLWNQ7TxEa4jGyAdSdjgIABZV6HoSzqOCF0IFuCgcKBOSLEu89gGZAU+qEuAB+2UNOPOPtcZ0wmHIdVCq5U3DM2XMLg6gJGg9Z7KjDbayokUIKqM4vfVllkVxcW0AAAApsbGWYSE26WZgNdwNgTfhvGtA/cr+UgKg/qYerEp3PJxe3EA/6blptj2RPFh16XqGQ3EZuHYygkGWxvnYDNl+aoFxci/35NYVcXtEyOt4MHH0gj+aWzBIYzw6zlfz766Nv4mfFbReGHM3QgI0ii7NJKwMhS+gld7IL+SkQ+jQcq7PY5MFhAHxTEF2AAVANSztuRV4LwsO69kcjObKDBqZmPSSqCXxMm4EA36EHyF7XOu/duDjzd8gjhUYyoilt4FyxO+zPfUD8yST2Ca42YpGSkZfKPJW1yB9EEgMewXFA3xQKsOeMhrAFSDfNuufWT7AKrTk1sZcLjNoYKQAq0vSKDueDFI6+sDRT31PNmbLwkvyuEleEk9ZY2KgMN6yYduqjA7xlUg124nk9nPSOY3kRSqP0Vmykq2W+fcSooKYw002x9ppnu0ULrCz/TglziIt9ZMrxnuRRwFd3JgdFtDFYa/yc8UzR9g8prD1oDUw5ztkrJgcX1Rnylgbdb5LLMov4htPrGqv2dtYhklB1WFhf7zOg/yuDQSLAYwyFpGby04n6Ift+yKYttz9Bi8PiT5OHmhZvDMxP5A+2vnHL/s6r9JX/wAnWB/P86TajibByM5AIljUL2qIpDc8b3HDtoL+2RBHNhI1ZVkjZBowDKwIB1B0Irr2TseLDR9HAmRLkhQSVW/BQSci/VFgOyoLzJcpOm2fFA4KyQpZb/rIldgroeIBvGbbigvvFWPQFFFFBCueXzHi/sp/FirKNau55fMeL+yn8WKso0BRRRQFKKSlFBrvmy8z4L7hfdUnqMc2XmfBfcL7qk9AUUUUHyxbMI2K6sFOXxsbfnWd+V0axbHwDqfI6O54mSSOaeUk/bkVfFWHA1oTaUsixOYUDyW6ikgAk6C5O4Dee4G2tU7zwbHXD7HTDr13SUSyvwu3SAhRwGaYkLuAv20EE2NAOkhU7iqg+LRq3vFNW3+pFFwtI1/EHX/vup22cdInHAK3+A2P+W1fPlLhFzrG+iGcEkbwsinMR4W/KgkfN8jfDMTEkLzW6FiqFBpGj2uzsosXcNx1UV9eSyz4TGmPENHhXF2lkkIOU9djKLkKWInKrv8AKOmldPNHgL47H4XEDrDDhHI/4bhQyk7wVysDxuKdtv8AIHF4l5FOLheN1SN5njcTZFYFVOR8slyALjV7d96CSc3PKaHFyzhGkl6OxSSRrkoxdfJ0VCTGWsFHVdb61MdjT54EY8R7iR/KobyW5JxbLjaOG8uIkA6RyAoQHRRlXRd+i3J434ma7Lw3Rwoh3qNaCK7akwjY94cQOhlMQkjmVyjTBS4Zcw8tkAUgG56xtxqA4jl5hU8rEY0TPYhFxTZY0K3GcrmzS5bXUKDmOXSxarH5bbGgxsPRzL5PWSQaPHfTOpGpv5ITXOTusL0z4PmzwULJNIs08iABFlkz24KMqgXtuAYnusBQetoYXodlNLKZc5wsksgllLlWMFsmY/Wa1u2qGxbNGwjH+5iH7UkUfuze0VdvPK7rspYVAEmJkSFUUgWW4chQPK/uxe2mvtpRkeSd2NuqRbs6gXL/AJUAoPrNOQ2UXIy5R26kBgPE6equXa07rJMhPVTh3jKPcTXva8lnBQ2N9CO9r6e2uPGsS7XNzLcn3+80FzcxO1gYnwsqrmw0r9A9tR0mroDw7dN9+4VcFUhzM4ZpMNiBvIxBKG9jmVELLm4FlGYHg0QPCrl2biC8YJ37jpbUGxuvzTpqOBuOFB1UUUUEK55fMeL+yn8WKso1q7nl8x4v7KfxYqyjQFFFFAUopKUUGu+bLzPgvuF91SeoxzZeZ8F9wvuqT0BRRRQeZHsCeyoXyx2IMRgpi1reVbjlU3bXj5It25SeNSnbeL6LDTS2LdHGz5RvbIpbKDwJta/fUO2DydjxLtJtAriJRYrG3/8APGCiP8jEeqQA4XM120Bv1tAobBzMgGG1LrN0YK6kgkIwFr3uLEW7DTg0glcJOwieOKx6S6jpIZFaxvqM6Fl13Em+41OOV/I9cFt3Z+JQf7PPNEG7FkQhBfhZlsb8SGq0Z+RWGbGx43KRMgYGx6riRSpDqQQbZmItbVjvvQQbkL0BDucr4nDRiEyq2ZZ4AwMLEKbSWsF7eqq1ONj7OZj0klxlJKqdTnOjSPwZ7aDgo0HEmL8s+TuysKfhHTrs7EDVXgbK58cOukgNter66a9h8vtpCNjFgpMdCAOjmWJoM/eY3zF777obDsoLGOyMyizvGb5gVte5vYtmBDWB4jeTXnDZoImOLnVlX57ZUWwvqdBbhcXNRw7P2zilHSYjDYFWANoY3klFxuZnKgHwpcPzXQBw8/SY+TfnxUxKg90IGS3iDQcuM51NniW0fT4t13CCFnUvuuDoGNtARcAXtSLy3x0lvg2x8TmNzmnKxjXuYrw0v2VKsRhXChelSBV0Aj0sOyx0/KmzE7OEnVOKml7lW/utQQTbOwtsz4sYyaLCKyIUSIzkiMHyiBqMzDQkHcah2N2PjIyXkwTZGckmORGF1UlluDvsCQDY9xq0WwMQPkN+2RmP7Kk1xbX2hhsHA3TEL0hHySm8smVgwVFBvvFs+gW++gpCaYSOtri9st7biQRu07R6q9zJlml4lLovexbKP5n1V0R7HbpoIgFLkjMBY26RyQCeJUKTfuPZSbPAbFrnJCF3dja/kg8OJ1I9dBb/ADI7JZMNjYmJE0WK1v8ASRUsT4kMO8MatZILMWGmbeOBI4+NtO+w7KrDZO3Vwm3STphtsQxzRtwWUKFAJ4XJse90q1KAooooIVzy+Y8X9lP4sVZRrV3PL5jxf2U/ixVlGgKKKKApRSUooNd82XmfBfcL7qk9Rjmy8z4L7hfdUnoCiiigQiq25TcgsVCel2a98uogdrZNSbQvwTU2RtBchSASDZVFBTMfKL4QDgtox/BpH+ZKejViCCHikPVVgwBBVt49VSfBbVxmPd8LC4ihhbLNi43DMxKq3RQGxAezC8mtr6a1CudDladoY8bOhscPA2advpsh1XNvCg9XQi7E9gqdczEEY2SjIApeSVnA3K3SuMtuFlCjwAoHXDcgNnwnpPg0bONekkBle+mpeTMxOlPEm1UHBj4IfeQBVf8AL3l1PhGWWN+rCyJItrq/TCzLa46ylbg301FVZtXnF2libdLiisbG/RxfJjKTu6RBn7tSd3GgvjbPLOOEXZ0hHbIyi/hc1EsTzq4Vjl+Elz2IsjfkiEVWWH2nhomLYjZ3SBjlEgxTM4e1yWJtmvrYXG477U6T8scP0OfD9Rk6ojaOI3uDYWKq58bm3be1BLJ+cJBfooJnbtk6OFde+Ri5/wANNO1OcLGRkidjCCheNI4i2cA2t0ssiDfvKod+l694LaY6C04SNwQcgRlvoD5Wp4++mHnM230owqFAGzNIBxCkKtu0Biu76tBx7R5VYlnIkk+DoUzZIM4MgIvYyks99fDU7q44MGW+VijWQMbXWQZ2O/Utdh35jpXx2lExYAnrxgajeCoA/wDqa+OF2o0F0jcxpiRdrADLItx1WtdQQ3C3DsFB88ThnhaUy2WR0OS1zkIK6A7tUJF9ePaa8YfEfK6a54TY9hJBPr0Ip4xWLaWNIplUykgxSlsiSWO5m3Kw7Dpf82/GYDLIkgXIxZopUIsUksSLjtYC+mhtfjQXJzTYKPHbMwbyFhLs6d1R1IBFtchuDdDG6qR3DUVaVVX/AGfLjB4teAxTe3JGD7hVqUBRRRQQrnl8x4v7KfxYqyjWrueXzHi/sp/FirKNAUUUUBSikpRQa75svM+C+4X3VJ6jHNl5nwX3C+6pPQFFFFAVEudPlM2B2XNNGbSNaOM/RaQ2zeIW5HeBUtqlufLbnT4nD7NQ9VflsRbgBfKD4LmNvrLQQfk9hzhsEZf1s5BudbDgT6iW/aFSbkRy/XZzvHKrPhsR1zkU3ilsBJYAeSRZvUbU04zaAdEVRYzcPoRp/wDmmeaKyavYMLlButvBY/yoHDl/y7bHI0cUXRYVXzrdQGfLcKW4sSST2Dd3mFQyE5Fvfd6rt/1rq2pPmU2NlGnia4JYjmVF3sB6qB3xeLzdUdaMrZh2nWxH1hYWPbTHMjIzKGuNDcbm4q1vA+q5p6kiEcTpc5gwykfVvf8AnXLFCrZWJI1Ott19de1Tv7rGgk0HLjEuUREw5lOVA7xC6kg63zm+gvfLoeG6muMNJi42kczOXGZz86xFsoO5Rwpl2d1cSgY/rLGx4HQ6+BqZx4LJOWOUHpVACjQADcKBrxbBMTIrnrEhQRe1ybn2fzrh2nh8zTRqbhWun7OmnqvXdi488k85Fgl2W/HUAW99cOFnIXpCNDp3+PtFAmD2gZYTC1iLaXHt/MaeJ7a8wY/KEdhmaEi1/nopAyN9ZQbq3ZccAK4kkyTZhuJzDwJ1rp2kuV2Xgw/PW3+nroL/AOYrBZNnzPe4mxUrA8CBlS49aGrHqveZDbMcuzI4UXKcOAG18ouWYtbgM2Yeo1YVAUUUUEK55fMeL+yn8WKso1q7nl8x4v7KfxYqyjQFFFFAUopKUUGu+bLzPgvuF91SeoxzZeZ8F9wvuqT0BRRUY5bc4eG2Yq9MWaSTyIowC7W46kBVvxJ8L0Hdyv5SJgMFLin16Neqt/Kc6KvrYjwFzwrNb7QdhLiZjnxOMbMwHBPKA+qCQunYFrr5e848u1MSqOrx4WNgyw5LtfL5UliMx1NtQADpxNcSbTMktoCek39ZAtgO46DSgNnYlic8jhOrlvY6L2aAndS4hUIu0mnBdxPeRvAr54nGYhDkmBW+4lQfG1tPZXwGGjY72Y7ydy+2gb5jmZVUdUG57z2D2AV28ncIrYlnkICoQNe03Jt26KR668PKqqWAIygka776A+21fFbwpGkgZJOk6Qhha4YKF39wJ/aoO7JZpdc176n6zb+7cfbTWk+U2Gmtwe8HQ+qnfaQCm7Ol361hwFhbqjS+tMjurOAu7iT7T4UCMmSTOfmyC/eNf9Knm010dhu6Rbf4P+tQbEkFXW9yNR32Ov5GpvGgkwIe/wBZu8quSwPDcD66Bgxk14m+iTl8d+vqrmw0dysYuSSBprruHdYV7aFmjDMMsY0HfbfYca8x4jIeqQh4XIBHYdff+VBy7dQLkFtVvc34HgfzN/GuzayhoYXA6wVQbcTuv+QrjOIVkaNivW45tbjdfTXXjevMOPvABxXT2Xt7x7KCz/7PUzrjMRET1ehBt4sGU/8AuN/iq+qozmVjcR4nFXt0zLEumoWFRuP7QH7FWQMdJ9NvaaCV0Uw4PbjA2fUdvEf606JtSI/PHr099BFOeXzHi/sp/FirKNat54nB2HiyDcZU3fexVlKgKKKKApRSUooNd82XmfBfcL7qk9Rjmy8z4L7hfdUnoCs/c4Myzco3CC5giVCb3AfLmuAdBYPa3aL1oAmsjf8Ai080mIkAGeWVnaTMQAWLXUEbxru4UFhQYNVuQoud5tqT2sd5PjTftCEZ79HC1t2dgGHqO6oHNgHXrGW1+ABI/M618FW2uc5t4yhVAPgN9BNdq7aGTK8Y1OubrL6mHGmiWDpR8iQjHgdQfXbXssda4INullySBNxHSqljru6VBo63tqBmGpvwrqCHohLGgsTa6kkE6j+W7TwoPWyTCcbCuOiZcPnAk6MscxtZQ2YhlXNvtrvpy5zubWbZ0vSDpJsIxOWQm7R3+bJ2G/ztzdxqLYyR+qhuWzi3cb6evWtLGRmHX6xYdYHUG+8EHQjuoMxwSNb5ri1gTa47rHUV4zsjZmS1+7T1Vem0ObHZ8qkdAEJJOaNipFzfTXLbsFrDham2LmawQ3tOf/UA9y0FR4eIu2ZUYi1mPDUW/nTlg8YRhhDc9VyHX6TCwVRx+aTbuq3dl82+Eg8npW0t15WI1+qLDh2VWvLDZskG0MTFh7ZXZJDYn5My6AX4G8jeo38AZtnYM4lzmfJGhsQvlsfoxrvPjanKbk8qf3WGkbtMjKT7OjNvbXds/BJGMkI1XR5WYgX3HcRXy2ltaFCFZiz8XVyoH7JJv7BQM0uzhc3iyHs6h/IoK4JsCUdrX18khRa/YynSxPstxp6mxyyEZnVh2ltfb/1r7TRp0l0IA0OVXDgdtBaXNrPG2zIOiXKFBVhe5zgnOSeNyc3gRUnqvOZt36DEof7tZjl03EgZgO6wU91++rDoCiiigZOcVG/8Dxp+blT29NFWaa1HzoKP0exNha6r7emjrLlAUUUUBSikpRQa75svM+C+4X3VJ6jHNl5nwX3C+6pPQcG34XfCzpFbpGidUubDMykLc8BcjWsmhWg6SIHrRSOGHHqm248OrWwahHLbmkwm0WMpvBiP97Hva3013P46HdrQZlnxLObsf9PZXzy6Xq4J/wCzpOD1MYhH1odf/l/Ou/Y39nRMxbGYlpBwWJQn+JiD+VvGgo4mrB2XzeY74KjxFLS9ZoJCVKHcrA7rld404eq3cBzS4PCtmw8K5tNZCXYEX1Vmvl38LU8rsGTiVHrP+lBT2y+beZpYWmURhHWRzmVr5Ncq5STq1tTawHqq0VQk2Aue6nuHYCjyiT4aD/WnCKBUHVAH/f50DDFsWQ7wF8T/ACFI2xpR80HwIqSUjNagi42dJ9BvZVR8pcO2F2piIHPWxEyPc7nikTTLf6DKyftDsrQtQ/nC5CfDxDLE6xYjDPmR2TMCvFGHEXAPHcdNTQUftDBGHDksbuWyxJ9Ym2Y9thr6vVUfw+HjS5LZ245lvc9u7dVnPyKxzrIZJYQz6BUU9GFNjlF0L2uATrwA76iu0ObnGKTlSJz9SUD/ACyhSPzoIXilBO5b9wt7q8QSsjB1Yqw3G+7uPaO6pVHzZY99WiSPvaUW/wAt6e9j8zLsb4icW+jCpJP7bgAeoGglPNXtETYOR+pnaZ2cIoUDNYCyjRdF3VPMDgjK1gbWF72pu5Ock1w8QigjKoOJO/vLHfv4VMsHgljWw3nee2g4YeT6jymJ8NP9a6U2PEPm38Sa7aKCFc8a22HiwPop/FirKNau55fMeL+yn8WKso0BRRRQFKKSig1Tzd8qMJHsrBo+Kw6ssKgq08YINtxBa4NSP9MMF6Zhv3iP+qsZ0UGzP0wwXpmG/eI/6qP0wwXpmG/eI/6qxnRQbM/TDBemYb94j/qo/TDBemYb94j/AKqxnRQbM/TDBemYb94j/qo/TDBemYb94j/qrGdFBr3bPORs/DRGRsVE/YsciuzHsCqT7TpSbJ5Y4Z0Ek2KwyMwuI/hEfUB4E5tW7ayHRQbHxPLjARoztjMPZRc2nQnTsUMST3Cmvk5y7wuIU4iTEwRhyRGjzxhlQaAspa4Zt9vCsmUUGzP0wwXpmG/eI/6qT9MMF6Zhv3iP+qsaUUGvJdrbOY3+F4ceGJj/AKq+T7Q2fwx0A/5iL+qskUUGuY9o7OH/AJzDn/mYh7mrtg5S7PTycVhR/wAxHf25qxzRQbM/TDBemYb94j/qo/TDBemYb94j/qrGdFBsz9MMF6Zhv3iP+qj9MMF6Zhv3iP8AqrGdFBp3na5S4WXY2KSPEwO7KtlWZGY2ljOihrnQVmKiigKKKKAooooCiiigKKKKAooooCiiigKKKKAooooCiiigKKKKAooooCiiigKKKKAooooCiiig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2" name="Picture 4" descr="https://encrypted-tbn1.gstatic.com/images?q=tbn:ANd9GcSt5MVgqLTEMjTP7Av32Qew7nYi3M2aLMJv8-T2ZiMCopvYI4Qjl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348880"/>
            <a:ext cx="4104456" cy="2996409"/>
          </a:xfrm>
          <a:prstGeom prst="rect">
            <a:avLst/>
          </a:prstGeom>
          <a:noFill/>
        </p:spPr>
      </p:pic>
      <p:pic>
        <p:nvPicPr>
          <p:cNvPr id="2054" name="Picture 6" descr="https://encrypted-tbn2.gstatic.com/images?q=tbn:ANd9GcQOkfoWv3M-xV5JUF-GFMaLh6nV1KdQsJOsa-spAOeRTqOwLpRbC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564904"/>
            <a:ext cx="2133600" cy="2133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2400" cy="1152128"/>
          </a:xfrm>
        </p:spPr>
        <p:txBody>
          <a:bodyPr/>
          <a:lstStyle/>
          <a:p>
            <a:r>
              <a:rPr lang="tr-TR" b="1" i="1" dirty="0" smtClean="0"/>
              <a:t>eşofman</a:t>
            </a:r>
            <a:endParaRPr lang="tr-TR" dirty="0"/>
          </a:p>
        </p:txBody>
      </p:sp>
      <p:sp>
        <p:nvSpPr>
          <p:cNvPr id="1026" name="AutoShape 2" descr="data:image/jpeg;base64,/9j/4AAQSkZJRgABAQAAAQABAAD/2wCEAAkGBhQSERUUExQWFRUWGRwaGBcYFxwaHBoYGhwcGB0aGhcaHSYeGh0jGhwYHy8gJCcpLCwsGB4xNTAqNSYrLCkBCQoKDgwOGg8PGiwkHCQsLCwpLCwvLCwsLCwsLCksLCwsLCkpLCwsLSwsLCksLCwsLCwsLCwpLCwvLCwsLCwsLP/AABEIALcBEwMBIgACEQEDEQH/xAAcAAACAwEBAQEAAAAAAAAAAAAEBQIDBgABBwj/xAA/EAABAwMCBAQEBAUCBQQDAAABAgMRAAQhEjEFIkFRBhNhcTKBkaEUscHRByNCUvDh8RUzQ2JyU5KishaC0v/EABkBAAMBAQEAAAAAAAAAAAAAAAECAwAEBf/EACsRAAICAQQBAwMEAwEAAAAAAAABAhEhAxIxQRNRYfAicYGhwdHhQpGxMv/aAAwDAQACEQMRAD8A+QOLOo5O56nvXgdPc/U1478R9z+deAVOhGyalnufqagpR7n6muNeRWBZwcI6n61yXT3P1NeKFeAVqNZMuq7n6mvUOq7n6moV6K1AsIbePc/U0S06e5+tAoolBpcCMMQs9z9asUo9z9aoQurUmhg1kw4e5+te+ae5+tcDXooAOKj3P1qwE9z9aiE1aIG+KzoxNkE7kx7movAgmCehGe9WlxI67VS84D3ipK27Ccknudu9SCz3P1qIdAHX2rgqf9aokA8Wo9z9agSe5+tSqBXFGjHms9z9a8UT/cfrUFGvUmsEsuVkNt5MHVOfUUscWdW5jpk0yv1ANt//ALfmBSy2WdQxjtToWy95RCZ1Hbae9DMKUowCfrV12omDECveG3IQ4CU6vfY0aNYxdQ4GozG5P+dKQ6lCYJwe/wDrWkuuJKJVqBg9J7fn0pHcWxIK9htQMnQOVk9T9TV6SdpP1NUIIAzNTTk7Y6UaQWx03xFaW1JKoQpJBIyY7DtPekVvdqQvUCZBwZ/SjSskBAEzVDSEoXkT+k0ioSLqwpF+tQkqUSZySZ3rqZs8EJEgY9prqg5RsutRUZt0cx9z+deJqx1OT7n868SK6lwBsjFeaas017prAsqKagU0VpqsorGsoIqQFSUivQKwbIgVehVRSKs0UgpYhdXhYxFDJqSe9AwYlRq1AmqmhViVZ6/KhYAhNXt23VQ9qqtU0XUpS6Q6XZRdABCsdN6U3Mq1xHxDqM/enTrU4mootgARAPyoQntQXEUqHOTgjEbH866SFqII329KalkdBNe/h/SqeQSgAuzUFGmKkDt9qELMzG09T2oKdmopSmuSKl5RxEVYWMbmftTbgFF4uUIHbVI+lDWw5vYUQ/8A8se5/SrLWx1KKUqHw6lKJgIQMlaidgO25MACSKpdIFW6QIUynagyoJUBma1o4A3pkOupXHK2WT5iwdlaGytTaCNitOZwKGe8ILQ4EuYXAcCSttPJIEKUtUNqkiAqJnGcUvliU8UvQ84dw4uSVA6dicSMdJpdeJ0KKUnUBtjf3p+7bvoaXDS1Np/6qBqQCd0laSUmDiZrOKTmT3pk0+CbTXICWs9KIUdIgHG5239691c2pUe361wZ1T7UWBl4UAicyRg/6daEeSAkGZmiVWqgkawRHftVrzYWiUj4d42FJ2T3Uwmx8QvpbSPMVjG9dSxgcv1/M11TaVnWoqgZwZPufzr1KatdRzH3NTSmuhE2U6a9CZq4t1INVjA2jNelFXqR2rwjvQAD6JqGiioqK05oBKRjpVid69Smrg3SmKjNTGMV2neuUdqxi5A9etMvIAzJApWkwN6sZSCofzcahGDOTH16elTlGwobN1NzAJ7Dapi1SIhMkbVMMGOiT9flULKUBs3BKoivXQQqFSoEfCn09cUZ5IGRQNyeYT/ar9KZZYGsFhuD/YrHqP3qK7gkfAf/AHJ/elbbZWhRAJA3Okf/ANVVb2sgkBRHcpT+pmq+NC2xo5cmPgiesg/WvENjbtVgttCUiOucRVrbYyf8HpWqhXkqTb4o/hlilzU2TpUoDQo9CPfv29KonvUGF6nNASVgFSSlHxFYSTpHqI27lNK2NCLbPW+BuPPJYLQb0SFr1KUhaj8JwJSkmJyYEnpFaKytn2CPLaab0rQgMoUkfinVHC1uLlQQkhRCfihPTcTtzqKEqTp1QFlKvggAKTqSCVZkDOTim3DV2bX8xKmkWyj5KVLDilqeJUlyFABQ5eUQqME8umFRlKU/sdkIxh9xdb8KW1NxbyHEPOqcalRC0pPNoUoAuJSSUkpQFLJ0hUDUeubLzHFuISVKBR51soocU2XCcrddUU/DnykERIB2o+2uSWw2uyeat0IUhy0RzKUlbmgLUhsBzQhKXFSBCiSATMkEW5cbW46EghlK2y5bBLaXGylKh5eknQtCB01aSNiKVp8tjJrgPsn0F1tp4EIblBIcQhta1alaQjQglKoSAUqn4QoDes9xHhPmgqaX5SF8qkIGqTqKSokjaRuSDHeJVYy0GVF9lltKynkbEFSXCecnSSltvSnUIGUpBjemXD2HUJCmw46jS3KtkwhtOoaDkBSgrpjcgmIaLaeGTmlWUfPb6wSFlKJUlvEmOaJzioMCDIGOo3oniwUm4WShbWoyUK3HzGDO8jB6Vfw611ynYHI9PU/tXb0efIrueIearSoY0xnePegnHAgFKdu1NLbgqi6Eg7yBjeOs0u49Z+S5AVkjoKNdi7Sm1Y5R8/zNdV1nw5egQf8A5etdUJPLOlPAMtEE+5/OrG25r1xOT7n86tbTiulcCMiW6l5dWRmppbrABg1UVNUelrNQW3SWYXqRUS13o1TNcWPpQsIGhGKkkVatmDtXFOaBijTzdatUzmrCnM1yjmsYoCKlaxrQAhAMiSTzfSN69SM1JowoKiYMjtPSlaMnQ+bOc4zRGsdqUJ4n/fg+nfpiuTfjFczi0XTTGLrknG1Lbpwas4hCvrjtRKeIo7/aqkupkmYMEd9808IsWTQublQ5VK9xrI/amljZ6BuVHqST9hXWzaCQUgT6Ab0akjEkRPfrV2yRUBzDE477HvXERvAzucCTjJO3arV3TKNKnHNCSrTMEyfSBsOp6e+KUcRdWq4U2R/KbWHAtQOgIE/zVY5iZgdJ5QOlJ2Ujpt5OeuFOKKEiEoUCY3cGrRCMf1LgT2JPStDaS2z5yUoDjTi9YRuLcrIUpHU84AKt4SoUPwXhSVKVboKS6tPn2qv/AFCnUoKcV2kkBEYCST3L9FgBpW0UIWlS2EOJB0rKVFS0vN9QtaXVGBgKTFc2rNPHR3aentWC7w1wxX4JlTbyGwGSrzlKKUpUVFLST/3ajuZA0nBJBFrt9ftstNhtJvnRKVr8qQhClaRpUYU5BUrX0ChuTRl9ZoeZSyVJbty62l8NqSnSNQHl4gGHFGcf1TExRfFLu0TeMusW4eceDrHmtqWPLWhIQhJ3SgkchVAIAnoappq42iU8OmZ23t0qeWy9dOrdLaNbxdhSpKlDyUhUKQlUpLZInTIgirmLBy1uFodf/Et3CFJBlQ8sjYnXkE52JodFmtSWlONOspSCEuXikhanM6W0uNgOEDSckcw7EA1orq15QVIxEJUqArGDKRgCAnOZMxAilk2k0wxpu0RsuAlQMQlMY0pQDIjJVpJMwmc5g52AQW/C2g64865lBCUtRKQA0ka155gMwnHMMmtFacUOUpB9CP8ASk19ZlSlgaArCodHIc9SQYE9YxJ70unFxNqSTMHxVnSsDOW0KSD0ChJEdBMwOgqLiikAg7jp6VZxLiIeuCoBMDlGmYgEmckkySTkzmi7W3CnRqAKRnH+bd67kqpHmy5Fq7glaIWR1mdvX/O1UX3ClhWpUkGYUevyp+zwVGpS5AQDgdu09qXXnE1ai2IKTtIyKZOxRfbvEJAx/hr2mjdqCJwJ6ATXVzyeWVTwKHNz7n86vQIriOY+5/OrtFdSMyOmrUDFeRViRigzEEoPeB+dS8upAVYgUrMUFvFSDJokN9atDc0gRa4z7VQ4ztTlVmqAYhKjhSuVJ9lqhJPsanb8LQUtOOl6FlX8lDB1qCdz5hXoCNuc/KllqRRSOlKQjS2NPaaiRBzTv/gQKHbgOu+UlRT5aLVRdbUMwpKlRgbqKiM79KmwxbOBCVIeYWvSlt53nbUo7a2m1AtlXQEkb7xQ8i+fP+D+CQkDG8bd6FL+TkGN9sT+XzrWcW8JJsEfiL98uSsBpNqkoJO8ayAhtMf2gHsTQrnGLgvMLShlUuJQlnykuOmc6VXDqVLKwDBVIg9MUFNPgPgrkT2/AnnkqWNLaE7LWtKELP8AahxRCVH2MDrFF2Xh11aw3yKUBqKUPtKUGx8SinUNvQmtX40sLN2+SoO3PnspBcSw0H0tlO06lAJM4gSO4Bmm/gS2trpVyEm5cUGw0sPhDXIqeRKGoKTjcmc0jm9t1/RRaMboxnBeCsvFDZ1ldwuGXULSAltOSdK9JWYByER2JxXvCbJD6nWm48tta0+a6nzCrRB1LSktgA4gELO/ai/D/Elt3DrdpZ2Vqtpzyyp0uPrKlSNIdSTA5TJGP1aWHDrS+Q86Vu2H4dS/xjLS4QoySVEgSZAIkD0A6lJyabX91+P9FIwjSdChy6U+zw9Wi2L7/mAOqbQnShtWnQhCk+WTBwSCewE1Uu/fCUpQ60oqdcDSnUM/y0taQspUEhMKcVAUAMIwJMVpbHifBb5TFmlskMri3BStIUI1KhUyUk9FEEkbUvteNWj1ugXdslllT/kWoaTzNJSQpSluHoVgTAzCt8mlt8OP4fvfyvZjV7mb43arN7c2zgDgS4lbjpAQlDYKTE/0pAMDO5OM1ZwwOvJZTcpJbS44lacAK0FtKEK2BhazEnMTsK238S2202F0m3TzreBuFQZMEKVBO4SNAxIAn1rJ8C4i00lS7lsraeS7ojbzQtydJOAShwAK6RPSim5xuv54/T+jf+cfORlw6zX5YZU0Hmgwg+Sw4kvNiFKDgAOpQXpbWObdYx0pvZcGDjzyUXpaUylC7ttbUBwwHFPYXKFaY1adlJnrU13Vmh24t1eZbFC0OeckzyMttgQsAlHKNMAHKsHNGvkOaHzaW5NypuIBc8xMKI1qVoJBTBBSkqGQUnNLw89m54ElvxezK3mglZbuVEqcSrWknASoIgLTIiYnSoDAGaY2dow2h8ut3CVLw5qCglenlCgEwQ53Ig5nY0o45/DcuvO/hlaVNALFmoaAQozDTo5VokmPXBig+C+IXPPNhdDmV/LKdi3pB5VLnPsCY3BG1dMIqrizlm3eUaHhfihhi3cf1OhUpaKHFJUBA5VAAlIPxEkZJJBppZ3SHQVJ5m1GZCNQMzOpTS1CSSNwk74HT51xK1uErKD5KWoATCU6nI3BKtwMnP8ArTvw5wu4adQUFvyiZAXoJVgcqVFJ6/2QOXAzTuEZCR1GsBPifw3c2JS/auuLt1kJDcEONqWYSJwVDUQkTJyN96Ne4G6yy45duKcdcQZTHKhEZTrVylR77dgerfiTL7y0BT/lJSrUENQASMgkmZz02pJ4uunXiW1LSpKQBKU/EZmTP6GKpJKqsW6yfOLbhwyRIIyUqwfcEYMH1p9wxAKiJwAJ6e+anb8MUAZyPkD2+sdevWivwzgI0gRHX8/eKSTb4OeUWwO5QFuFAONzg/Skd+wkYT061q7xlaIc0E4gxn70pgKkkQTO37Vov1JvHIlt3HNI36/nXUahiBsevfvXVKUlZ0pqgMqyfc/nVzYqCk5Pufzq5oRXUuAMkQT0qwCBXf5tV8zQbMVJSasQ3UgkVO2QVOpSAmJTqU4YQkKMDVmVf+IydqV4VsZK8EVOpQnWshKQYJ9d9IEiT6fMwM0fwrg5u2HXmm33C2pKUtghKXCo5BITMAZJChv03qfiDjd0niCrW1eGFFttpltOlBOIyANe5UdgZzjFHH+IXV7dos7W4cuEthKNSdSApYHO44U9NU82wAETuZfU/bsskkV3d2hjymX7dwFtwjShhtxuZBWhtTqZWogCTzehODT3jXDVovVRY3D7akjyy2ghLaFDCClOn4f7CtIx61c9xC+s+GuOC7RdOl3QXA4laLcJEEJUuCpxUgQAY+9C8NcVxawV+IeeVcWZU4lTA51ogQkpwCuRg7j1yKnVZ64LX0ecV4au2trlZYbUsK8u6Upa1BduqNDiUh1ZQtJydUkTORikSbG1Fmlx5xb6GoUm3agKzhJfdg/yycBYQmJggEwJ+GrpTgu7tKwy8UBhKnlDy1qWR8ZKYW5oT8MROSKlYcQcaZVeMJtWzbJLbzZa2W5IC2iJ5V6gCkwmQcVkmsd3+3xDWMPF3Fre7atPxjd1bCSAi20OtAHCZnTzxskAkA+taXw9YWlheBp68S7dOAllssaEtFYmTpnStcCTqBIHtWQ/h7xxpbhcbZuF3LQ1ItG3iGFjqUBaSUaQZCCojt2BHGm7HiF+tlKLq2vn1JKXXNSkhUZbU1IUhOImMR2pvH/i+vnz1A5dot4T4Vvre8VbuIKypSnkLbCi0pRBHO4RIHorY/WtR/DvhS7W4uVXTtq1c3HwspcStxJEnPMcZB0iZ9NqG/ijdXfD+F2aEPrKkqSl55JKSopTKQTMwTO+8Cazbvhp3il1buoSlCiUqeWTClIGkhcTkwIEZ2pWldvv9jW2sdFdk1+Aurm3vZ85cvqfaH/MQAXMHEZBxpjcHoaO8JPourDjTqWgkuBSuaSCA2SJ9ZBVjqRWr8S/xXtre4etywXlsBIJBEEGPMTJGClJBjY+kU98O8Rt3mG/wYZ/CBKtYHLoMTp0RA3Mz96nKO1udZdDqVrb6Hy/wwGXWbJQbQpNqA4txtxIcQsAnStsJkpVE75Iof8AiD4oLiELQEm3eS27aqCACh1ChrQvcapkn39a0lyxwld67b26l21w8yWgWgEsqCkhSVI04JjaImD3yf4L8Bi0ZeZcebu2XCCEFA0pVmcFShnl+lTqMJbpfdIe3JUvyZ7x1xx5q+Klgusm0QVNaoSApzQpUfNXy9KO4HZI50JCFWy23iGFnlhkkJSgnmCiQpazmAR6UL4/S45dN+WjzGVNKYdKIJQrVq5okp/p32k9aceGrVepm6LS22rdtwuKCMrAKiG2kAEkapUYiRpyZoxql8+MWTqy3hfErvy2blboUlbkLt3EtspCFYhKlmQEnSQDlWMUPbXlmxxFTKm7lm6KnE27z7zjja1GemscqlEHSZBgZBihuCJs7q4cUzaIdaC/OU4++ou+bBUP5WQkapHNjBOYipcPvybO4uA2zY3Tj5BUtfmI8z4tSUuKhClSRjc5g4FUdK18/T+BFbpgHhy6cvfPafU5bPMupKFZIadJIKU6jPlr/wDTJjtuKH8T2xduUX2gNv2z4ZuowlaTAQ+CehCgkzPTtNXniy+LsPMAJYvGw2tKgqEOkEEFKjBAMSAZ6EbU0bsnnPOQvQ4VoS24qQQXEp0OAA78oQv3cPuLQTWSM2ngz94E65fWPLSCpxtacJSdtKkg75mTmYG9EcMc/Etk2qnGmcpW85shImUspwAY3VACQPlRnDP4dF0By+IKAygFtEpJWkZU4UxJSAEiu8T3brRQxYo/6Y0o06Utp/ucKsT2T6EmcCrV0QrtlTqX3FsNWjDgQkoClrMANExqUDnUpIJMyQkjYqrMcR8UvJecQkIIQogGDMAkd60fC+JKtGdYuPxF064A5HNrKf8ApMkjTpH9bkQBMZiFnE+C41nQlwk6mmypzSJJBLhEEkHMkUHUQ5YtR4tcjKE/epI8VL6oT96im0BGKqVw2PetaEyFW/jhQWAW5Sd8n7U2u7JK3kLIhCgDp7E94pI1wyftj9qecTQ55qAgTCQY9qDpizVxyNEsN9EEj/xFdS1F+6B8J+le1xvSzyIlgzLbIkz3NXBv0pCePCTg7n86vY4+SYS2pROwAn7DrXo0VoeqbBH+tet20kAZnAjuelecE4Xd3JIS1oIE/wAwLSD/APAie0kTRXD76yZuEC91FxCgQkIeQELB/rCiARsZCftSOVcDKNljVq2i5TbOlSXnAQkI0qDeFQpeSCoEfADiJUf6aecD4DbtXNv5606EALYbRkuFCdarl5Q/7gqB1gDaknBPB7h4pcPLVCUa3EGMOF3UAPSJM9ces014XaLW+u7CkJUGSgJMjylx5MDoAFTEbzgVGTXr0WiuqLODfxFccv22re2aaadelYSgqcUD8S1lMQY5iYx1wKh454feqeWlx9i1s1KJRpUEpWO5bbBcdX3wRJ3FE33Cbq2R+Gt7UvhRBU8pvUFKMEgJ+BKAei9UkSekPrWyW7Zrbvmbe4dZGptlpaQ5pG4/lwEnoNODWwqkh8vDMv4W4fw+7Z/4aHbhStZeDulLaSoJ0kIQSogae4k5ONqzLvjhXDHH7azZSgJWpKnHOZ5SknTJOEgdkhMD3mnXgXxLYL4k2huwDDitQQ4X3F6V6TA0KxnI+dCcF8bpu70rurG2UW1KV5rbZCwcpSkJk+ctS4CQZMmelPtttNYFTpX2VsXS+LWDCLhxXnN3RSFaR/MQpKSsqKY06NSZWR/Uncmt7/D/AIUhx++Q60wEhSW1pS3IcQASkqUpRBMk505j0xSLcMrbKLS3aOjCHLgoI1KKyEstpUSSTkzkgdhV7vHGGLlJXZNBxcQ41cDWonEhh7yy6rpy6ldPSqx28AdjjjdnYWFq42ytmyLgMLEJ5j3MExXyHgfG+I2l6ytxLl82gwhxEugtqMHyn0gmD/YTE7gGCNh4/wDB7l48nyrhp5LsqbtnpZdGnCktOEZMydDgxnG9MbK3HCOEPKYK1LSSpSVEEoXhJSoAkYODHuKfanhC20Zy58WvcFvLtq8ZNwxcul5sEg8qiYPNMGISUkYKN6eeEPBXnX6OLMXZct1616VJPmSQQWzHLCT/APUCOtYOx8Uf8VTcM8R5tDbj1u6IC2lJElAONSFADlV1AyMRouL+NVcL4baJ4TK7dRKlXK0hUrJJUytMci9jmDAEd6V6foNuI2PjpF7xB9t23YDmpSWHvK0uBKTGhZnVJT+cR0pz/DO8tkXd5ZNJWoL/AJhMhTQwEqTgcuTGSdoxFNrbxBa3Ni1xX8ELi4ajWlkAuIPwqJ6kASoBUwDPrQf8N7vhTt9cPWbjiHnhlhzSkQTqJbTuc9JxnEVzy0fqbXoU8mKMdwngKbLiT7BaBdQrzLRTggFuc6FHchMgeo6Zqzgdmiz4y2EPhP4jVqahR0qUZA5ZG+RqiIzinPH/ABo+xxpabgMG3ZEpCkJ1gKTALa1DXqJ3gxg5onwe03dv3q22WbO5SQpp9tGslC5OopWSklUZgJ3NRcZbm2+vnxFFJbUvcU8a8APjia7i2dlK1FbjaZ1ZEqTJ5TqMxJxKfSiOEcSW9esqYdUu6XJcUZWwy3POlKcCExpEEg4zJrzwBwu9evVXl0tzymVL0HQloOYU2r+WNkgCY9s70w8FfxXF1eG1DDbLRCvKjBwZggQnIkwOvehUlzml18yBtPjAra8WIfdctbSxtii4cCSjQoKWjVKluLQob/F2AmZmn3iHw9c2xUGLhm1sIMjy2W20dIWVha3VKPoN/lWY4v8AxfdRcluzbbabSspI8tJU4rUQSY7noM1uPGHA1cTat0qcLDc63GynmKinAyY1JyIPcnpVGkqvF/kmrd1kz/hLhQdtwpL6XWwpYedSkMt8gC0BKSBGlUHzNI2PTBt8IeHS5bOvMvNq1PuugIX5mgrRpKFLSnodKoSMgCrvErnDrOxPDZdQHESfLAUvJ1alkwCVKER2xgRT/wAHcObtbNhFmiEOELWXp1EECVEpEBURA2x86yk4q+nwFxUnRn7S7urS2W86h59ThCWmw2sBISNKdZKQQTGoqVA7UDePJeabZfcQ8+vmLYPKVdEgJyUJj1mKN4HdOjjD6mrV8JUpQdcdcIQlMzKEhISSSBAJUY7dC1WLaSu4bZKVNmH3BbnXckGIZSlY0id1aYMj4oNW86umS8TawYMtG1Q9dOJKVBJbbWrBnaGmkgpbRO0k7ULw9QShsvAIcLZWjzElSGWwVKW8Wz/zHFEYB/uTNbTjfgpN0627crfQ2uNFqAFFtWmV+aoaUIA3nVJnviof/iJeUpoaDGlsJKQmW0LS4soJVrcTGlIiB8UmRRUoPsRwkgS54Q0+VJafQp5CErUnSQopIHMpCQUpMkYG0ie9ZsKOqFbjBE5ntW8b4S7ZLKltt85BcdQAickEDRKydRThUJAjJM0HdWrdxJeaW2vmOsyVqEkJGkQNpOkDGNpqNtSodxTVmNS9kAjqKZ36yq5xkQPtnamlt4UbWow4eWI1J5FEzGlyYVscDbHyC4tZlh5K5BSsci05BG3vP79RVOiMk0hkqwKjMb+ldTW1fWpCTqTkdh+9dXM4ysRRwYO98FhCVLKE46yYyd4+dZx/ijTSyhlltYGC46FLKj1ISFBKQegifWvrHGbhrylAqISRlWO3bvXy5vwwk3OhbkIjXjcp7Ht712orJUPeC+IVXja7LUUJW0dCJOlCkALToJ5gDBBEnpWdVxxVxaqS8hLjtvpKXFyVeXqgpJnmgkb9JrUW/FOF2pACNSlD408wE9TKh9jTi08RWbJKE2jCRiFoCYUOhPLOab3o1+rM+fHiwpmOqUlaUiYkf5vTZF4hQL68sNq1L048xcyhoe6uYnsD6U4R4vbUAG2UkkwEgx6bDoKbcLsG7tvSttTiPNSpSeVsJMQDpKtegyTmFK3iCJ5ZpRploXLs0fDwb1lCyNLDzJ1NqHNqJEHUOkTiR+3y/jHgO94WVX7brRTbwsAa5WJAKSkJwCDnO1OeNX3FOFrVeOrS9aolCWmzpQAoQ3LccqQdMnJ+s0q4R/GcvW7v43y9RwhCEK5kxCtUkpyTAz3poRaWOAykm8idH8TWXkuPP2LDbyZKHmRpUVqBGmTnVEnVOw22ov8Ah1ZWgYbWFkOklRAOdWopCZ3gJHsdRMbRm+G3LQJV5LfMsqALYWlIJmBqkbflV/HSRpW35aOv8sBIz30gA/eneFSI+Rdn0W6sbdgOXCuU5XMk6jHWd+2fU9TNPB/FpFu2XUNuJdXIBJIRMmVDTpykQEjvFYBPjouMG2uE6k7a07xNFWfHmUW/lKUkoCdJxuNwSO/61raQ+9Xg+g+J7xm+QhtK/wCey4FN+UQtaXCJH9qkpUSJ7FIrMcFv33VX6Li2ug1duqUJZWdIXiZjBACf/bS3wt4lZt1sBLJQo7rPKlQ6qJMhfRQETsMCtP4h8RKS/hxSUrQlSeeeQynVkCDIOIHfO9PucRZSxkRJ8Dmzsrjy0LfuXkltI8tQKW1YJiNyKF8CeDrlTF1a3bbjTDyUlOobPJPKtI3wN+4xR6vFTgVJcLgTOSTERtE5M9+3tVSPFBUQsLIMRo1biek9B3rb2JvQX/DbwlecNuy6tYDRBQtCJPmDocgaYOZ3Ge9JeJfw7uWOIh2y1qbCw4lSloS4nOpSTKskd+s+9M3PE7mn4kqTqIkEiBtAT1zmc71Qxx1xQcAcWE7wOsYkx1EUHqSQd6NZ4+4Q3xRDcoU26n4XRoOOqSNQJHWlPgnww/w+8UsOamVIIUIGokekkAAzmfpSey4+oBZLioAGrPx82odJSfXtI61Y3xJRKVKVqBJJRv079u/sKm5M2/sbWb/ED+MYdbcDLqFJYVI5BGndJnOCfn3rK+FPCF1a3AuH7d0+VOhKNPMraSSoCBJO87VpW+KBSSIMjGJnoYAO2/39aiz4icIKTqSEknVHYdyDGxHz9qS+V6jvV4JWgcTcl4cIWhxR/wCbyKUD30aoST3GfekvjXhnEbq4S6hpzSEgITITpjc/FEk9d9u1P33HXVBXmqSYCubv0g4nce/5EPukkZKSU9o1GcROFYkSKEYxjK0Z6tqgGx4fcuMpVf2ZdcRhCuXVo3AUdYSczVnFbW/efBQ+thkRCE7pIG0JMKz1JimLbhJSAqcYjIjP3GJqVuFkKkGUxzTvg5HzFGknZnqNqhszx10LSFIUrSkgFTiR5i/7SgK5f/IjBnbqOm8KXlPupcDik6ShbmptAwSEBPKMgZ9N80ESCSoSd/8AeaFfX7GcQZ+U53ms4IHmkhlasNMS75znlhQcEuahI1TnrqKpOc47Uob8XWxvfxKyCW9Sk5goOEaQR8QKQTGRmlXEuFwkjKQSCU6jB+XT3oW3tm0H4R9BVYJJE5arZpb3xWt5tfkMqcUZAKkBAIJBmSQAJE7Z9M1l02/EclSdJWYWsupGJOOUkgb4p5aXBSZxA6Va9ez6Y/wU+4G6yrhrl2QpILJ5QkaVzypOBpI06ckTvn0FDcWfW2hhtxITBMbHoAM/eKJt7sKPrmCdx95pb4ojym1GYCoVOY1ievTFDNUax4wTpEDHptXUlt+JKSkARA7V1efKDt5FQs45dnmTMyenQetKeLNGcYOgSY6FIwflRLtxHmSSZOx67j5RvQzj+dSgVcoGZ6YFepFDNmfNisjVoUR3AxTKzMJBVIAxzfaJ+eKY2/i55swAkp6CMfL2q7jnjL8Rbpb8tKVBUyO0EGmZmQ8K8UCboGcFKh2AJE47bV9b4ckpQS3+IUl0qQpxp9JSyIlTqhEBYI/7jiJ6V8X8OWgdumwndRx7n/ev0Hct3LLbIYaacTMOBSyjSiAJQI0kzJ2E9szXLqcltDgAu+NWr/D3HlLFww2nXzESVtQNKkwNUq0q9SsYr868S4kHn1u6AgLWToTgJEyAPl1+dfSf4opYTYsqsy2lhTzidLaSklUArCpyeZAmRiAOlfLmImfTaKtBLaDUeRw04SkyBjmzsYjEexNVKeK+U9I37gR+f51QH4Odo/zNGIbSpEgwT+9BnKxfdt4k4Oxx/martbnQoKhK46KEj6GjjBXzGNgZnHSY9KrZbTrgbHee3f8AWsn0MpdDjhXE3FK1JUpIbGpKUqCdhsFkSAO3YVT/APkDzzjjjp1LwRq2xjSEjcQfpQ1laELwoafhkmAZzHzG4o+6WlKtOnuZAkj0jsIpW80aTPLi/LigqBJ3SBHXaB2zRaLNKmxEhwKlXokxAI9pOKjZ2qVqQ5trJOnppGJPaYPvBp3ettFSZUhohOFyBIg4mMYnPr3qblmjJWJLhflpCCQUgyBvB6yOk4Me1Raegrgxjoehzj61PjDiU6UakrIjmB1YzAnY0EwcKzBjb/T/ADrTJWjB3DuHLW3DSSrUTAnfTk9dwK8u0LSArQpKUmNUY1RsSNj1iieA8QFuvnKwEySkD/t6gxuIqHEL3U4u4SkgrM+UVCJSkpC9JB2yrKeu9a6Y1Kii0ulswoEKAB+FUwScE9jAHvj5GL4uFIKjErBCeaNO8gj6felHB1BKwlRPPAUCmRG+ZOYMdvn1Y2nDEcxcOgg4yPlj3+1B/TyIN7big5NAQkoghWkmZGx1E4k7RR9ldl5aU8uNS8juZM46zsI6UiYZTGkHMpjOAZz70Yqz8opUhW8Qr4TMdDvAIH+TR+l4Hyadi6QwvUsiSDo0hcYwBpMenavL7iMLISN0yQeh/wBd6z7nFJb/AJmpSpBCiSZwQPv+tF2eAVa41YCenLIj9In+qs0Gy9zIknSo43wPlHv9aEW4YkkyDt7etecT4sQCEo1kAmAYKYPUGcUNZcUSuUwqcqyBmd+vT9Ka8Ctht3zAGZEREfM49qCIiMZH2otbJShJACp3z09T0oa8gkEHfoDt2rWhWTZuFDB26e3+9U3l1BImBGR868S4oCIJTJgwSJoPyFKVMEH1ED5z09aKoKTJ2K1FR+xjtT5q1L1u6FIJSNJjqYJJiTtE0qYtdQjUAf8AzQPzO01q+CtOpSNagoA9IGP1G+fWi3fA8V6mbatQBAJgTEjO/vXVs7nhrS1FSkZ6wYGBHaurhknbK+M+dP8AA05AHXcnqc9B9qzt86CopGAMbzt61tneKJhesJgmAUmZ6xI2P0rGXbCVrJT9BjNehBvsm66AA7B5kyD/AJvQT5zIEDpR77I2nah1NaukU12LY88EJ03zKiUhIVqUSQAEjJk193u7hpbiXkOI5W1IJ1iAFZkpO8EDqOtfn9hCEAKBhXaCf8FajwfdsLdSq5UrQFBQTgInurqfsPyqTgpFNOe0J/jM0Ai3KlIBXK9LaSE6oTqOepUVGTuI7V8uaBKoTma++eNOEWt3Yu6EkG3QXEKJ3UeYiVEkyCMExkdq+FzzCJBSf8zRS2qjajyEs25kGAodj19O9EBohEkEAdIj6HrVbACpOTA5YIEGj2l6khCoiZJnY7dpGKRs537lf4dKlkqUB6kfPpv+tBuNSrc5H9QyfQ5py8Exgg74jI7EED02oX8LsdRB9B0/egmKgRx0JZKAonUoKAgQIwTMZnpFclozJJOBnboJq5dqSAEyQD2x9etQatyYGr27U92M3YZw5tpKLhK16VBIKMZUoEYn26es9KgLolTSS3ypkGFEKMnJ1wYjpgxnvULq1OklWT3Ht60RwRhz4yANAkTyyNhpMZOdsYmldJWFPB6bDKohX9WFao7iQMnr865NuTkAwIz6+9E2TJKimDK5zIEkjaTT214WhJIWAk9yvUDnuDGP8mpTk0NCO55M3+DgjUAfSMmauLRjlKkTKZMZBGZNaRxtpHZZ7bR7Enb9q8bvEJBACSo94MfpQjqFXFIxJZCFHVOT3iPWinXdRB0nOJ3+n2o7ienV8CM9gB96AKIEiTORE4/Kq7rOdpjHiPDAyltSFpUDkgHYjsrr9qse4h5sYJAAgxttuDvn86qs2hoGoyZnJNelmVDm0g4xIx2MdKEXYQpKHCgxBSj+oYjrhI2mM07YZbWlsBYlQJcBUCehk7xP60jtkknSg5PTqT/pRA4IQpUnIMHB2OdW2R6/tWc4rllIQk8pDS+Cm1HVzgJyQYBwNMyIkCJHv8lq7poBWgwdiIE9zB+vyirUMoKSpKiuMkLnAiJziNuvpRiLQulPmIQRhQBKcSMFJGfp3rbkba2+AVN4RoSnTpA3J2JxJobiTiQsxBiPyjHtFMP+EtatTailQ3IVqSJxGkJHtS26ClOKKikkdhA+Xb/O9FNMEoNchli4FoDcQrfV67/Wi0+HITpEjUnmAmcZkAmPSPWg7Lh5UlZAz07759KsVaqQicEzkhWods0HV8lEpVdBnhz/AJpSrZPwqOJAxBOx3rRoA5o/yelfOlW60rCSkQqFREz7b+n+lazwxctqSpCQUERqTPXuB0+1PGObMn0aFu4EDNdVACem1dUJcssuD5bdLEb5zkbSOn0nPrS/TOcY6elF3zASvB9x0BPb7UP5EnpmuxKkcPAGtEdv2qsJ9KKcazVYbphitYGQqQoRHb2I/WosxsZwcZxH6Zqakxn6VdY2xJnGR2n6TSN0a8hnFPGr6rY2oCUNmNWmZVHc+vXvWabHcEHp+9Pbjh+hIOCSJOnoc4/270vcJVlUzEZ7DYUbsLKEPnbpV6HfrvXJtZnOak00Qdv1qTRNoKt1k77fkakFE/feonUnEDNGOKB3gYHX75NT+xqA3XJBBnVIg9AnrI6nao2zpgASDJ5uhHpU1AEGY99UR9KsYbSYThuI2UZJ7yQfU1ThAPH7szMmfp+VesvEnBz1qaeHN9XlnO0GO3RPajrFDYkEpUPQwfuMUraSHRQyoau/ad/pTpL2pKQcR09PaqWUtjEbdDmBTizZS4kf1A7ZEdux7VCTt2X04t4QqDIJOwj9OlVAgREU9VbgGB3jfr6UYjhIKZIMznb/AH/w1ivjZmuLNpU0k6YUAAc79zp6UmLsCMVuLrhCViDMneACcfpSk+HW+57SYH2AJ9KpHCpkNTSbeBA1dGDBwY+1WtXI2yPvTdHCQZCSfSNtpyYFK3mxqKVYgjHWaNJi7WkGWb6QmQsBSZInf2g/SjWuJFJJkkf1AnZQHSJjp70Bc26EnqRiAREg9Rn/ACa9aYSVQnVk7AGfSczSeNPkrDUnDCKbR5KwpK9UFPRXTsRTyzvEhpKeaEpCRnoCf0ig7W1QkrBWQcagQQCO2e/r2pva8MbcbUU6pkZP/wBYPuM+goySDpuUWU2fFNEpEZONjmP6vf0peEpBVrWEbkDclR2AA+8bTT224U0w6NZOsiUgbZxHzz+k1Hi3DUFvUlAhxSeY5UkESBpI7fnRSpjSba44FnDQFFEOwT/SDhJzj3PtVN3fQpQkQomRvkYnboaovOJaHVeUlA08oJHSPTr6x1pcw+VqlZgR0HsMifnVNlu2T8jqkXKfJ5Uq1afSRnOQoCtL4SQdXMBJBk+2RNZlpBKihAHxZUevbO3+9azhjSmlNyZBBCoGAd99v1p8IVWxkUROYycV1QuWTqMd5275rq5pLLOhcHz68tyo4G3qP3q9uwPb8q6upnrSoj40DXdiQdp+YqhVgrONvUfvXV1Za0qMtNA4tFR8OZ7j94opqyXjH3H711dU9TWk0DYrGjHBQsc8wBiI+Id+4pWbOV6QDo36D9eldXUsNWVFJQRW/wAO3KUzMdR+9SPClJAMb56V1dWetIRaaaKbiwVMnptkRv1HtiptWiu23t+9dXUFrSoRQR4m1Vq1AbZ3Fept1FzUkYKs7bbHrXV1P5WM4IvbtlJnEwcCdvXeos2qznRnf+nH3rq6g9aQNiG1i2RuMmR0zOO+M/rTjgzyGklGiDOwgiN4GR6n966uqMtRsvp/S7QU0tJImdM5wPtmmTd+gCEpUo9sCR7k11dWWq0XvAvuXVAqWEkYyDE5679Pekf4hW8HUFSNoPvXV1MtVkpLJK3UpCgopJJ9Rkz1zVb6FBxK1N6oPMJGdsb+tdXU3kYvVHl428oDW33CeZJgTgDaAJr3hF0plStTUiNMBQB3EjVPwnIO84r2uorUdcArNkX7Z5bh5UzvgxHUCSc4q/8AEvEaG/5Y2UJH2j19a6uoPVYduSlhbqFGYXI/q6GZB3ziRmmF7xlamUgMgKUvcLGSBkxGBkdeldXUVqNvgyWKMw5aLSokgkqzMj3qKmV7Rt7T+ddXVVa0ifjQx4Wy42uUpmRzaiIPWYz0rQcHcWtZBASlR/p6EjEdfrXV1bysZQNEpk11dXVGWq7ZdRV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8" name="AutoShape 4" descr="data:image/jpeg;base64,/9j/4AAQSkZJRgABAQAAAQABAAD/2wCEAAkGBhQSERQUExQUFRQVFRQYFxUXFRYXFBgYGBUXFxgWFBUYHCYeFxwkGhsXHy8gIycpLCwsFR4xNTAqNSYrLCkBCQoKDgwOGg8PGi0kHyQsKS0qLCwsLCwtLywsLCkpLCkpLCwsLCksKSksLCwsLCkpLCwpLCksKSwpKSwsLCwsLP/AABEIAOEA4QMBIgACEQEDEQH/xAAcAAABBAMBAAAAAAAAAAAAAAAABAYHCAIDBQH/xABKEAACAQIDAwkDBwkGBQUAAAABAgMAEQQSIQUxQQYHEyJRYXGBkTKhsRQjQlJiwdEIFVOCkpOi4fAkY3KDo7Izc7PCwzRDZNLx/8QAGgEBAAMBAQEAAAAAAAAAAAAAAAECAwQFBv/EACoRAQEAAgEDAgUEAwEAAAAAAAABAhEDEiExBEETMlGR8AUiYXFCgaEU/9oADAMBAAIRAxEAPwCcaKKKAooooCiiigKKKKAooooCiiigKKKKAooooCiiigKKKKAooooCiiigKKKKAooooCiiigKKKKAooooCivCa1jErfLcXAuRxA7SKDbRXgavaAooooCvC1DGoX5d85rtM0MBaNY2ZSysQ7FfaOlrL3cfhXLLpiZNpnzisr1XDCc42MjNhIzi9xmu1jcai+vlu7qlzm95dpjYsrkLOntLuuODr2g+7wteMc5U3Gw86KKKuqKKKKAooooCsXkAFzWVRlzs7XcROgNo0ALj65NsqntGo03X37hVM8umbWxx6ro8U5b4EsVGKgzDQ/OLb1vY+RrqYTaEcozRujr9ZWDD1BtVVIsLO41PtcCdbdg7KcXIfbsuDn0ZgfpRMTZ149xtvBGo+OfxteV/hVZGik2zsYJY1kXcwBHgRelNbshRRRQFFFFAUUUUBXhNe0l2piuihkk+ojt+ypb7qCL+cLnDnzvBg3yBbhpB/xCQbNkOuRQdL2ueFhviiLaE0cvSLIyyg5ukuc9+JZt5Pjv76kfm5wbSGWUjQIVLHiTqR48T/ADpDyiwydKSFGvcK4suW77uzHhljDm/5yp0xaRzzvLFIwQ5ySULGyupOts1gRusT2VPSmq67U2Mph6RQFdSrA7vpAfA1YiG+UX38fHjW/Fn1Rjy4dF0zooorZi5HKzafyfBzS63RCRbfm3Lv+0RUC7PgHRmRtXe5J4anhfX76mnnIiLbOxAAv1L77WCkMT7t1QHisEz5AHOmUDXQWGth2k1y8/eyOrg967OBwsZNio8O+s9hwHDbUhyi4aVQADa4c5beWvpSXGbOBeF76C4Kg2uQd9+2x91OfYGy2baGDO8oQTf7AJue+165+O6yjo5ZvG9k0x7hWVeKK9r0nmiiiigKKKKAqG+cy8mKEFiwaVpGUcRHhgyg3IFrjt038KmSoj5w74fakEz6RSgKGNsofo5IiGPAdaM+fdWHPL09vztW3DZ1dzHmSVomlEYVlZgqW6rBcvWUk7rE7/q0h2wZRBDiCAJInAJ0G/VeA43HnXexqNGkSubFjJmFs4bPlLZiSuQbhlsdF3muXyg+awGRtSzqEAvYC7NvOuigb99cmPma+ruzx/bd/ROPN3jRJgky7lZgP8N86jyVgPKnPTE5nMKybOTNxYn3KPu91Puu/D5Y83LzRRRRV1RRRRQFFFFAUi2xBnhkWwOZGFiAQbg6EHSx3a9tLaafOBy3w2z4fnwZDIrBYVtmcWs1ydFWxsT36A0vcjjYPBHC4GyLkJvIyXDFM5vkDEWbKOrfjamZgdlF4sROz3UyARoQMynML5ioAtYgW7qfWLxgGDRsrH5pTkzZmJMYyrnNsxudSd9qYeOleJY4QjDNZ3CsrAsbEkHNvv3A6WrzbPZ6uE7M+S+xZJmSKRg+aWIsBfRUlSRtCbWyqf51Oy1GfNXhMzvJYhUWwvvBYnT0X31JtdfBP27cPP8ANoUUUVuwasVhxIjIwBVgQQdxBFiDVeuWeyPkuMeJFsgylAxY9QrvBNy3EX7jViWNVz5y+VhxOOcqoEUZMMb2PWyE5yf1y1u63fWXLj1RrxZdNebNhzAZbaML3vm006lt2nE+lSXyBiPTs2UkZAA1uqpuS3mdB5VDeB290aklh3Abye/spybC5yMVs4qXjEiYhRIImJQoAxRSjAG2YAE3BvdTpWHHx3r3XRzck6dLB0UyeTfO1gsVZWfoJd3RzWXXsV/ZPmQe6norg12OJlRRRQFFFJto7QSCN5ZGCoilmY7gBx0+FApqLOfjI2EjUnr5yVFjqAOsb2sNSnrXK5R898uogiSJT7PS3eZwdzdGrBYgRr1iSQbgGo42xt5sS5kkcszXzE7x2DTgDuA0HZVMt2akWx0d0u0Y8Rh43ucydGCvkAb9uoNcflZjVZ4oR1h0gY337iLe8004NpMlwDppp4bqwlxpZ7m976Eb71zY8FmW3TlzS46WK5ptvJLhQlxmU9Zew6KfgD+tT+qpOyOUc2GfpInKPfeN3iw3HvHGp55v+cWPExxxzSj5Q1x7GSNzvyxnMRmA+i2Vjvy2rpx3JqubKy3Z+0UUVdUUUUUBRXhNMLnC5zUwQMMNnxNtb6pFcaF/rNbUL5m2l5k2Hdtjb8GFTPiJUiXgWaxPcq72PcATVdudDlJHj8U0sRLRBI0QkFb2BJ6p1AzFq4m0NoTYqfPK7SyyG12N9+4dir3CwArWyxDMrMwUaKVCEtbexDOtr7+O+3Cm5L3aTjyyxuUng7+TPLtljWOXrKLWPhu9K2TYgyzllGh462F6YuHxCo/UJZftADyIDMPfTmTbMSQO0Vww3Kb6Mb7u0aHdXn8nHq9noYdVw2fPNLy1Jxk2BYLkzStEwFmJQgMrH6V1BYHeMpGulpfBqnuBxLxuHR3Rg1w6khwe0EEG/nUq8lueqaErHjl6VOGIQfOW7WQWEnfbK3cTv7pNSR52Uttqbq5fKDlJBgojLPIEUbuLMfqou9j3D3Vp2lyniTAyYxCJIlhaVSp0cBSQAeFzp3eVVl27t+bHStNiJLnu9lRwjiXgPwJNzcmVDr5Zc72IxqtHCPk2HNw1mvK4PBmG64+ivmSKbGDwrFMrjTgPs8Aw4HwpPsjCdJdraKDkHf2ntPf2+Fd5Ycyi2nZ+HpVLVoWbD2XAArdGuYFTcgsbai/Wv9K2opwY3AxT2MihyRYX+jnYAWO++t/KmtiZWibDi7Wz2dfom5BULvuNL7hrw0pyYdjlVmNyS8rH/AmVQO4E6eFVSYu3sA0RR2Bkja9nGkltAUc2N7cMwO8C9dPYHLXF4AqYJi8BI+be7Rf4ShN4m/wkX4FhXeGEEmGRWAI6Vb3HCS6/EimTjsO0DI6DqOu46r9qN+0XBtxtxupNXlVqx3IjlpHtGEuoKOhCyRk3Kki4sfpKRexsNx0BBpyVAHIjaq4HauGyZxhsZBEt3IPWdQR1gADknzJe17E336z8DVkPaifn+5QGPDQ4dTrLJncdqRWIB7i5U/qVK5qCedPbUTY2QyDMoQxRkAFhJE6l95FhcyDT8Kpnn0Tcm1crqEOy+QpxME8uhkljeRCdR1Z7ZR2XCPr9sdlc+Hkc7MQUiXJkdgokVmS4ZgrF2ANrjVTapP5txfBYdj9XERn9XFTCujiNlqHBtZhcA9o7D61fHwmIH5ebJWHFF40McU4MqobWQknOikGzKG1FtwYAgEU5OT3NcrYRnxUqQSzCNoszLeNLq+Z1LL1nGlr6C3G4rv8AODs1RhNVDGGVJYlPaSEaM9oYFWtx6K1dyDYiMFJAdwiqCwuc2UKZZCd7ki9uHiTUpNfB80+DXK74/MAR7IhC7+JztpXD5Zclzs6dTGWCSwSOLfRdEdgFP2ZFRlO8VJux4cKQkcUsDAsGbLJGS2TcLA3N3ufKuVzzTKsGFzW/9QQbj6PQSBrjfbVb+VVz7S1F8HzyE5SfLsDDPpnK5ZAOEi6N4XPWHcwpw1FfNPi44ZBDG3zeKg6dFzZgssT9FMqnvUxNbeMtSpUYZzOdUJdzYoooqyTU5xOVhwOGuhHTSEpHfgbXZyOOUe8rfSonw/JjDnDx4nHzlGndmVWlVGyX1le/XfM3EW9oE8a6fORtlJtrrE5JhwydYCxJIRpXAB0uequul1qPeU/KKTHOZZLArZVRfZRBuRe3tvxJPgL67K+7Xs1r9JJ9UZV7i5I/6YceJFaNCzA8f/ysNkT6OhPtEeoD/fb1NeI3XPn8a5uTdyfR+g6Zw4/zld/n9NRwfZWVtR5fhrSqiPCl3AHYxOoHsqW4+G6qyujl9Phx49WP8NbzONdCOyt6kFbMLA7x2HgV7x/KtuBmCNdkSS4tZ82mo1GUgg8L99bMbPGy3VCjX1GYstuFr6g+JNU39G94urcz3ZZ+fz9iyLlTLBszE4InNHKwC9sZEiO9r71dbm3A68TTejgLCJFXrvfTiSzZU8NB76yeUCXM92RQrZL+0bAKvdu9AaUbDx/9oEr/AEQfK5y+4Ma6Ze23ynLh0cmWH0tdjY0YR8o1AIW/bbe3mbnzrq4KH2kPAkehuD8K5gOXEEDcWuOyx1HuNd4xWlP21RvP2T8BVKqQ7YPzaE70lQ+l7/14V2McbIwG/Iqi3axuQPfXH20bwuOI4+DDf5Utx2IzQxkHV3htwOoJPxoOzhNmydHbI2oXgdCLMPeKbOGwwlLwuOqXmXvUh7qw7CCxPqNxNOe5VAwJ9ocTfcKb2xI8084vY9Kwv2ZjYH1HuqUONs/lMqZcLio+kgTMuaM5ZojmY54ydGKuWIBt2X1qxnJfafyjCxSZgxK2ZhoCy9ViAdQCQSB2EVUvpDnu2/j4m5+JqeuY7bJkhmhY6oY2HgUEf/jU+LGtFUkbQxixRPI+ixozt4KCx9wNVM2zjnl6GSQ6uJXN915MRMzn1J9BVg+eHaXR7MlS9jOyQg9gY5nJ7ujR6rxK+aLN3lVHYo3+dso82oip95vHU4KHKQyZsW+YXtl+VTFbX14+40v2ljLkgfQy3/W4VwOa3FKNjRHsadW8Fnkc/wC5RS/ZB6SPEOfpN8NamTU0lx+Xr/2JpbXKZbsNCtmBB8CbAd9u2urgLqmY77At49g+FcHlribbOxSHeRGB49PF9xpw+0yoO3Me4Xso8zmPlUa77NOi2yoJFAkhibQXvGt9dd9rio+57YrDCxIOqpnyqOzLhwLDedL1JJ9ph3D3VFfPtiGL4MW6rRSkn7QeMG3fYL+1U1Bucito/Jpo8Re3QTxFx2xSZopjbuGT3d1WgU1T2HEtlBOupW53lctmUniNRv3cKs9zd7Z+U7Pw7k3YIEc9rR9Qk+Ng361V77IctFFFSlVOfaZlxU87HV2kJ/zCRb0Y+hriYpcrMOBpXiyEyrfU9c+d8o8l1/zCOFJcbMGI8K0qJ9WOzB1yfqqT56AfG/lSiBdSTxvYffSTCTZbjt/lSzDtfMewAD1rl5PNfQeg6ejGTzu38/1Pu2O1qzw8oUoWNhmGY2JsDcE2Gpte9u6tDanuFeyjqn+uIqkd/P8Auwz/AKrbXra1iDoKL1V1zw5+0T1/Iff/ADrXhpACQeI99waMbJmc92np/O9aVjJ3V1Y/K+P9VlMubOz605YMQT0TcbAehtT5WHOqEWut/NWsdPAj31HuzJhoGNiu7sPnUgYGX+yZxwHw0/nVMuzHGbuiPGYQyKw0BIIueBtbhWJwrAYddCEYFmBFtEyjQ67/AI1nFNW3PcWrn+JXqf8Ajw6de7typ815rTX2V1cbMPtZvRg3305cJLnw6Md5tc9pGhPqDTexMRTGhuD9W/C5Fta3jy7NXRjbfw3R4qdeyVgPC9x7iKlHmAuMRiB/cR/9Q1HHKhs2OxDf3rAeVlPwqRPyf3visSOyBP8AqVqoW/lA7TsMPCDuV3Pi5CKf2FmHnUTiMsiIou2igDeXYjTxubeVPPnvx2faLLwjVFt4RrJ8ZSK5/NZhVm2nhkbrZWaU+MaM63/Xy1OKErY3Zy4HBQ4VLXWMKSPpN7Uj/rOSaV8n8PbBt2kE/fWraxM+OyLuQAH4n3mu5HAFQqNL6etIlHXONBbDtbdI2HBHf08dOnZ2HtIo3sTduO7QL4Ae8mmvy6lvhox/8nDKR3dMpHwNO7Z4yB3O86DxPd/W6gWK93vwJIphc72A6XZsUwGsGIsT9mUZT/EI6fWHWw9/86R7b2YJtm4uHgYpCD2MoLofJgvpU0V1ja1gdVO/t7iO/U+PwmvmG2uOjxGFJGZGEqa70dQpI7gQp/zBUGJITu8qfXMxj8m1oQ304ZkHjYuP9hqKhZK9FeUVCVR8VDcIW06lzcfbksB5Za5b2vpcV1drJme17OnUZDvunV6vadLFd9xcXB6vJYW7f67avT2YMNaX4I9U+VJwthcm1/WhZbbvfWeeG3b6T1E4c95eC1tK9m0Tx+FwPxpPG9yBWeLluD5WHhurDV293LmxvFlZ9LP+NqHSsXfQ+dajitAAKwOIuN1TMayz9fwydMyJFGh8q3wkW3MTruIA+B4Voy2rYJOrbcOPafE9ndu863fNnVyJw6EuzbxYLfhe5JHfu99ODa2L6MqsZJb2st+qy21Fjvv8KZHJ/aJiawGZXI0vY34EU4MTJ1wxuSSCbcPDvrk5MMrlt18fJjMNMtm4/MCCLFTYj4HzFdFGLEKurMbAfeewDeTXPkhXMzi9yp1HbvF7/wBa0t5EBnJkc3str6cT/Kk466L6uTHt5OpUEcFt+QWv22FyfM3rmYCDOQWFwWHuJrpHVCO0k1xhjMmAkcnKVWYAndmJZFJ/WZa2ecjEYguxZjcuSxPG7G5+NSxzAKBicV2mFD/qVE6QFbAi39cDuPlpUscwan5XijbQYeIX4XLk+u/0rVQ2udoD844sj6yC/Z1Y7+8AV5zKuBtVD/c4jy6n9etec5AP5xxlrj52S3bcJHICPSuFsDlXPgZekQ5uqysjs+QhltuBFiBuPCndEWI2DhLI8xHXldiP8Nz996UY1rRPrra9++o4j59rKq/IrAKBpiL2HcDEL+opLieeCGT21nXuCIff0lT4SWcsmuuHHFsZht3/ADC1h6CnmwsqqOG/8aifbHLbDSyYYqz5Y50ka8ZFgqNp3nMQNKcB51MJb25CewRPf3gD302nSQYW1pTHDdXUHKWBF7AgXG8g6HwqMxz0QLfLBM5tpfIg8zmYj0pNLzuTzowiEWFOZQGPzzEEN1QGCi+nZuv21Fsk2SbukZS4fIzLrdCVYEWIKkqR37t+lPHmo2Q0+0sOwH/AZpGP2Qjf97Rj/Mpt7UwEqTM0liZGLFtwJc5iddBqamfmN5P9HDJiSP8AiWjjPakZbMw7mkLeSCo3LJpGUsuqlG1eVnaipEYc4HM7HiTJiMMAk5uzR7o5W3k/Yc9u4nfa5aoWxcLQsUeMZ1JU51BIINipvvse29rVbdhUM863JkxTHEBfmZTc2+jJbX9qxYd+buvXLPpm9Ov0np8fUZ/DuXTddvp/SH5JhfVVv3ZhfyDWrWz5iNBwFgN/lxNdV9nKXs75L3ubZuGlwLbzp7zSaXAGIqyuL6MCD1lIOngb6+lPiy+GuX6fy43WR97N5HRpAonjBc3J35gSBoGXXTxrm7Z5IQBCYiysDbVsyXN7Br6pciwPu410MPy36WMCTIszAAMCMtwDc5dyk23HS5Fq4e09qqVYBxmIHfcq19bbz41y7y21uOsenRrSKQSCCCCQQd4I4GsQa7O1YxLEJlFmXquO7QA342uNeIYfVNcqPCse4dp+4bzXTMprbz7xZdXTJtIfMxyOhxs074hBJHEiqEYXUtISb3vcFQh3fXruc+XJjDYfC4YwQxQt0xT5uNVzKY2JzMo1tlFr9prv8xESjASWWx+UPduLfNxWJ8AbVzvyg8UUiwlgDeWUkG5GiAbr/aOvf31aXcUyxuGVxvsiDZMILjQ6buynGq9tNVduuNAqDwB/Gj8/zcCo/VH33qtlps7wmh8D8K6XJNwMMuupze4n+vOo6fakzb5GHhZf9oFaTI+i53te9szWv22va9OlG0zxydmtqanLd2jwxjUdSWe509nQSWv3stx4GmIJnU6O48GYfA16qE2vcm+tyTep6TYRiNP68qsLzK8nOgwZmYSrJiDdkkGWwRnCFVIBAKm9zvv2VGvIjmybaD5y4TDqVzHUu2pDxLYjKwAJzdjIbG5AsZDHlAA4VZCLOdTm+lnmXEYVAzOCsq3VbHIVWUliNMvVPHqjQ1B+N2a6MQ4sdLjsvuvVwcVCGRlO4gg+YtVYuU65HxERylkxWpPtkCMi3coI9ZO7SLbuRfHGatpvTPYfCkTG9bJbk3NaylaWqNdZRjWsWrNN1VG/DxF2soueAp9ciuSpmZUDKzO+vGNcqm7XHtEC4uNNe+mNhGAOozDityA2mgYjhe1xxHZvqb+ZqISvLKdejjiVTlCjr5yxAG72QAOC24k1nyS2yezXC449759nW2xzOQYgQgySKY2JdgdZAQNLHRDcCxANgW33uH5gcEsMaxoAqIoVQNwAFgKUUVaSTwztt70UUUVKBTF538YiYDIxF5JYwO3q3kJH7Pvp9VC/PntHNiIIRujjZz4yPYe6P3011dmnFn8POZz27/ZGs9xfKRv3ixPrrSKW5OtYzCkzOe0+tZ/B14r1b+qdfzS/duy1iBdx4Vp6c9vwr0Yhu7t3C+oA37+FOiq31vFddr5K9QN+nZf0r2PVhc2W4uewX1NIpMQ2utA130nHfdOf6hj/AISrc8ndix4XDxwxewgsDxYk3LE8STc+dRb+UUhyYM8M0487RH7jUh83u0TPs3CSE3JhQH/Eg6NveppoflAYe+Ahb6mIX+KKUfECtPDyLbbuq/WrK1eV7RAWsw2tas1qzFBszCt8FJRW+B6CcOYwqUnH0lZbancwa+m76PuqV6hjmIxFpJ14Oob92yj/AMnuqZ6DwioB568AkeOLKdZIkd1sPazFA1+9V93fU/1XfnoxWbaUgH0EiX+DP/31OM7iOpL3ry1ZOda7fIvk02PxkUAvlJzSEfRiUjOfG1lHewqRvxnISSPZMe0GNs81sh/RNZY3HeXVj/hdTTXWrBc++Fy7KjCABExEIKjQBckiqB3AldKr7UDbCdR3mrBcxsFsJMePSxj0wsB+LNVel3irJcy0VtnF7W6SeZrdwIjH+yoqD+ooookUUUUHhqunOljuk2niDfRGSMfqIoP8WarFtVWOU84fGYphuOInI8OlY1bEcTEmkl6UYg0nqahi1F6DxrWKJbFrYK1Ka2KaIWP5ksTn2TGL+xJOv+oXA9GFKeeLBCTZOJ7Ywkg8Vdb/AMJb1rgfk+4i+DxCfVxF/wBqKP8A+pp6c4GHz7Mxi9uGn90bN91UqVTq9NeGvTQYMKyB0rG9dzlNyZkwbxBwcs0EMqN25o1Lr4q5It2Fe2g44FbU7qwArbFpQSlzFzBcW6neYmt+1ET8PdU7VXbmhmy7Ri7y4/0JT8VFWJoPDVYOcvEZtpYs9kzL+yAn3VZ9t1VP5a40SY3EuNzzykeBc291WxHCWpi/J72dd8XNbQLFED4lnb4J61DqirKczOyOh2XExHWmLzHwY2T/AE1T1pR5z1xZtkTH6rwMP30Y+BNVoq1/OJshsTs3FRILuYiVHayESKPMqB51U9qqMohrVqObJANmYbvTMfFmZj7yaqxHVmOZrEF9lQXNyDKvpNJYelqXyHxRRRQFFFFB4aqViXuzk8XY+pvVtTVTMbHlkkX6sjj0Yj7qviOZieFaK3Yg61pFKh1+TexjiGnCi/R4TFSnf/7cZK7uOYrXDqZOYLYQcYyZ16rKsAJ3ENdpB6dH61EWOwZhkeJh1o3dD4oxU+8VCWmtiVrArYKkTV+TvL1cav2oD6rKD/tFSvtnD9Jh5k+vHIv7SFfvqI/yd1N8aeH9nHn88ameQaVSil67h4CvTSjaOG6OaRDvSR0/ZYr91JyKDwCrJ86PJRcTsxiF+dw6GSMjhkXrr4FARbtC9lVxwceaRF+syr6kD76uJiMMHjZDuYMp8DcH3UFOxW6Nr6GvJ8MY3ZDvRmQ+KkqfhXidvZQP3mrAGMw7cemdb34HDvbTxv6+FWMFVc5K7WEDo2vUngl4WyK46TXfe2nhfztBEbgUCLlBtMYbDTTHXoo3e3aVUkDzNh51UbGsS1zqTqT3k3NWj5yJcuzcQbX6qAeJlQA+RIPlVW5zc1MGo7vI1b3k3b5Jh8oAHQQ2A3AdGtgKqFb+XbergbBwpiw0Ebb0iiQ+Koqn3ilG/aGMWKN5HNkRWZj2BQWJ8gL1T7ak6PNK8alUeSRlU71VnJVT4AgeVWc51pSuyMZbjGF8mdEPuJqrchoC9WQ5kMOybLTN9KSVgOwFrW9Qx86rrgorsdL2VyB35SF/iK1arkNgujwcYta4vbxN6zuX7pij3OGiiirpFFFFB41Vb5ZYbo8bi07MRP6GQsPcRVpDVa+daVPzpistvaW+o9oRore8H0q2IZUu+tYr15BfePWlWx8F0+IhhBF5ZY4/23C/A0QspzWbE+TbLw6kWd16V+28pzgHvClR+rUGc7ey+g2tiRbSQrKP8xQW/jz1Z+KMKAALAAADgANw9KhT8onZFmwuJHEPCx8PnE+MlQlDgFZXrWJB2j1r1XHaPWrCdvyeFHybFHiZ08bCIW+J99S2w0qHvyeB81izfQyRD0Rr/EelTFVBVHnEwXRbUxi2sOmZx4SAS/8AfTdqSufvY3RY9J7dWeMAn7cXVP8AAY/Q1GXSDtHrQLdjsBiISxCgSxEsdwAkUknuAufKrhKbrVMomUsLnS+tiL24277VcTYzIYIzGbx5EyG97plGU349W1BWvnO2V8n2piVtYOwlXwlGZv4848qawNShz/PF8rw5DDpOiYOvELnvGT4kyelRYHHaPWg6uztRIP7qb/Ybe+1Ww2ehEaA7woB8RVVOTMHSzpEurStGgtv60qBvRbnwBq2EW4VAaHO1JbZsnaXhH+qp+APpVZZ6nnn4x5WHCxg2zPO5F9D0UDWv22Lg1A0rCw1GhPEVaeR3+b3Zi4jaeEjf2TKGIO4iNWly+eS3nVrFFVe5plzbXwljuaQ7+yCU1aIUoafOpHfZOM/5V/2XVj7hVW3WxqxvPdt4QbOMWazYhhHv+gOvJ7gF/XquUs4voR60Hb5F4QS4uNDuZ4V9Z4j93vq1ey4ckSL2Ko91Va5C4AzYyBFNjJiIdQdQI26Z2Hgqj1FWuXdVNTe0PaKKKskUUUUBSWTZULElooyTvJRST4kilVFAi/MkH6CH92n4V6mx4FIIhiBBuCI0BBG4g20pZRQFasRhEkFnRXF72ZQwv22NbaKBF+Y8P+gh/dp+FH5kw/6CH92n4UtooNOHwSR3yIiX35VC38bCt1FFBpxOCjksJER7bsyhreFxSf8AMeH/AEEP7tPwpdRQIvzHh/0EP7tPwpVHEFACgAAWAAsAOwAbqzooEs2y4XOZ4o2btZFJ9SKw/MkH6CH92n4UtooEseyoVIKxRgjcQigjwIFKqKKDTiMGkls6I9r2zKGtffa441o/MkH6CH92n4UtooEsOy4UIZIo1YbiqKD6gUqoooNGJwUclukRHtuzKGtffa40rT+ZMP8AoIf3afhS2igSw7MiQgrFGpF7FUUEX32IFKqKKAooooCiiigKKKKAooooCiiigKKKKAooooCiiigKKKKAooooCiiigKKKKAooooCiiigKKKKAooooCiiig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0" name="AutoShape 6" descr="data:image/jpeg;base64,/9j/4AAQSkZJRgABAQAAAQABAAD/2wCEAAkGBhQQEBQSEhQUFRQUFRQUFRQUFBQUFBgVFBUVFBQUFBQXHCYeFxkjGRQVHy8gJCcpLCwsFR4xNTAqNSctLCkBCQoKDgwOFw8PGiwkHBwsLCwsLCksKSksLCwqKSwpLCwsKSkpLCwsLCwsNSksKSkpLCksLCksLCkpLCwsLCwsKf/AABEIAMIBAwMBIgACEQEDEQH/xAAcAAABBAMBAAAAAAAAAAAAAAAAAQIGBwMEBQj/xABPEAABAwIDAwgECQgGCgMAAAABAAIDBBEFEiEGMUEHEyJRYXGBkTJSobEIFDNyc5LB0fAjJEJTgqKywhU0VGKj4UNkdIOTs8PS0+M1Y4T/xAAYAQEBAQEBAAAAAAAAAAAAAAAAAQIDBP/EACMRAQEAAgICAgIDAQAAAAAAAAABAhEhMQNREkFC8DJh4SL/2gAMAwEAAhEDEQA/ALxQhCAQhCAQhCAQhCAQhI51hcoFQtCev9Xd1/ctKCUkXJ1/G9HSeO2bdxJdci6wOqLOFjxVWeLfTvoWrS1l+i7f7/8ANbSjnZoIQhECEIQCFx9qMfFHA+SwLmsleAd1oo3PN+wkNb3vCrfaPlvmoql1OaeGUsbHnIe9lpHRtc9oFnaAush9bXAhUkz4RzuNCPCoP/iTj8I//Udf9o/9SqbXWhUa74R0nCiZ4zu/8a13/CKqT6NLAO98h+5Da+kLz874Q1bwgpR3iU/9QKb7P8pk08cE0gjDJIZJHhjHdF9PUMbOAS46cy/OBv6JUWcrKQgIQCEIQCEIQCEIQCEIQCELWxHEY6eJ0sz2xxsF3PcbAD7+Ft5QbK4WO7cUVCctRUMa/wDVgl8vX8my7vMKB4/yiPqYjKHS0lCTkjewAVtY/wBWnB+SZ1v39o1Ai7qo0vpS0+FB2uRsbqrEXA65ppCC5jjv1Le5GpinGJcqdQ5uelojHFwqK+RtLEe1rXEF3g6/Yu9gFXPNTMkqZI3vk/KDmWlsQY7VgZm6R6Njc69LqVZbKYbSVtWC6Ctq22cXVlWS6O4FwA29iD23I004i22RhoAboGgANHogAWAA4ABHXDD7NqTZh69yw0slhrotuSPM0haUJvZpG47+4qu/41nNUNdd29arJMzgW2IzDXx1WxNo13cdPDctfDora27fPrCMeK2yt+Qgb1Gdq9opKCWOT42Yo5uiGz0/P0wewDRz4y2WMuBuNSOi7cu2+17yG59UAkDvK5u1EdRLAWUzadxNrtqA4tcAQS2w0N7W1694RrPx7h2H7fyluZ9MJ4/12HytqW97oXZZG9wDlIcF2opqwHmJWvc30mG7ZWfPicA9viFR1ZFT0781XRVWHS8KmikJhv1gXygdjSSuhz8j2ioMkeJQxW/OYAYMUp28H9GztN9nXvxsLlR5bj+/v+r2Qq4wTlDdBG19TIKqjcQG18TelGTuZWwt1Y7+8B1XAurAirWPjErXtdGW5g9pBaW2vmBGhFkYQXbKsEtU2Inoc5HE7qEcDRXVbu4hlPGfFedsZxI1NRLO7fLI+TuzuLgPAEDwVsbW4mRTVMx0cKSNvdLis5mlHeIWMHcqccjWX1DboDlsQti5uTOXiQZeaDWtLDc9PnCTcWbqLA6rWRkpcgFBNkgCBwKsLk9xfJSy5tRSTxVRadxgmBpatvdkcHd4VfABSvk3IdWGnd6NXBPTHvkjLmn6zB5ouPb0vs7Lenawm5ivETvJ5s5WuPaWhrv2l01B+TTFTJGA70pKammP0jQ6mn8nQM+spwhewhCEQIQhAIQhAIQuNtZtVDhtM6eY6DRjBbNI+2jGjr037gASUDtptqYMPh52dx1OVjGi8kjzuZG3iT5DiqhxzFZ8QqgKiIzTN6cWGtdanpxbSXEJdAXWOrNN9iW3ylK7FagztqJmiTFKhp+KU3+joYCL888O0a+1zd26xJ4gOwTBm1f5hTyF1O085iNYwm9TMdeYZIfSZv173fPNTFr0c75Km8B+P4gBkE4blw+iB/U6WOUbjax3i50dO8E2JgpWAlolmd0pJ5Wh8j3n0nAuuWi/AeNzqu3huGxwRiKFjY2M9FrRYd/ae03J4rO4KvThjowbgmSPt1rKdyGQcSjvMpGvzzxrluPJw7juPcfNPMl+mDcceHmOBWdzeCwiLKew70X/AJyYWvDyQskpI6INusrn4dK741NGRpGA4HrD/R9l/ELqsbfeEZxs7LGywsSPJN+L+ru6vuT+Z6kA2Q36Yns0sR2EHiPtUZxfYGKQtqKM/E6pty2WFoDDfe2SMdEg9g7825S3emsFtPxqjFks5VPLBPFUZXRMpsQcDkdH/UcQaPShkjPRbI4HsuTqGkhY6fFZIaapkw7MIHskZWYc+5kpHva5jpoQbHKDc+Gtrfk7L2j2fZW07oX3F7OY8elHI30JGnrB8wSOKrbFDLDMyWsz0lZHZrMShYZKWdugAqmtG8iwOl+ttgAo8+WOnJ28xhk1E6SI9CqrrsvoeapKWKFoI4dJ17dqrlTrH9nPjAlkgY1k0PTqaaJ2aMtcAW1lH60L2lpLRuuOBCgz4yD7R1EdYRzyNRlShhSga6oyY4ahbFLVGPNZsbszHM6bA+wdbpNv6LxbRw3LC5iQOQCkOA0M1M+lrywiEVEZzdjXtu4jeGnUA7rjuvH7pSSdL93Yg9FbIfkK5sfBlRiNL4SmPEIf3A72qylUeEVuaaOcfpuwirv9Ox9BKfaLq3Eay7CEIRkIQhAIQhBo43jMVHA+ondljjFyeJ4BrRxcTYAcSVSuJY1LUSMxKpjzzSnJhVB6QFyLVEjeIBsb6ZjY6ANyu2y2ubiVcAQ6WjppMkNPHq6sqQNwt+gL6u1sw9cgCaZJ2VLsuWbF6gZbNsYaCC1rA6hrgD22vxv+UN4z7OpNnOfrBRGQzPJE+LVAJ6RuCyja4bmXGoFr2vpkyttPDaCOGMMiYyNgvZrGhrRfsHFcfY/ZtlBAY2HM4nNLKfSkkO9x424AcB1kknvt0Cr0THUFkzU6BZCdLIDUaIyOyHvSlhPFJzSKxkpb6dayZAmloRdudTj85frpkAHfcXG/gB1cfLoOaU0RAOLrakanyTw5ROjQSEpk6wtPGaaWaIsikEbnXBfY5gCP0SNx7Vj2fw59PCIXva9rNGWBBDbnokkm4FwBusBZVnfPTfzJ2ZOLAUwxW3I1wyuWCoiB6JALTcEEAgg7wQdCOwp/OWt5fclmGl0SRUVdgDoa6SCldzNXTk1FBrZstM+730tzocj+csDwLgdNRGtpcKZUQuraePm8r8tZTWN6acmxe1u8RPI3cCLcOjbW3OzArWRuY7m6iI54JgbFrxY5SRrlJA7iAeFjCWV0z3vrI4h8dpwYMToiBaoiHR51rBe9wLGwO4WuNHxwzw0qaQEGxTCFL9psChdG2qo3F1NISGA+nDLbM6ll7xdzDrexFzfMYi1yOOtDPZI2PtSPHtTuaQGQJbDqRzYRl7UFu7Kz85RUhHpOpK6AfS0kzaqAd+UOV6QTB7WubqHAOHcRcLzzybVlqVtz/VsSpX/sVbTSP8NVe2zTvzSIHexvNHviJiPtYjV6jpoQhGQhCEAoRys7SOpaIQw3+MVjvi8Qb6VnWEjh1aODQeBkaVN1SOP7RCbEazETYwYYwwUwPovqXEsBHX0y4nsDCiybrjYJTyQ1U1FQ5XVDGx04qCOjAxrS6tmB4F0zw0cbNA32Vm7ObMRYfCWxDM53SklfrJI/1nHquTZvC/EkkxPk9p/is8VM/WompJ6qcn0s0stOWNd2hrXX7b9asF7rgN6yq9Xjx+zoiGR3PHX22CXpE62a3vuT9gRiDfyZtwAt4WssoGg/HHT2WR2+t+wkzJ1x1JwcEYY7ossmUFMLLIEKEXS2Sg4+B+xIE62vh/2osoGhFkqS6oE4OKQMJS812oELdNVieCAbHTfr96z2WOU9F344hFx7YD04r8Qb+W9RTa7ZeSVza6idzdZELcA2Zg05uS+l7aAnTgdwLZbhw6Nj2g+ZBWF/ROX8aI1njLbFRT83Vte+JnMVEzxSVlIQQDNJmNPOxp3Fs7G3O/U33kvrh7eO6+v3jzV1cp+FiAQYlGLSQSxGW2+RgkYWZrby0i1/7wHAWrjb3CBDWTZPk5MtTERuMc+pt2Bxt3NUeLPHVRV29Ks9Zh74SznARzkbJW9rJBdh8QsBRzFkJcoSWQS7YWUmHEYxvNJz7fn0krJW+8r0XsrUh7JbbudL2907GVHvlK85cl8g/pOKN3ozsmgcOySJw94CvDkyqSYYmu9I0lOD8+ndLTyfwMRr8U4QhCMhCEII3yh7R/EMOnnBs/Lki+kk6LSPm3Lu5pVR0mDAOocNfoyFpxLECdwJGZrHnsZlaex9+ClnK5XNkrKSnlNoKdkmIVHHM2M5I2AcS512W/8AsUMq6uX4tO97fz3GZGNiiHpMpr6X6gQQ3useBtW8Up5NmOqqmqxKQEGpcWRA8IGaAebWjviPWpxH8r80e0/j2LVwnDG0rYYWeiyJsY7cjLZvE3PityZljfgdHfej3YTjX9Nylo+c1J0B8L9g496R0IYco3N0Hgt7DG2Z4n7FozHpHvKOPytys+iFt0wxlKSgSKtG5k8SBP70xzQobFgUhbZNNgi6LC31/HYi6Bv/AB2JRJ2KBGsun3skzpLqoUkptkFyA26KFqYxUGKmnkAuWRSPA3XLGF1r+C3S225aWLx5qedvXDKPONw+1DfpzNmdr6avYDTyAutmdE4hsrLnW7eIufSFwujXnps7fx9y8+8l2IGHFKY/oyExHulaWj97L5L0JLHneB6hN+820HkjXhz+fNRzbmVjnU1JKbR1jaiEnqflhdG7vBuB2kKssWgMmGxOl+Uw+aSgn6+affmz3NOZgVj8rVCXUImZ8pSyMnYRvGUgO9hzfsKPSwsmrp4hYQ4zRtmhPAVDG52+IcHE9rgjz+Tmufy5YKyE0EkVjGaUQNI3EQZSw+LZPYqusrQx2pNbszC53yuH1IgkB3htjG0HwfEO9hVXlR5xZBCLIsEHS2bruZraaX1J4nHuD25vZdegNj3c1VOj9SqxCn8JXR10f7uZebb7rb+C9BYLXXq3SjdKcLrW/wD6IzRS+yyN49VaKEIRgIQhBS/KZh5qMafAN82FvDPnRulnaPrQjzRydwuxCebFJmgOLWQwN3hjWsyylvVdwIHzn9a623AybR4Y87pIpIz5Si3+IFE9ktojhtCZSCY4cRfBK0b+afGL27WuAcO63FV18fGqtiCUFwB3t+0FbTYy7QWK0qiI3EjNeOnELbw6cZw7NfXdusD1hHtymsflHagiytAXIf6RXbXDvqUeTxc7pQ1NOiW104Nsq7MYBKURa28U4vQ3ie4e/wC9QtIGhOypGjrTkDBvI/G4JcqQekfxwanX6kU3m0ZNSOpOtbvSPGt+z8e8IhNBwS5r7kByCzqQJlWKqbdjh1tcPNpCy3tvTXa+1FeVMMrjBLFM3V0T45AOBLHBwB8l6a2cxqKtgbPAbtdvF+k136THjg4f57ivLpbZX3yUYOYMLY/0XTudMSdND0I7n5rAf2lHDwW717S7FYWvZleLtddrgdxa8Frgey3vVVOwWSORmGueWTQyOqMKqTudrmdTv7bjzHVlDrTdE55A/RGpPWeoDq7VBOUTFoX0kssJu+imY2OVhtapdYODXDfka7MbfpNb6pvXbyySIzhleaiPGI8mQVNJ8d5vg2ankBlA7Oc5zwAVcOKuTZfAG/0pJSNFsmD8y7tfK2MvJ7S6YlU5br3qPHezbdaEqS/FEAOoVx7M1BfTUThvkw+spx9JRytlh8bNcqbZ1q1OTmr/ADSkJ/0GKBh+ZVwOi8i96NY9r8gmD2tc3UOAcD2EXHsKyLlbLPvRwt4xt5o98JMLvawrqoyEIQgq7lf/ACVbhFR6tSWE9jnwn3NcoNi9Nalx2n/VVkU7e6SZzb/VIU/5e4D/AEdHKN8NTG6/Vdr2/wARaofiRDq7GGcKjDxUN7SyOGQHzzKtzr99LLwGszQxXPpRxvH7TGu+1b7oBcHdc7+1R3YcifDKR19RC1t+ox3j/kXf5wtILgTpbS2UdZ69dPJJ092N3zEiadOtcSQWN1sYXVOLsptY3Om5Y37yO1Hnxx+FsICmF6RrLrJksq6GtbxKeRw8SkzcUnOBE7KTomjVO5wdaQydSimj0j3f9qeWrHfpeH3LJZFJkPWl4d3u/HuRnTBJqiXZxjSBnakczjfT3I1QPuscgtc9hTub4rBVPtG88Ax58mkom3lSOAvcGtDnFxADWglxJ3BoG8r1DQwt5uMNaWNDGBjHCzmNDQAwjgQBYjrCrXkMwuJ0U04aDO14jDzqWRmNp6A4FxLgT1CytS1r2G/fra6Hgnxm/bXrKuwIZuAJJ7uAVJ0kWfBaSLjVYlr2gNEZ9pCufE3ZKeZ9rBkUjrD+6xx+xVLgNLd2B0x/R56tk7GmRz23/ZgP1kTy+k75PWc7jmLTcGc1CPcR/gqj9paPmaypi/V1EzPBsjgPZZXryIwmSCsrDvqquRw+a3UfvSPHgqh5Uabm8YrB1y5/+Ixkn8yjy5c2ooUjk5IiFU12Cqj8UxFg3sjgrGd9JMJCR4EKEuKmHJbIP6RbC70aiKend3SRk+9oRce3ofZae4qGA6Nnc5vzZ2R1F+7NK7yXcUD5N60kRZvSkooQ76WjkfTzX7elH5KeIuXYQhCMo5yh4E6twypgYLvcwOYNLl8bmyNAuQLkttqeKgEewVS6SnmOQH+j3UdQ10lzm5qSNpGVpa4asJN9LcVcS5dVHlcerf5qx08fpGtisBkoqKKnkc0uZnuWXLek9z7AuAP6XUF3WxBOSqu223hsIF3eHlv/AB2LUn0ee8+9dKi9AePvK59czpnv+xRnC7yrE8cQgOv9yRoRk9qrqcRfegtCZkCUN7UCZR1FZAE09yQNUUgHSP44BKWpA7pH8cGrJdA0RouAlISWCIBKlvYiyLj8WSFt+zzRODnO0XNxybLS1B6oJj5RuW8WdpXH2v6OHVh6qaf/AJbgiXWlZ8g9blqKiHg6Fj7dsb8vulVzWXn/AJKMdgo6176iQRtdC5gcQ4jMZI3WOUG2jTr2K8sOx2nqfkJ4ZOxkjXH6oN/YjjjeG3UUzZGOjeLte0tc031a4EOBtrqCVFp+T1gkdLTuOcUb6SGN5uxvRysdznpjjff6ROilpW3hzNSer7Uat1y19kMAFBQwUw3xsAcRqC9xLpCD1ZnOVBctsGXGJj68cDv8MM/kXpVefvhAwWxKJ/r0zB4sll+xwUcFXpEqQoE3ldLZ/EPi9XBN+rmjee5rwXey65o0CG6oPRmzR5mtczcIq+pj/wB1XQirZ4c61oVjqn8PxO5FR+tw+hrT2voZhz3jlcArfCN5FQhCMBa1VSZyDe2i2UIsuumq3DxxJPsTviLeo+ZWwhF+VNYwNFhuWhXjpeA+1dFaOIjUHvRcO2mi6RFlXUqRCEZFkgCVIgQDU+HuCLJrJAXOF9Ra46r7vcn3RrIWQkQjJyQuSELHJM1oJc5oAte7gLX3XvuugyDVcXbn/wCMrP8AZpv4Ct9+NU7d88A75ox/Mo9tvtBTOw6rY2ogc50EjWtbNGXEltgAA65KFedmOTrJhb+PvTg5RxWRyPY1VS4lDTunmdDllc+Nzy9tmxutbNfL0i3dZehYYQwWCoT4P1HmxCaS3ydOR4ySR29jHK/0XdCpH4RdN+UopOts7D+yYnD+Iq7lVPwhqO9FTS+pUZfCSJ598YRFBpClKECJwKaEt0FvbDyCalw3Nuz1+HP+bPG6ZgP1Gq3tlK0zUNO93pGFgf8APa0NkH1g5UJsDXZaCoP9lrKGrHY3nBHIfqAq8NjHZWVEP6mrnaPmyuFU32TjyRu9RIUIQjAQhCAQhCASOaDvF0qEDOYb6o8gjmW9Q8gnoQ2ZzQ6h5BHMN9UeQT0IbY/i7fVHkE34oz1QsyEXdarcMjDnODRd1rnXW2gWQUjPVCzIQ3WMU7fVHknCMdQ8k5CJtHOUGUjDpmN9KfJTN76mRkBt4SE+CqjlIrAKSqItaoxBsI+iooWst3CVjlZm3Vc1joM/oQCeuf3U0eVo+vOx37CpHlDqHMhoKZ3psgdUTfTVbzI+/iD5o3OkKyoIQEqMEQEIDuCC7/g7Udo6yXrfDGD8xr3n/mBXEq55BqXJhRd+snld9UMj/kKsZAKCctdHzmDTHjG+GQeErWH2PKnajvKHR87hVaz/AFeVw72NLx7WhB5QKQpSmoFSNHFG9LdBMeTT8pJV0v8AaqKojA/vtAezx0crp5PsR52Qv/tNHRVPfIGvhm8RliVAbF4p8WxCml4NlYHfNeebf+64q79iRzNSIbf1eoq6X/c1AbWwHwyho70bn8VkIQhGAhCEAhCEAhCEAhCEAhCEAhCEAhCEAhCEHIx7ZeGtY9suYGSMwucx1nc245nMF7ixNuHBV7tlyJSVs7qhlWC9waMssQDbMaGtAdHYDQeqrZQg804lyJ4nDfLEyYDjFK0n6smU+xRmu2UrIPlaWoYBxdDJl+ta3tXrxCI8XEW0O/q/yRkXsiqwyKX5SKN/z2Nd/EFypdgcPcbmipb/AEEY9wQ5c7klpDFg1IDvcx0n/Eke8exwUvWOnp2xsaxjQ1jAGta0ANa1osGgDcAFkRQsFfSiWKSM7nscw9zmlv2rOhB4tc3Lod408tFt0mETzaRQyyfRxvf/AAgr1zFgVO1xe2CFriblwiYHE9ZIF7rdARHlah5LsTm9GjlHbJliH+IQVJMP5Aa9+sj6eIdRe57vJrbfvL0MhFVBh3wd4h8vVyO6xFG2P95xf7lZNJszDHI6SznSPMRc5zjcmEERusLC9j1a8V1kIBCEIBCEIBCEIBCEIBCEIBCEIBCEIBCEIBCEIBCEIBCEIBCEIBCEIBCEIBCEIBCEIBCEIBCEI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2" name="AutoShape 8" descr="data:image/jpeg;base64,/9j/4AAQSkZJRgABAQAAAQABAAD/2wCEAAkGBhQSEBUUExQWFRUWFRwaGBcUFhQUFxcWGhcXFRoXFxcXHCYeGBojGhccHy8gIycpLCwsGB4xNTAqNSYrLCkBCQoKDgwOGg8PGiwkHCQvLCwsLCwsKSwsLCwsLyksKSwpLCwsLCksLCwsLCwsLCwsKSwsLCksLCwpLCksLCwsLP/AABEIALoBDwMBIgACEQEDEQH/xAAcAAABBQEBAQAAAAAAAAAAAAAAAwQFBgcCCAH/xABUEAACAQIDBAcDBwUMCAQHAAABAgMAEQQSIQUxQVEGBxNhcYGRIqGxFCMyUnKSwUKCosLwFSQ1Q1Nic4Ojs9HSFiV0k7K04fEINGV1M0RFVFVjZP/EABkBAQEBAQEBAAAAAAAAAAAAAAABBAIDBf/EADERAQACAQEEBwYHAQAAAAAAAAABAhEDBCEx8BIyQVFhccEiI4GhsdETFEKRssLhM//aAAwDAQACEQMRAD8A3GiiigKKKKAqM6R9I4MDh2nxDZY1sNAWZmJsFVRqSf8AEmwBNSdYz/4jC+XBqGIjPbG35PaDsgpPflZ7fnUFgTpTPKMwlNjwUKLd2gr7+7M/8q/3jWZbG20yxB42vbRhv9RVw2Lt5Jh7XsnmNR6V8m83ieMvqVikxwhODa84/jpPvE/GlY+mRwgM2IeR4hYMB7RF2C5gONr3IGtr2BNhUdisWiLf6R5bqp3TTaRbBvcj2iFUAjeSN3gLnyq6VrTaN5qVr0Z3N9weMSaNZI2Do6hlZTcMp1BBpasj6hekt45cE51X52IfzGNpFHg5Df1p5VrlfVfLFFFFAUUUUBRRRQFFFFAUUUUBTXaG044FzStlUmw0JueVgCeFI7f2sMLhpJypbIt8o4m4AueAudTwFzWH4vp5i8RiGE5+aBBVcgRAbEezpf8AKO8n4VzeZiNyRavTitmzf6ZYT+V/s5f8tK/6UYbLm7ZbW3a5vu2v5WrKMHtBJPonXkfwNPmwrDeLDmd1Y/zN44w3/l6TviWk4PpThpXyLIMx3ZgyXPIFgLnu31K1he18UMhVdbkC/wCcN1aP1c9IWxGHMchLSQ2BY6lkN8pJ56EHna/GtGlebxmWLWmtNSKR3ZW2iiivZBRRRQFFFFAUUVxPOqKWYhVUXJJsABxJoO6Kqm0+nCouYGKJOEuJkEYI5on039wPA1SdrdaMN9cTiJrEgrhIVw6H8+Yl7d6EVMrhpe3uk0GEjLSuoPBcyhmPBRc7ydB415y6e9Zc+1MgeNIoY2zJGvtNfLlu8htc6nQADXjvqRxvWFYs2HwsMDbu2kzYnEEcCZZNb+N6pOIJdmctdmYkk2F2JuSbaXJpBJ50a2sIprOQIpPZcn8nfZvIn0PdVs2deKcrw4ciOFZ4YSp7qs/RjHXBRr3jW6c8o3oPUEeJ5Vn1qfqho0b49mU70v2swCxIfafefqpxPdfd61SMTKGNh9Fd3f31MbdVwM76PKdB9WNeHvA9ahexPl+3GutCkRVzrWmZws3V5t/EYXGxjDDN2jKsi9n2haIG72spdbLc+zxAuDur0NszpnhZmKLMgkX6SMcrKTwZXAZTwswFeVYJTG10dlbdmRmQgHeAQQau2yOsJ1jXt8NBjHTRJZ7dsq2sVMpViwtprr3mvd4vSFFZN0X6Vl4hPhO1gjByywMGxcEL+yCpRfnoFI1V47x2uSoItV+2R0pjmRWYquawDo4lgc6aJMLC9zazBWPKiJuiiigKKKKAooooCioLanTfCYdssky5vqg5j6DWqnt/rcjVSMPdm+ww/Sa1vunyqZcWvWvGWhY4IY3EtshUh81rZbe1e/C1eacNio5FdVJKhiBm0bKD7JYcDaxNSe2ums2JX50R796oS2moGdiT6WqHMau2dWyNz/xow62pF/udYSfI4sbjh+P7eNWfFbRPZAXsN5108aqw1tcrcEajTx08L699Odt5riLcB9LvO8L+J8qyaunm8Y7X09j2j3M9L9JriMc0jjLew3cPzjV/6pNuxxPNHJmzNlN1AK2XNvscxN24A6VnLzqg7/24072Ht4o2Uxxst7lZUBBNrb94/bnWmtejGHz51unqfiTwek4MQri6sGHMG9KVj+wunxLiIxiCQ6Rt2h7N7fk5yPZNtwYEeG+r5sbpZ2gtKoVhvyvHJ6hD+ArrLXW9bdVZKKThnVxdSCO78eVKVXYooooCsp6zOsREjyoA/tkRBj7MjroZmUfSiQ6C/wBJgCNAGrSNuYoxYaZwbFY2IPI2Nj615F25to4mZpCMo0VFG5I1uEUD7PvJqKXlxLPJndiztfMzasTv1Pnu3UpI9h8KaTNZk/bgKXka+vAUB2dxrSb4a27dxFLAnS/OlCKBi0RXvU072VJ2c0bi5AcadxOUj0JpXQ187Ig+wLtcWHNuA8zpSd8YI3b0j0qmL4phbSMBQDpwzE92pt5VCNL9X1qf6VMZZ2k7QOslrOhVlbKiBlBU29kkA7t4NtaihEALVKx0axDq05mZNI8OTrTmNbUqOVJYjQBhw944105K4DaUsEueGR4mI+lGzIbjgbbx3HSrr0f6fBnIxJWGVvZOKRB2b3AFsbhxZJkNrFwFZQdLC5qhYnVbjhqPCiWxXQ8LipgegIulT4aMyZWaOJis8QbtDCVAaRUY2LKEPbRm3tRhgQDkAveHxCyIrowZWUMrDUFSLgg8iKxzq7212+FRmN3sMJNfcSAZMFM1zwIaA6XYsL6LVn6otp/Mz4Mkn5LIDFckn5NMO1huTyBK9wAFEaBRRRVBWT9cPTiWKSPCYeQpmPzrLoxB3Rht6i1yba6gX3g6piMQqIzsbKqlieQAua8wdJMU0k0U8gs0hEjC98vas7WvxsdKPLVnFXAkHaHgqLc+f/SutTqeIzHu5D0+JprMtpWT6zD7oANP5N4HMj9vQVHzJ3YdiKkWwxBuvmKd10FO+2lHn0jTs7g3HCn+3I3EgEli2UfRIe5O8i3ePSx3GuQKWxkYFsrA3UC65tygID7Sg6293GpiMw9a3mNO2PD1RIgO9huNgO/maVTCf4mnZQZgBuArq2tV4zeTeVCUy8eB5G+noaSwrlSJ4zkY5RcaFWDAH1Hwp3l1tTQoVUgaXmv5A3NVay1vZW2mKLIpykorHeQFY5CTzCSgqw+qVO8A1cNgbbXExFrZXVikiXuUdd47xxBrLeiuOtGePYPdlNrNhprRzL+awV6sPRTHdltN04Tqym/GWBmW/mgLfnCj6GnrTPRme3n67miUUUUbFW6z8Rk2Tid4Lqsakbw0siRKfItfyrynLF7jb0r1T1pH/Vkg5zYceuLhrzBt7CGPFTKfyZW9Ccw9xoOp19pf25UrLwFc5r2NDHXyqBbNTvDQ5jyAFzx07hzqPz1IYIg39rK3A8O+9FdNCC1kzHTUEWIrqNHVgVBDoQ4NrkMpDKddN4Bp0rhjYNchGu+7eRb0oklBXKHAIC3Ym17XvY8aBLFY2fEgNKWfLmtdpHtcjNYyMxX6I0Btpu318GziADz4G2hvYVy+M0GU2uXNvPS48KUVgRHc2+le28a6UHGIgVeLXB4iwPhSJXh3U8lksjAvnJ3DfbXfemqUDCDTMh4bvA0ko0t9U28juPrS+PXKytw3HwNISSWzHkCCPhVRbequa+KfDndKt1G757DyJioj5ZH9TWg9Hpzh9tw3NlxUU0Nh9eGRnQnwiCKPtVj3Q/EMuLiaM+2WkC/aaCRR7zWm4nG3ZcQhH732phXvyhxOHw6sB3Fl95qLDbKKKKqK/wBPsX2ezcSw39mQPFtPxvWI9YOAy2VRokEdrb7qokX4EVq3W5icuBCj8p9fDIw/4mWs/wCm8V5JnO5JYIx5Qaj+0oz6k75+HrPoouDlzvm7gB+3j8Kkr3lUcgT7rfiaruEnMTsg3q1teQOnuqfwxvO3cg95NRj1a43+B8iXYAcTb1qYKMQVIeIKpBNx2eniNb1C31pVyTa5NGWJwlHwK2tlK+ypz3NsxIFrHSvkOzk9kFSoDZdSfbAUm/u4UzxWILm50Gml9BYAUhFMbLqdBpqfdVXMYSmzXj7QZUtcEG5J4HdzuK+4fDK40j1JNr58u7gw3edM7WFx7qFOg1o46RswsV8bHzrlgCrc10/SB9+lLzJofWkcfDZlbhIMpH84DMD7rUSsprYTgTFT9GSGVG+yYma/qoPlVj20ww+NMo3RYiKU2/k5UCyW56xfpVXehEAxGJkjvuimC9zFMg9z1Z8dAZoYZLXM2AIP9JDklA8fpCq1adZ/Dnvznn44afHIGAINwRcEbiDqDXVQXQfE59n4cngmX7hKfq1O1H1a26VYnvVTrMW+BC/WxWFHrioq899ZGz+zx8p+s5DDkypGbfdYGvQfWU370i78bhf+YjP4VjHXKoGMn0/j4z5nDRj9UVJ4u+xRY5vZpY7/ACphBKNx4U+B1FVHCPTqN6ZsLGlcM2+oJGKQ2NuIt/2pJj4+JprLjTey767u1jdge4CxFVXaNqKdbvA0xkOl+X4U7D6XoFRXaixIIII0IOhBGhBB3Huq29Atr4L2Vliw4xEDmVJJPYZxq3zjZgGyAmwbcFUjdSPWFtjAPJI0Sq2LlZWaRJnaOOwCn2FOQswW1jci5J4VBUMcLxt4X8xUXO91HNh8KlJmvGTzqPjgYws4UlUIDMBcLnDBbnhcrp4VUP8AodOI8Xh2O4Ox88jge+1X/B4LLBtGAaldmwyrxu2DkdAbc/mxWXQS5GjP1WUnyYE1teyY1O1IFO7E4PFQ+PtCT8TUVruHlzIrc1B9RelKYdH3JwmHJ3mGMnxyLT+qjM+txy8kMQOnZtcd7z4dVPoj+tV7rF9nCSni+0gB4LAv+Spjpu3abTYfUbCReZkeUj0cGoTrKbNhZgPyMe39wrf407OfBktMZmfh/KGXbSjy4kH6+U+dwp+Hvqc2cbzS92Ufo3/GmeKwyyBGN8ykEEbt4JBp3sU3aU83+AAqPDU36cT4ep/KNacW3U3xG8U5i1FGGeD6FpuY7qOdqdKK4QaAVUidzrDyZl93nV22VsLByRuyiRu0jyrmysYZOJuLXINt45771R1TK9uDD31Ppt3SzQQMPsW4Zee+xPrVemlalZ9rgj9q4eOOYxxuXXLqzKFu2uawBPs7uPOorapsYvt28zYfAmnu1mDPnCqmuipoo0A0HlfzpKXZr4h4I47B2njAJ1CgsAzEcQFJJ7gaOK4m8YKdX+KMWMgPF5XHiHzqPcB6VoGyJx8mgv8AxG0Hia/1JDIlvD5welZl0Yly47CDeFkjv95VJ9GNaZjcMVTaka6FJI518z2hPuo2VtiufP6Zj+Kf6u1yYeWE/wARiZE8tGB88xq1VW+jkg+VYm26VIZ18HRlPvSrJUb9GMUiO7d+25UOs7/ysH+34X+/Wso60MOJJNqNxhmwjeTRBPiRWrdaH/lITyx2F/v1rO9uR55+kQPCCBvuxZvwqc/R7MWbfT6NvOxt5Xpgd1OoTVQtM2tq7c2FJR6v4UTNc0HWGXW9OnYAWHnSMQsK+Br35UDgDQ/txNK4F9LUgp3/ALcTRC9m86C2bH6ZYjDRiKMpkBYgMt/pEs2oIvqx9e4WiulnSKbFlO1K2TMVCKV1e1ybk3Ps6eJ503Zxamu0dVU91RXSt815/hVg2BGV2LtZwBZzhYrkA/xpZrX7nHheq3Cfm/zh8KuRlSLoswuc+J2ha3Ps7H0CxDzNVGd4ptDW3YGQdpsjEfVx88JP2+1j+KVicUeeRF+s6j1YCtmksNkrJ/8AbbYzeFsY34SVJVsuCjCxqo3KMv3dPwpek4TvHJj7/a/GlKqMj2q+bGu3Pa0KfcRV/VpLpRAHwu0L/kY5T4ZkSP8AWpKF8zRv9fbZb1Y0728l8NtYcsREf04z+FXs58GCZzE89lpY+cQQI1O8MQfLSpXo+PYPeTVfx7/OHue/vFWPYy2TzPxrlzrbtI6xB1p5hl0pjKbsKkMOarBbg6UUixsL8iaXZrUmLbuZP4UcRwdYsXS44WIpdWuL8xXESXjIrjAP7NuVVxPAtiUunhUl0Ma2Ow/i/p2MutNVS4I7qedC8D22MVPons5gCeZiaP8AXvR3o/8ASvnCnbEBMxYb1At3Ea/H4VtzqJMa4/Jxez7/AJwNv+Fqxvo7CRHmb6RuT4mtV2Zif4Jl4ZZIW8bZAPVajZpW9qY8vtP1P+heJzLhWtq2HeMnkYZFyj7rMfKrlVG6PKUkZL27HHt/u5kdFH3iD5VeasvobPM9CM88yp/Wk9sFH/tmG/v0P4VRDDnxfSJRvOFT/l2q69bb2wMbfVxeHPpMlVTYy32ptsHc2Gj9OxtXH+tEMHxCWcjvv660ZrV3i/yDzX4f965yc91dIWwu4n9uf+FfO+lCRawruDDZ762AF2PIUHaxXAFLFVAsNTalMKyMMqFidbg7/dSU8VjZb94tu8aD6q37t/xpJxY12kLWLAfR36HXXcO+uniJW4BsONjpQLw+0LUniV+a8DSmHgZRmIsBb3/967xEejjzHxophC/sHxH41ZtoMP8AR/D8/wB0ZfTsQT8aqsEZJ03cas+2FtsPC8jjpz6Rov4GiK1sRM2MgHOeMesi1rs2GJ2RtuPjHizKO7/4MwPuJrI+jrWxmHPLERH+0Wtvw2FLYjb+G4SYeN18Ww7KbeYFO0abszEZ1B+tGj/eW36tPCaqnQfaRfC4A/yuBBP2o+yFv029Kse0pcsMjfVjY+ik1I4EsY2A98NgW+ttNTz361NbUF4drj/9sfxWoLo5HlweAJ47ST4W/CrZtBESLabZc12QkE77Hv0G6up4c+D59Y3fD+svPWKa7t9s/GrTsw2iXvHxqN2xtRFmkX5PFYNfUa6gNvt31Pl4exUqCr2F1uSBprqeFQ2jfpwQQ3fwp/E9R2EOl+dOWc6AUhgvG/B7LICN9NXOl+TGu4Y1HjX3KLNfmdwvyo4jce4JrjxpmhySkcDXzZLm5WxNuIBOnjSu14rEOKriYxOD4Pa1T3V1/CS/0Un6tVzDEuosCfAXq3dW+CYY8sVIAgfUjiXiA91/Sj02ePe181U2lg1gkmiX6McrqPsqxCj0qy7MxN9jq/HCYtX8iwb4yH0pl0w2WkeKnZmJUyFrAa3ezWvyuTUh0VmWbD4rDKuUvh2YDfqugPfqw9Kr2pXGpaO/P+fOE3ipRFjsXyaCLEj+pdSf+E1e6zjDT9rJs6Q6ifDPA55nJa33r+lXfYGIL4WJm+lkAb7S+y3vBqPpaE75jnfv9VV65/4KY8poT/bJVdwHs7T2qeeCjP6DD8KsPXabbFmPKSE/2yVXsWcmO2ieezEPumH4VzPD9/o1QwjFj5tDyA+FfWgINr11KnsKp5qK7Iz5u+qhIm2lO8HILMpNs4377WN/SmEY/wCtOIBvNBKYUIpZUNyV3/Q47gd4r7JiCqykWzWUXU3tvHHeajG1NhS7IFW1A/mkN5tTbKCO4kDWkYMWOyADKPZsSTc3tqAvEnnTOPjTOZbNQSmIxF2sDplXjyF/jTtWvlPlULDJUlAboRy1oOXw4S5HPvq3bW2f2vRbCyrr2OMl7S3ASPIoPqU+9VUlN1PeL1pnVzs75VsHaeFtdixdAfrGFGjPd85F7qDIcDJkdX+owb7pDfhXoXDtbpHKlvZxGzAfErIV+Brzzhlup03r8a9AJOP3X2VJ/LYCRb87KklvfUCnV1iyuz9mX/JxE2HY9wGIAH3kSrl0zlK7OxZGh+TS2PeY2A99ZxgMYYdmSMP/AJfbXDl8tUEeYcjzq/dYUoXZeKJNrx25XLEKB5k286rm84rMsz2Wn7y2fr/9RXcP5zVK4rGmOHarDX98IoDXI1ZQdPzqj9k2+R7Ot/8AkeHi9dbZf96bSP8A/co333OnpVnn5MUdTPh/WWc7ex8XbnNh0JKgkg25jdbuqa2fiIgTcBc1ggY3A5gE8arvSSP21b+YR7xb4mlnbNIi8hmPwH41HMzmlJXV5ip1EpHJURl/E0zxEYeRcsbIWNjmGW404d1RmHncDRmA7iQPSnK45gQ1yWG7MSfjRktbKdxkMUYF1HcFJF/GkWwqdmJFFrkXW5NweFzURNjDK4L6kaC2ij306h2icnZkC1xrrfnVcTMTk8wsihmKJkAtf2ib304+FdzSLMmUqqhWsSosbXsdaaGZlvltqLai9R2y8eVkZX4k++jmbdKnjC0wplAVQbDcqkKPEte/pVq6u3LYiUsVuIhZVN8oLC9z5D0rNpsOA1wwB5c6tnVpjQm0QpIHaQuoHNw0bgDvyq5o9dnvnVq76f4rLjplZbgqhGvAoB63U1HdB8d2ePhv/GXU+DKQo+9apLrRjtj1J/KgQ+YeQH3VT8Niikgl4qwYfmHN8RVTUtNdaZ7pXY/NYdBu+R7St/VlyR5WcVoGxFC9tGD9Cd7jl2lp/T5z9rVRNvRX/dFODwxYhfIe0R/uxVz2A+dzKPozYeB/zrSBvdl9Kkvo6Xs3xzuzHpCE65Y77FxPdkP3ZFb8Kp3Sia020j/6Ulv7arv1tD/U+K/oz/jVC6U6vj//AGmP4zVzLbDH2G7uPwF6+YR7HzpMvdTbfakoZLGqh7iiLeNcoLAc64ma4FdyNUCiWXWks1zXN65vVDld9I4mPS9Dv7RpTt1I1oGUbWNSmFlsw5GoqQWOlOoW0oJFTYkd/uNax1BTfPY1OGSFvfMD+FZKjZh3ga+Faf1A3+WYrl2CX8e0a340Gc9Idj/JMdicPawjmYKL39gnMmv2GWtQwcgZOjs99VDQ3+1Bk+KVROtz+GsYBxeP+4iq0bHc/uLsuT+R2mo8FM0qfBhUE0+H/eu1oz+TtJXA+0+Hlv6mrh1tH/VE/wBqH/mIqreLis+2F5yQSDzji/FDUz1yykbMKj8ueNfRs+vd7N/KrPBxqdWfJUOjSH5Ls0H8rGu33e0PlSG3ntgMUDvn2lJa2nsoSfinvFSew9P3IQbj278OCH/NVb25OTh4TwafEtpuv2u+k8/Jjtupu7vSPupu2TeJDya3uP8AhXOzTclzxsB5VIzbIeeOYRqWaNO1CqLkgOitp3K5bT6tMMOlwFBtbnRxE+7S0R0p1CgIqFDyLpv8KWiRzxsKMs08UuN+nu30i5OpGpFvcKbxwhTpctzvu7zwpYE303/9KPOIxk+weNDjkRwNM9pYSxzrwr46ZvaHsuN44GneGxIca7+IquOrOYJwv2qDWzDja9+6pfonMfl2FPETINP53sn3E1EJgijZlNhyNSnRPGxvjsPlOonTz9oUdU68THfC19b0dp8O3OKQfdKn9as6Laqv1j+iN9at1w4a+HgkG9ZSt+QdCfigrJsK2afuVbft60aNpr720tWhgDyYYH+P2YyHvt2Z/WPrUt0DxebC4Q84XTzR1AHoGqEwEv8ABEgOgEsJ8cmUD1SpHoY2Vez/AJHHToe4ZZGHvYVWzTtm0Tz+mfucda5/1TiBxcBB9p2Ea+9hVD6VDK+0/wCbs2JPXt6uXWztqGHCxxyyKpeeJwrXuyRTxSSWsDuWqD0t2vG+D2pPHIjjETRQxFWVrxiOIE2HC5k38jXDcyNBZrcDTd1tToiwN+H4UvtbZcmGneGZbPGbMN+hAYEdxUg+dVDKBtffSrNrXHa30AsKOzblQKqaHTSkhC1drDag6MWZjXMmGtxpQITqKUjiJ30DJqUia1GJgI1G6vkChtL2oHsKkgMu8bxzFah1AzH5fiF4HDX+7Io/XrKUidDcGtM6g5Hfakpscgwj3te1zLFa/ebG3gaCt9ZeLWXbONddQJQn50caRsPvIasWw5j/AKNyH+R2hG3heWFv16q/T7AGHa+NQm98Q0n+9tMPc9qsvQiUHY21oyfoosvgbHW39UPSpIu+1T+/Nor9bBwN5gzC/wCiKlOuVb7PX/aE3fZeovbVvl+MJOg2dAD4mTEAVM9baH5Ap1ss6E+BDLr5sPdVeet1J8lM2Z0ggi+RFifmMNIpGVtJW7MAbtdAdare3ZUOFwcSEkxozSGxFpXYMRrvsb7tKjpsVdrcBv8AGnIbOulTL5dta2MTzw+y5dTuB7WbEFgRaDJnFwVLtrlbgSFv5VS+kvR44PEvh31Mf0GFrvGb5Ht3gWPeDW29WuyBBs6MjUzfOtw1cKAPJQo9ah+ubo2JsCcUg+fwwuCPyoiwzq3MAe2OWU8zc2Ro5047+P7scViB+Lf4Cuxiu4nysPfTZZ3A/J8Na+x5mOrAeX476rFNT1J/rEKO7S/nvPlXRYHnbu0PCuY8Oqnfr7zX2y5iDqLcu4Gjz3dhN55FIIIkX0a3eONcHHLfMDa9L2UnQadwGnupFsJroAfIH8KZIx2vrbUY2sdL8a0rqz6ErKyY6UWyMTEo0zEaZz3A3sOY5DXOYsIQbsh8rCvQXQoW2fh/6IUaNlrWb+SM61lH7lytYnI0baC/8Yqn3MdaxHZRILMR9Lh+FekNsbPE+HlhNrSRsmvDMpF/K968/YPA5Lhx84pIa+pDAkEa8iCKO9tjG/vXLo7jQ+Bj4NhsdG1rj6DuoJ8Pbb0qfwUgE2MAO/FgjxMCMTWbyzDRdCam+hsIOOhFtLvu/opKrPpbRia1x3R6c+StdfW1RJtYIrE9hAiMNbB2ZpTa+l8rJqPDhpnQUb7a1rXTvqTx74mbE4eRMT20jyFGIidczEhRnYqQBZQcw3DSs/xHQnHxsUfBYkMNDlhkdT9lkBVvI1H2k71UdBTtLFXk0w8BVpNL9ob3WLXSxt7Xd43rQOujq0fEE47CrmkVAJolHtSIu505uo0y8QBbUWM31HbIeDZdpI2jd55GIdWRtLICVbUaJ7q0Gg8WRop/AjQil0lZeIYeh/61oXXZ1fLgphi4NIcRIQycI5iC/s/zWAY24EHgQBmYccqB/wDLBw3Vy01/CmayC/8A3paOUd9QKo9uFdBy26wHvpHPpXz5RyufSgcGSwyjzPCm74UHUHXur77VJ2Y93jQfTIbWvXpnqm6EfufggZFtiJwGm1vlGpSPkMobXvLd1Zp1D9Fu1xr4l0DR4dLKWGgnbKVyi1iVTMTyzLzr0HVHnfr7hCbWUje+FjY+PaTJ8FFUXBbSkjV1SRkWVckiqSA6a+y44jU6d5rd+t/q0l2iYJsNk7aMFGztkDRG7DWx1DXsP55rG8X0C2jh3yy4Oe/OONplP50WYUH3Y2252xcIaeVxJNDHIJJGkzxiVbI2cm6gkkDhc869GdYWzZMRs2eKFS0jZCoFrkrIjaX42FeZoMPJBi4O0jkjYTRkCWN49RIp3MBXruiTGYwwWLqf2kQCBAgt9F5fa/OyxsB5E0+2R1T4xcVD8pSNoGf5xsPKQyqFLDMCq3ViAt11F/OtsoqYeX4FO2HEECoqqoCqoAUDQAAWAA5AV8ngV1ZGAKsCrA7iCLEHypSiq9mNbS6rMVHMywxiWLejZo1NjuVgzA5hz3Hf3BE9V+MYawp5yID7r1tdFGSdkpnO9hzdVGOIsY0sNx7Vbj/GlYOpLGG2aaFL/S1dyOAt7IB0762yiph6V2elWUx9S8gFvlMdv6Nv89Ok6pZALCeMf1bf5q0yiq4nZNKeMfOWf4PqoGna4gnmI0C+jMT8KvOBwSwxrGgsiABRcnQd530vRR66ejTT6sCsQ6adC8YMbiZEjkaFn7QGJc9wwDEZQb3DFtBe+/jW30UXU041IxLzNh5FVjmfUcwwI8au3VlMkmPXVWyo5FiDrYDXloTWvPhUJuVUnvUGhMMim4VQeYAFGSuxYtFs8PArRRRRvFFFFBC9L+i8e0MI+HluA1irDejrqrDTnv7iRXnjavU/tPD3Jw3bKBfNh2WS/cE0kJ7steoaKDxjjsA0LZJo3ib6siNGbc7MAaalwNxFe1njB3gHxF65+TL9VfQUHjA5rqAGuwuBlOo11Gmo0Oo5U+wmzJXPsQysf5sUjfBa9iBbbq+0HmnY3U7tLErm7JYFO75S5jY/mKrMv5wFW/Zv/h0AYGfGkrxWGIKb9zuzD9GtnooGOxNiRYSBIIEyRoLAbyTvLMeLE6k0+oooCiiig+Fb76+0UUBRRRQFFFFAUUUUBRRRQFFFFAUUUUBRRRQFFFF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4" name="Picture 10" descr="https://encrypted-tbn1.gstatic.com/images?q=tbn:ANd9GcSflPOcEq9SweAmi0IuxCDSSWd3zYnaDoDxfBbWHrWcMl4svoXtD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564904"/>
            <a:ext cx="2047875" cy="2238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2400" cy="1152128"/>
          </a:xfrm>
        </p:spPr>
        <p:txBody>
          <a:bodyPr/>
          <a:lstStyle/>
          <a:p>
            <a:r>
              <a:rPr lang="tr-TR" b="1" i="1" dirty="0" smtClean="0"/>
              <a:t>Kargaşa : </a:t>
            </a:r>
            <a:r>
              <a:rPr lang="tr-TR" dirty="0" smtClean="0"/>
              <a:t> Kalabalık, düzensizlik</a:t>
            </a:r>
            <a:endParaRPr lang="tr-TR" dirty="0"/>
          </a:p>
        </p:txBody>
      </p:sp>
      <p:sp>
        <p:nvSpPr>
          <p:cNvPr id="1026" name="AutoShape 2" descr="data:image/jpeg;base64,/9j/4AAQSkZJRgABAQAAAQABAAD/2wCEAAkGBhQSERUUExQWFRUWGRwaGBcYFxwaHBoYGhwcGB0aGhcaHSYeGh0jGhwYHy8gJCcpLCwsGB4xNTAqNSYrLCkBCQoKDgwOGg8PGiwkHCQsLCwpLCwvLCwsLCwsLCksLCwsLCkpLCwsLSwsLCksLCwsLCwsLCwpLCwvLCwsLCwsLP/AABEIALcBEwMBIgACEQEDEQH/xAAcAAACAwEBAQEAAAAAAAAAAAAEBQIDBgABBwj/xAA/EAABAwMCBAQEBAUCBQQDAAABAgMRAAQhEjEFIkFRBhNhcTKBkaEUscHRByNCUvDh8RUzQ2JyU5KishaC0v/EABkBAAMBAQEAAAAAAAAAAAAAAAECAwAEBf/EACsRAAICAQQBAwMEAwEAAAAAAAABAhEhAxIxQRNRYfAicYGhwdHhQpGxMv/aAAwDAQACEQMRAD8A+QOLOo5O56nvXgdPc/U1478R9z+deAVOhGyalnufqagpR7n6muNeRWBZwcI6n61yXT3P1NeKFeAVqNZMuq7n6mvUOq7n6moV6K1AsIbePc/U0S06e5+tAoolBpcCMMQs9z9asUo9z9aoQurUmhg1kw4e5+te+ae5+tcDXooAOKj3P1qwE9z9aiE1aIG+KzoxNkE7kx7movAgmCehGe9WlxI67VS84D3ipK27Ccknudu9SCz3P1qIdAHX2rgqf9aokA8Wo9z9agSe5+tSqBXFGjHms9z9a8UT/cfrUFGvUmsEsuVkNt5MHVOfUUscWdW5jpk0yv1ANt//ALfmBSy2WdQxjtToWy95RCZ1Hbae9DMKUowCfrV12omDECveG3IQ4CU6vfY0aNYxdQ4GozG5P+dKQ6lCYJwe/wDrWkuuJKJVqBg9J7fn0pHcWxIK9htQMnQOVk9T9TV6SdpP1NUIIAzNTTk7Y6UaQWx03xFaW1JKoQpJBIyY7DtPekVvdqQvUCZBwZ/SjSskBAEzVDSEoXkT+k0ioSLqwpF+tQkqUSZySZ3rqZs8EJEgY9prqg5RsutRUZt0cx9z+deJqx1OT7n868SK6lwBsjFeaas017prAsqKagU0VpqsorGsoIqQFSUivQKwbIgVehVRSKs0UgpYhdXhYxFDJqSe9AwYlRq1AmqmhViVZ6/KhYAhNXt23VQ9qqtU0XUpS6Q6XZRdABCsdN6U3Mq1xHxDqM/enTrU4mootgARAPyoQntQXEUqHOTgjEbH866SFqII329KalkdBNe/h/SqeQSgAuzUFGmKkDt9qELMzG09T2oKdmopSmuSKl5RxEVYWMbmftTbgFF4uUIHbVI+lDWw5vYUQ/8A8se5/SrLWx1KKUqHw6lKJgIQMlaidgO25MACSKpdIFW6QIUynagyoJUBma1o4A3pkOupXHK2WT5iwdlaGytTaCNitOZwKGe8ILQ4EuYXAcCSttPJIEKUtUNqkiAqJnGcUvliU8UvQ84dw4uSVA6dicSMdJpdeJ0KKUnUBtjf3p+7bvoaXDS1Np/6qBqQCd0laSUmDiZrOKTmT3pk0+CbTXICWs9KIUdIgHG5239691c2pUe361wZ1T7UWBl4UAicyRg/6daEeSAkGZmiVWqgkawRHftVrzYWiUj4d42FJ2T3Uwmx8QvpbSPMVjG9dSxgcv1/M11TaVnWoqgZwZPufzr1KatdRzH3NTSmuhE2U6a9CZq4t1INVjA2jNelFXqR2rwjvQAD6JqGiioqK05oBKRjpVid69Smrg3SmKjNTGMV2neuUdqxi5A9etMvIAzJApWkwN6sZSCofzcahGDOTH16elTlGwobN1NzAJ7Dapi1SIhMkbVMMGOiT9flULKUBs3BKoivXQQqFSoEfCn09cUZ5IGRQNyeYT/ar9KZZYGsFhuD/YrHqP3qK7gkfAf/AHJ/elbbZWhRAJA3Okf/ANVVb2sgkBRHcpT+pmq+NC2xo5cmPgiesg/WvENjbtVgttCUiOucRVrbYyf8HpWqhXkqTb4o/hlilzU2TpUoDQo9CPfv29KonvUGF6nNASVgFSSlHxFYSTpHqI27lNK2NCLbPW+BuPPJYLQb0SFr1KUhaj8JwJSkmJyYEnpFaKytn2CPLaab0rQgMoUkfinVHC1uLlQQkhRCfihPTcTtzqKEqTp1QFlKvggAKTqSCVZkDOTim3DV2bX8xKmkWyj5KVLDilqeJUlyFABQ5eUQqME8umFRlKU/sdkIxh9xdb8KW1NxbyHEPOqcalRC0pPNoUoAuJSSUkpQFLJ0hUDUeubLzHFuISVKBR51soocU2XCcrddUU/DnykERIB2o+2uSWw2uyeat0IUhy0RzKUlbmgLUhsBzQhKXFSBCiSATMkEW5cbW46EghlK2y5bBLaXGylKh5eknQtCB01aSNiKVp8tjJrgPsn0F1tp4EIblBIcQhta1alaQjQglKoSAUqn4QoDes9xHhPmgqaX5SF8qkIGqTqKSokjaRuSDHeJVYy0GVF9lltKynkbEFSXCecnSSltvSnUIGUpBjemXD2HUJCmw46jS3KtkwhtOoaDkBSgrpjcgmIaLaeGTmlWUfPb6wSFlKJUlvEmOaJzioMCDIGOo3oniwUm4WShbWoyUK3HzGDO8jB6Vfw611ynYHI9PU/tXb0efIrueIearSoY0xnePegnHAgFKdu1NLbgqi6Eg7yBjeOs0u49Z+S5AVkjoKNdi7Sm1Y5R8/zNdV1nw5egQf8A5etdUJPLOlPAMtEE+5/OrG25r1xOT7n86tbTiulcCMiW6l5dWRmppbrABg1UVNUelrNQW3SWYXqRUS13o1TNcWPpQsIGhGKkkVatmDtXFOaBijTzdatUzmrCnM1yjmsYoCKlaxrQAhAMiSTzfSN69SM1JowoKiYMjtPSlaMnQ+bOc4zRGsdqUJ4n/fg+nfpiuTfjFczi0XTTGLrknG1Lbpwas4hCvrjtRKeIo7/aqkupkmYMEd9808IsWTQublQ5VK9xrI/amljZ6BuVHqST9hXWzaCQUgT6Ab0akjEkRPfrV2yRUBzDE477HvXERvAzucCTjJO3arV3TKNKnHNCSrTMEyfSBsOp6e+KUcRdWq4U2R/KbWHAtQOgIE/zVY5iZgdJ5QOlJ2Ujpt5OeuFOKKEiEoUCY3cGrRCMf1LgT2JPStDaS2z5yUoDjTi9YRuLcrIUpHU84AKt4SoUPwXhSVKVboKS6tPn2qv/AFCnUoKcV2kkBEYCST3L9FgBpW0UIWlS2EOJB0rKVFS0vN9QtaXVGBgKTFc2rNPHR3aentWC7w1wxX4JlTbyGwGSrzlKKUpUVFLST/3ajuZA0nBJBFrt9ftstNhtJvnRKVr8qQhClaRpUYU5BUrX0ChuTRl9ZoeZSyVJbty62l8NqSnSNQHl4gGHFGcf1TExRfFLu0TeMusW4eceDrHmtqWPLWhIQhJ3SgkchVAIAnoappq42iU8OmZ23t0qeWy9dOrdLaNbxdhSpKlDyUhUKQlUpLZInTIgirmLBy1uFodf/Et3CFJBlQ8sjYnXkE52JodFmtSWlONOspSCEuXikhanM6W0uNgOEDSckcw7EA1orq15QVIxEJUqArGDKRgCAnOZMxAilk2k0wxpu0RsuAlQMQlMY0pQDIjJVpJMwmc5g52AQW/C2g64865lBCUtRKQA0ka155gMwnHMMmtFacUOUpB9CP8ASk19ZlSlgaArCodHIc9SQYE9YxJ70unFxNqSTMHxVnSsDOW0KSD0ChJEdBMwOgqLiikAg7jp6VZxLiIeuCoBMDlGmYgEmckkySTkzmi7W3CnRqAKRnH+bd67kqpHmy5Fq7glaIWR1mdvX/O1UX3ClhWpUkGYUevyp+zwVGpS5AQDgdu09qXXnE1ai2IKTtIyKZOxRfbvEJAx/hr2mjdqCJwJ6ATXVzyeWVTwKHNz7n86vQIriOY+5/OrtFdSMyOmrUDFeRViRigzEEoPeB+dS8upAVYgUrMUFvFSDJokN9atDc0gRa4z7VQ4ztTlVmqAYhKjhSuVJ9lqhJPsanb8LQUtOOl6FlX8lDB1qCdz5hXoCNuc/KllqRRSOlKQjS2NPaaiRBzTv/gQKHbgOu+UlRT5aLVRdbUMwpKlRgbqKiM79KmwxbOBCVIeYWvSlt53nbUo7a2m1AtlXQEkb7xQ8i+fP+D+CQkDG8bd6FL+TkGN9sT+XzrWcW8JJsEfiL98uSsBpNqkoJO8ayAhtMf2gHsTQrnGLgvMLShlUuJQlnykuOmc6VXDqVLKwDBVIg9MUFNPgPgrkT2/AnnkqWNLaE7LWtKELP8AahxRCVH2MDrFF2Xh11aw3yKUBqKUPtKUGx8SinUNvQmtX40sLN2+SoO3PnspBcSw0H0tlO06lAJM4gSO4Bmm/gS2trpVyEm5cUGw0sPhDXIqeRKGoKTjcmc0jm9t1/RRaMboxnBeCsvFDZ1ldwuGXULSAltOSdK9JWYByER2JxXvCbJD6nWm48tta0+a6nzCrRB1LSktgA4gELO/ai/D/Elt3DrdpZ2Vqtpzyyp0uPrKlSNIdSTA5TJGP1aWHDrS+Q86Vu2H4dS/xjLS4QoySVEgSZAIkD0A6lJyabX91+P9FIwjSdChy6U+zw9Wi2L7/mAOqbQnShtWnQhCk+WTBwSCewE1Uu/fCUpQ60oqdcDSnUM/y0taQspUEhMKcVAUAMIwJMVpbHifBb5TFmlskMri3BStIUI1KhUyUk9FEEkbUvteNWj1ugXdslllT/kWoaTzNJSQpSluHoVgTAzCt8mlt8OP4fvfyvZjV7mb43arN7c2zgDgS4lbjpAQlDYKTE/0pAMDO5OM1ZwwOvJZTcpJbS44lacAK0FtKEK2BhazEnMTsK238S2202F0m3TzreBuFQZMEKVBO4SNAxIAn1rJ8C4i00lS7lsraeS7ojbzQtydJOAShwAK6RPSim5xuv54/T+jf+cfORlw6zX5YZU0Hmgwg+Sw4kvNiFKDgAOpQXpbWObdYx0pvZcGDjzyUXpaUylC7ttbUBwwHFPYXKFaY1adlJnrU13Vmh24t1eZbFC0OeckzyMttgQsAlHKNMAHKsHNGvkOaHzaW5NypuIBc8xMKI1qVoJBTBBSkqGQUnNLw89m54ElvxezK3mglZbuVEqcSrWknASoIgLTIiYnSoDAGaY2dow2h8ut3CVLw5qCglenlCgEwQ53Ig5nY0o45/DcuvO/hlaVNALFmoaAQozDTo5VokmPXBig+C+IXPPNhdDmV/LKdi3pB5VLnPsCY3BG1dMIqrizlm3eUaHhfihhi3cf1OhUpaKHFJUBA5VAAlIPxEkZJJBppZ3SHQVJ5m1GZCNQMzOpTS1CSSNwk74HT51xK1uErKD5KWoATCU6nI3BKtwMnP8ArTvw5wu4adQUFvyiZAXoJVgcqVFJ6/2QOXAzTuEZCR1GsBPifw3c2JS/auuLt1kJDcEONqWYSJwVDUQkTJyN96Ne4G6yy45duKcdcQZTHKhEZTrVylR77dgerfiTL7y0BT/lJSrUENQASMgkmZz02pJ4uunXiW1LSpKQBKU/EZmTP6GKpJKqsW6yfOLbhwyRIIyUqwfcEYMH1p9wxAKiJwAJ6e+anb8MUAZyPkD2+sdevWivwzgI0gRHX8/eKSTb4OeUWwO5QFuFAONzg/Skd+wkYT061q7xlaIc0E4gxn70pgKkkQTO37Vov1JvHIlt3HNI36/nXUahiBsevfvXVKUlZ0pqgMqyfc/nVzYqCk5Pufzq5oRXUuAMkQT0qwCBXf5tV8zQbMVJSasQ3UgkVO2QVOpSAmJTqU4YQkKMDVmVf+IydqV4VsZK8EVOpQnWshKQYJ9d9IEiT6fMwM0fwrg5u2HXmm33C2pKUtghKXCo5BITMAZJChv03qfiDjd0niCrW1eGFFttpltOlBOIyANe5UdgZzjFHH+IXV7dos7W4cuEthKNSdSApYHO44U9NU82wAETuZfU/bsskkV3d2hjymX7dwFtwjShhtxuZBWhtTqZWogCTzehODT3jXDVovVRY3D7akjyy2ghLaFDCClOn4f7CtIx61c9xC+s+GuOC7RdOl3QXA4laLcJEEJUuCpxUgQAY+9C8NcVxawV+IeeVcWZU4lTA51ogQkpwCuRg7j1yKnVZ64LX0ecV4au2trlZYbUsK8u6Upa1BduqNDiUh1ZQtJydUkTORikSbG1Fmlx5xb6GoUm3agKzhJfdg/yycBYQmJggEwJ+GrpTgu7tKwy8UBhKnlDy1qWR8ZKYW5oT8MROSKlYcQcaZVeMJtWzbJLbzZa2W5IC2iJ5V6gCkwmQcVkmsd3+3xDWMPF3Fre7atPxjd1bCSAi20OtAHCZnTzxskAkA+taXw9YWlheBp68S7dOAllssaEtFYmTpnStcCTqBIHtWQ/h7xxpbhcbZuF3LQ1ItG3iGFjqUBaSUaQZCCojt2BHGm7HiF+tlKLq2vn1JKXXNSkhUZbU1IUhOImMR2pvH/i+vnz1A5dot4T4Vvre8VbuIKypSnkLbCi0pRBHO4RIHorY/WtR/DvhS7W4uVXTtq1c3HwspcStxJEnPMcZB0iZ9NqG/ijdXfD+F2aEPrKkqSl55JKSopTKQTMwTO+8Cazbvhp3il1buoSlCiUqeWTClIGkhcTkwIEZ2pWldvv9jW2sdFdk1+Aurm3vZ85cvqfaH/MQAXMHEZBxpjcHoaO8JPourDjTqWgkuBSuaSCA2SJ9ZBVjqRWr8S/xXtre4etywXlsBIJBEEGPMTJGClJBjY+kU98O8Rt3mG/wYZ/CBKtYHLoMTp0RA3Mz96nKO1udZdDqVrb6Hy/wwGXWbJQbQpNqA4txtxIcQsAnStsJkpVE75Iof8AiD4oLiELQEm3eS27aqCACh1ChrQvcapkn39a0lyxwld67b26l21w8yWgWgEsqCkhSVI04JjaImD3yf4L8Bi0ZeZcebu2XCCEFA0pVmcFShnl+lTqMJbpfdIe3JUvyZ7x1xx5q+Klgusm0QVNaoSApzQpUfNXy9KO4HZI50JCFWy23iGFnlhkkJSgnmCiQpazmAR6UL4/S45dN+WjzGVNKYdKIJQrVq5okp/p32k9aceGrVepm6LS22rdtwuKCMrAKiG2kAEkapUYiRpyZoxql8+MWTqy3hfErvy2blboUlbkLt3EtspCFYhKlmQEnSQDlWMUPbXlmxxFTKm7lm6KnE27z7zjja1GemscqlEHSZBgZBihuCJs7q4cUzaIdaC/OU4++ou+bBUP5WQkapHNjBOYipcPvybO4uA2zY3Tj5BUtfmI8z4tSUuKhClSRjc5g4FUdK18/T+BFbpgHhy6cvfPafU5bPMupKFZIadJIKU6jPlr/wDTJjtuKH8T2xduUX2gNv2z4ZuowlaTAQ+CehCgkzPTtNXniy+LsPMAJYvGw2tKgqEOkEEFKjBAMSAZ6EbU0bsnnPOQvQ4VoS24qQQXEp0OAA78oQv3cPuLQTWSM2ngz94E65fWPLSCpxtacJSdtKkg75mTmYG9EcMc/Etk2qnGmcpW85shImUspwAY3VACQPlRnDP4dF0By+IKAygFtEpJWkZU4UxJSAEiu8T3brRQxYo/6Y0o06Utp/ucKsT2T6EmcCrV0QrtlTqX3FsNWjDgQkoClrMANExqUDnUpIJMyQkjYqrMcR8UvJecQkIIQogGDMAkd60fC+JKtGdYuPxF064A5HNrKf8ApMkjTpH9bkQBMZiFnE+C41nQlwk6mmypzSJJBLhEEkHMkUHUQ5YtR4tcjKE/epI8VL6oT96im0BGKqVw2PetaEyFW/jhQWAW5Sd8n7U2u7JK3kLIhCgDp7E94pI1wyftj9qecTQ55qAgTCQY9qDpizVxyNEsN9EEj/xFdS1F+6B8J+le1xvSzyIlgzLbIkz3NXBv0pCePCTg7n86vY4+SYS2pROwAn7DrXo0VoeqbBH+tet20kAZnAjuelecE4Xd3JIS1oIE/wAwLSD/APAie0kTRXD76yZuEC91FxCgQkIeQELB/rCiARsZCftSOVcDKNljVq2i5TbOlSXnAQkI0qDeFQpeSCoEfADiJUf6aecD4DbtXNv5606EALYbRkuFCdarl5Q/7gqB1gDaknBPB7h4pcPLVCUa3EGMOF3UAPSJM9ces014XaLW+u7CkJUGSgJMjylx5MDoAFTEbzgVGTXr0WiuqLODfxFccv22re2aaadelYSgqcUD8S1lMQY5iYx1wKh454feqeWlx9i1s1KJRpUEpWO5bbBcdX3wRJ3FE33Cbq2R+Gt7UvhRBU8pvUFKMEgJ+BKAei9UkSekPrWyW7Zrbvmbe4dZGptlpaQ5pG4/lwEnoNODWwqkh8vDMv4W4fw+7Z/4aHbhStZeDulLaSoJ0kIQSogae4k5ONqzLvjhXDHH7azZSgJWpKnHOZ5SknTJOEgdkhMD3mnXgXxLYL4k2huwDDitQQ4X3F6V6TA0KxnI+dCcF8bpu70rurG2UW1KV5rbZCwcpSkJk+ctS4CQZMmelPtttNYFTpX2VsXS+LWDCLhxXnN3RSFaR/MQpKSsqKY06NSZWR/Uncmt7/D/AIUhx++Q60wEhSW1pS3IcQASkqUpRBMk505j0xSLcMrbKLS3aOjCHLgoI1KKyEstpUSSTkzkgdhV7vHGGLlJXZNBxcQ41cDWonEhh7yy6rpy6ldPSqx28AdjjjdnYWFq42ytmyLgMLEJ5j3MExXyHgfG+I2l6ytxLl82gwhxEugtqMHyn0gmD/YTE7gGCNh4/wDB7l48nyrhp5LsqbtnpZdGnCktOEZMydDgxnG9MbK3HCOEPKYK1LSSpSVEEoXhJSoAkYODHuKfanhC20Zy58WvcFvLtq8ZNwxcul5sEg8qiYPNMGISUkYKN6eeEPBXnX6OLMXZct1616VJPmSQQWzHLCT/APUCOtYOx8Uf8VTcM8R5tDbj1u6IC2lJElAONSFADlV1AyMRouL+NVcL4baJ4TK7dRKlXK0hUrJJUytMci9jmDAEd6V6foNuI2PjpF7xB9t23YDmpSWHvK0uBKTGhZnVJT+cR0pz/DO8tkXd5ZNJWoL/AJhMhTQwEqTgcuTGSdoxFNrbxBa3Ni1xX8ELi4ajWlkAuIPwqJ6kASoBUwDPrQf8N7vhTt9cPWbjiHnhlhzSkQTqJbTuc9JxnEVzy0fqbXoU8mKMdwngKbLiT7BaBdQrzLRTggFuc6FHchMgeo6Zqzgdmiz4y2EPhP4jVqahR0qUZA5ZG+RqiIzinPH/ABo+xxpabgMG3ZEpCkJ1gKTALa1DXqJ3gxg5onwe03dv3q22WbO5SQpp9tGslC5OopWSklUZgJ3NRcZbm2+vnxFFJbUvcU8a8APjia7i2dlK1FbjaZ1ZEqTJ5TqMxJxKfSiOEcSW9esqYdUu6XJcUZWwy3POlKcCExpEEg4zJrzwBwu9evVXl0tzymVL0HQloOYU2r+WNkgCY9s70w8FfxXF1eG1DDbLRCvKjBwZggQnIkwOvehUlzml18yBtPjAra8WIfdctbSxtii4cCSjQoKWjVKluLQob/F2AmZmn3iHw9c2xUGLhm1sIMjy2W20dIWVha3VKPoN/lWY4v8AxfdRcluzbbabSspI8tJU4rUQSY7noM1uPGHA1cTat0qcLDc63GynmKinAyY1JyIPcnpVGkqvF/kmrd1kz/hLhQdtwpL6XWwpYedSkMt8gC0BKSBGlUHzNI2PTBt8IeHS5bOvMvNq1PuugIX5mgrRpKFLSnodKoSMgCrvErnDrOxPDZdQHESfLAUvJ1alkwCVKER2xgRT/wAHcObtbNhFmiEOELWXp1EECVEpEBURA2x86yk4q+nwFxUnRn7S7urS2W86h59ThCWmw2sBISNKdZKQQTGoqVA7UDePJeabZfcQ8+vmLYPKVdEgJyUJj1mKN4HdOjjD6mrV8JUpQdcdcIQlMzKEhISSSBAJUY7dC1WLaSu4bZKVNmH3BbnXckGIZSlY0id1aYMj4oNW86umS8TawYMtG1Q9dOJKVBJbbWrBnaGmkgpbRO0k7ULw9QShsvAIcLZWjzElSGWwVKW8Wz/zHFEYB/uTNbTjfgpN0627crfQ2uNFqAFFtWmV+aoaUIA3nVJnviof/iJeUpoaDGlsJKQmW0LS4soJVrcTGlIiB8UmRRUoPsRwkgS54Q0+VJafQp5CErUnSQopIHMpCQUpMkYG0ie9ZsKOqFbjBE5ntW8b4S7ZLKltt85BcdQAickEDRKydRThUJAjJM0HdWrdxJeaW2vmOsyVqEkJGkQNpOkDGNpqNtSodxTVmNS9kAjqKZ36yq5xkQPtnamlt4UbWow4eWI1J5FEzGlyYVscDbHyC4tZlh5K5BSsci05BG3vP79RVOiMk0hkqwKjMb+ldTW1fWpCTqTkdh+9dXM4ysRRwYO98FhCVLKE46yYyd4+dZx/ijTSyhlltYGC46FLKj1ISFBKQegifWvrHGbhrylAqISRlWO3bvXy5vwwk3OhbkIjXjcp7Ht712orJUPeC+IVXja7LUUJW0dCJOlCkALToJ5gDBBEnpWdVxxVxaqS8hLjtvpKXFyVeXqgpJnmgkb9JrUW/FOF2pACNSlD408wE9TKh9jTi08RWbJKE2jCRiFoCYUOhPLOab3o1+rM+fHiwpmOqUlaUiYkf5vTZF4hQL68sNq1L048xcyhoe6uYnsD6U4R4vbUAG2UkkwEgx6bDoKbcLsG7tvSttTiPNSpSeVsJMQDpKtegyTmFK3iCJ5ZpRploXLs0fDwb1lCyNLDzJ1NqHNqJEHUOkTiR+3y/jHgO94WVX7brRTbwsAa5WJAKSkJwCDnO1OeNX3FOFrVeOrS9aolCWmzpQAoQ3LccqQdMnJ+s0q4R/GcvW7v43y9RwhCEK5kxCtUkpyTAz3poRaWOAykm8idH8TWXkuPP2LDbyZKHmRpUVqBGmTnVEnVOw22ov8Ah1ZWgYbWFkOklRAOdWopCZ3gJHsdRMbRm+G3LQJV5LfMsqALYWlIJmBqkbflV/HSRpW35aOv8sBIz30gA/eneFSI+Rdn0W6sbdgOXCuU5XMk6jHWd+2fU9TNPB/FpFu2XUNuJdXIBJIRMmVDTpykQEjvFYBPjouMG2uE6k7a07xNFWfHmUW/lKUkoCdJxuNwSO/61raQ+9Xg+g+J7xm+QhtK/wCey4FN+UQtaXCJH9qkpUSJ7FIrMcFv33VX6Li2ug1duqUJZWdIXiZjBACf/bS3wt4lZt1sBLJQo7rPKlQ6qJMhfRQETsMCtP4h8RKS/hxSUrQlSeeeQynVkCDIOIHfO9PucRZSxkRJ8Dmzsrjy0LfuXkltI8tQKW1YJiNyKF8CeDrlTF1a3bbjTDyUlOobPJPKtI3wN+4xR6vFTgVJcLgTOSTERtE5M9+3tVSPFBUQsLIMRo1biek9B3rb2JvQX/DbwlecNuy6tYDRBQtCJPmDocgaYOZ3Ge9JeJfw7uWOIh2y1qbCw4lSloS4nOpSTKskd+s+9M3PE7mn4kqTqIkEiBtAT1zmc71Qxx1xQcAcWE7wOsYkx1EUHqSQd6NZ4+4Q3xRDcoU26n4XRoOOqSNQJHWlPgnww/w+8UsOamVIIUIGokekkAAzmfpSey4+oBZLioAGrPx82odJSfXtI61Y3xJRKVKVqBJJRv079u/sKm5M2/sbWb/ED+MYdbcDLqFJYVI5BGndJnOCfn3rK+FPCF1a3AuH7d0+VOhKNPMraSSoCBJO87VpW+KBSSIMjGJnoYAO2/39aiz4icIKTqSEknVHYdyDGxHz9qS+V6jvV4JWgcTcl4cIWhxR/wCbyKUD30aoST3GfekvjXhnEbq4S6hpzSEgITITpjc/FEk9d9u1P33HXVBXmqSYCubv0g4nce/5EPukkZKSU9o1GcROFYkSKEYxjK0Z6tqgGx4fcuMpVf2ZdcRhCuXVo3AUdYSczVnFbW/efBQ+thkRCE7pIG0JMKz1JimLbhJSAqcYjIjP3GJqVuFkKkGUxzTvg5HzFGknZnqNqhszx10LSFIUrSkgFTiR5i/7SgK5f/IjBnbqOm8KXlPupcDik6ShbmptAwSEBPKMgZ9N80ESCSoSd/8AeaFfX7GcQZ+U53ms4IHmkhlasNMS75znlhQcEuahI1TnrqKpOc47Uob8XWxvfxKyCW9Sk5goOEaQR8QKQTGRmlXEuFwkjKQSCU6jB+XT3oW3tm0H4R9BVYJJE5arZpb3xWt5tfkMqcUZAKkBAIJBmSQAJE7Z9M1l02/EclSdJWYWsupGJOOUkgb4p5aXBSZxA6Va9ez6Y/wU+4G6yrhrl2QpILJ5QkaVzypOBpI06ckTvn0FDcWfW2hhtxITBMbHoAM/eKJt7sKPrmCdx95pb4ojym1GYCoVOY1ievTFDNUax4wTpEDHptXUlt+JKSkARA7V1efKDt5FQs45dnmTMyenQetKeLNGcYOgSY6FIwflRLtxHmSSZOx67j5RvQzj+dSgVcoGZ6YFepFDNmfNisjVoUR3AxTKzMJBVIAxzfaJ+eKY2/i55swAkp6CMfL2q7jnjL8Rbpb8tKVBUyO0EGmZmQ8K8UCboGcFKh2AJE47bV9b4ckpQS3+IUl0qQpxp9JSyIlTqhEBYI/7jiJ6V8X8OWgdumwndRx7n/ev0Hct3LLbIYaacTMOBSyjSiAJQI0kzJ2E9szXLqcltDgAu+NWr/D3HlLFww2nXzESVtQNKkwNUq0q9SsYr868S4kHn1u6AgLWToTgJEyAPl1+dfSf4opYTYsqsy2lhTzidLaSklUArCpyeZAmRiAOlfLmImfTaKtBLaDUeRw04SkyBjmzsYjEexNVKeK+U9I37gR+f51QH4Odo/zNGIbSpEgwT+9BnKxfdt4k4Oxx/martbnQoKhK46KEj6GjjBXzGNgZnHSY9KrZbTrgbHee3f8AWsn0MpdDjhXE3FK1JUpIbGpKUqCdhsFkSAO3YVT/APkDzzjjjp1LwRq2xjSEjcQfpQ1laELwoafhkmAZzHzG4o+6WlKtOnuZAkj0jsIpW80aTPLi/LigqBJ3SBHXaB2zRaLNKmxEhwKlXokxAI9pOKjZ2qVqQ5trJOnppGJPaYPvBp3ettFSZUhohOFyBIg4mMYnPr3qblmjJWJLhflpCCQUgyBvB6yOk4Me1Raegrgxjoehzj61PjDiU6UakrIjmB1YzAnY0EwcKzBjb/T/ADrTJWjB3DuHLW3DSSrUTAnfTk9dwK8u0LSArQpKUmNUY1RsSNj1iieA8QFuvnKwEySkD/t6gxuIqHEL3U4u4SkgrM+UVCJSkpC9JB2yrKeu9a6Y1Kii0ulswoEKAB+FUwScE9jAHvj5GL4uFIKjErBCeaNO8gj6felHB1BKwlRPPAUCmRG+ZOYMdvn1Y2nDEcxcOgg4yPlj3+1B/TyIN7big5NAQkoghWkmZGx1E4k7RR9ldl5aU8uNS8juZM46zsI6UiYZTGkHMpjOAZz70Yqz8opUhW8Qr4TMdDvAIH+TR+l4Hyadi6QwvUsiSDo0hcYwBpMenavL7iMLISN0yQeh/wBd6z7nFJb/AJmpSpBCiSZwQPv+tF2eAVa41YCenLIj9In+qs0Gy9zIknSo43wPlHv9aEW4YkkyDt7etecT4sQCEo1kAmAYKYPUGcUNZcUSuUwqcqyBmd+vT9Ka8Ctht3zAGZEREfM49qCIiMZH2otbJShJACp3z09T0oa8gkEHfoDt2rWhWTZuFDB26e3+9U3l1BImBGR868S4oCIJTJgwSJoPyFKVMEH1ED5z09aKoKTJ2K1FR+xjtT5q1L1u6FIJSNJjqYJJiTtE0qYtdQjUAf8AzQPzO01q+CtOpSNagoA9IGP1G+fWi3fA8V6mbatQBAJgTEjO/vXVs7nhrS1FSkZ6wYGBHaurhknbK+M+dP8AA05AHXcnqc9B9qzt86CopGAMbzt61tneKJhesJgmAUmZ6xI2P0rGXbCVrJT9BjNehBvsm66AA7B5kyD/AJvQT5zIEDpR77I2nah1NaukU12LY88EJ03zKiUhIVqUSQAEjJk193u7hpbiXkOI5W1IJ1iAFZkpO8EDqOtfn9hCEAKBhXaCf8FajwfdsLdSq5UrQFBQTgInurqfsPyqTgpFNOe0J/jM0Ai3KlIBXK9LaSE6oTqOepUVGTuI7V8uaBKoTma++eNOEWt3Yu6EkG3QXEKJ3UeYiVEkyCMExkdq+FzzCJBSf8zRS2qjajyEs25kGAodj19O9EBohEkEAdIj6HrVbACpOTA5YIEGj2l6khCoiZJnY7dpGKRs537lf4dKlkqUB6kfPpv+tBuNSrc5H9QyfQ5py8Exgg74jI7EED02oX8LsdRB9B0/egmKgRx0JZKAonUoKAgQIwTMZnpFclozJJOBnboJq5dqSAEyQD2x9etQatyYGr27U92M3YZw5tpKLhK16VBIKMZUoEYn26es9KgLolTSS3ypkGFEKMnJ1wYjpgxnvULq1OklWT3Ht60RwRhz4yANAkTyyNhpMZOdsYmldJWFPB6bDKohX9WFao7iQMnr865NuTkAwIz6+9E2TJKimDK5zIEkjaTT214WhJIWAk9yvUDnuDGP8mpTk0NCO55M3+DgjUAfSMmauLRjlKkTKZMZBGZNaRxtpHZZ7bR7Enb9q8bvEJBACSo94MfpQjqFXFIxJZCFHVOT3iPWinXdRB0nOJ3+n2o7ienV8CM9gB96AKIEiTORE4/Kq7rOdpjHiPDAyltSFpUDkgHYjsrr9qse4h5sYJAAgxttuDvn86qs2hoGoyZnJNelmVDm0g4xIx2MdKEXYQpKHCgxBSj+oYjrhI2mM07YZbWlsBYlQJcBUCehk7xP60jtkknSg5PTqT/pRA4IQpUnIMHB2OdW2R6/tWc4rllIQk8pDS+Cm1HVzgJyQYBwNMyIkCJHv8lq7poBWgwdiIE9zB+vyirUMoKSpKiuMkLnAiJziNuvpRiLQulPmIQRhQBKcSMFJGfp3rbkba2+AVN4RoSnTpA3J2JxJobiTiQsxBiPyjHtFMP+EtatTailQ3IVqSJxGkJHtS26ClOKKikkdhA+Xb/O9FNMEoNchli4FoDcQrfV67/Wi0+HITpEjUnmAmcZkAmPSPWg7Lh5UlZAz07759KsVaqQicEzkhWods0HV8lEpVdBnhz/AJpSrZPwqOJAxBOx3rRoA5o/yelfOlW60rCSkQqFREz7b+n+lazwxctqSpCQUERqTPXuB0+1PGObMn0aFu4EDNdVACem1dUJcssuD5bdLEb5zkbSOn0nPrS/TOcY6elF3zASvB9x0BPb7UP5EnpmuxKkcPAGtEdv2qsJ9KKcazVYbphitYGQqQoRHb2I/WosxsZwcZxH6Zqakxn6VdY2xJnGR2n6TSN0a8hnFPGr6rY2oCUNmNWmZVHc+vXvWabHcEHp+9Pbjh+hIOCSJOnoc4/270vcJVlUzEZ7DYUbsLKEPnbpV6HfrvXJtZnOak00Qdv1qTRNoKt1k77fkakFE/feonUnEDNGOKB3gYHX75NT+xqA3XJBBnVIg9AnrI6nao2zpgASDJ5uhHpU1AEGY99UR9KsYbSYThuI2UZJ7yQfU1ThAPH7szMmfp+VesvEnBz1qaeHN9XlnO0GO3RPajrFDYkEpUPQwfuMUraSHRQyoau/ad/pTpL2pKQcR09PaqWUtjEbdDmBTizZS4kf1A7ZEdux7VCTt2X04t4QqDIJOwj9OlVAgREU9VbgGB3jfr6UYjhIKZIMznb/AH/w1ivjZmuLNpU0k6YUAAc79zp6UmLsCMVuLrhCViDMneACcfpSk+HW+57SYH2AJ9KpHCpkNTSbeBA1dGDBwY+1WtXI2yPvTdHCQZCSfSNtpyYFK3mxqKVYgjHWaNJi7WkGWb6QmQsBSZInf2g/SjWuJFJJkkf1AnZQHSJjp70Bc26EnqRiAREg9Rn/ACa9aYSVQnVk7AGfSczSeNPkrDUnDCKbR5KwpK9UFPRXTsRTyzvEhpKeaEpCRnoCf0ig7W1QkrBWQcagQQCO2e/r2pva8MbcbUU6pkZP/wBYPuM+goySDpuUWU2fFNEpEZONjmP6vf0peEpBVrWEbkDclR2AA+8bTT224U0w6NZOsiUgbZxHzz+k1Hi3DUFvUlAhxSeY5UkESBpI7fnRSpjSba44FnDQFFEOwT/SDhJzj3PtVN3fQpQkQomRvkYnboaovOJaHVeUlA08oJHSPTr6x1pcw+VqlZgR0HsMifnVNlu2T8jqkXKfJ5Uq1afSRnOQoCtL4SQdXMBJBk+2RNZlpBKihAHxZUevbO3+9azhjSmlNyZBBCoGAd99v1p8IVWxkUROYycV1QuWTqMd5275rq5pLLOhcHz68tyo4G3qP3q9uwPb8q6upnrSoj40DXdiQdp+YqhVgrONvUfvXV1Za0qMtNA4tFR8OZ7j94opqyXjH3H711dU9TWk0DYrGjHBQsc8wBiI+Id+4pWbOV6QDo36D9eldXUsNWVFJQRW/wAO3KUzMdR+9SPClJAMb56V1dWetIRaaaKbiwVMnptkRv1HtiptWiu23t+9dXUFrSoRQR4m1Vq1AbZ3Fept1FzUkYKs7bbHrXV1P5WM4IvbtlJnEwcCdvXeos2qznRnf+nH3rq6g9aQNiG1i2RuMmR0zOO+M/rTjgzyGklGiDOwgiN4GR6n966uqMtRsvp/S7QU0tJImdM5wPtmmTd+gCEpUo9sCR7k11dWWq0XvAvuXVAqWEkYyDE5679Pekf4hW8HUFSNoPvXV1MtVkpLJK3UpCgopJJ9Rkz1zVb6FBxK1N6oPMJGdsb+tdXU3kYvVHl428oDW33CeZJgTgDaAJr3hF0plStTUiNMBQB3EjVPwnIO84r2uorUdcArNkX7Z5bh5UzvgxHUCSc4q/8AEvEaG/5Y2UJH2j19a6uoPVYduSlhbqFGYXI/q6GZB3ziRmmF7xlamUgMgKUvcLGSBkxGBkdeldXUVqNvgyWKMw5aLSokgkqzMj3qKmV7Rt7T+ddXVVa0ifjQx4Wy42uUpmRzaiIPWYz0rQcHcWtZBASlR/p6EjEdfrXV1bysZQNEpk11dXVGWq7ZdRV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8" name="AutoShape 4" descr="data:image/jpeg;base64,/9j/4AAQSkZJRgABAQAAAQABAAD/2wCEAAkGBhQSERQUExQUFRQVFRQYFxUXFRYXFBgYGBUXFxgWFBUYHCYeFxwkGhsXHy8gIycpLCwsFR4xNTAqNSYrLCkBCQoKDgwOGg8PGi0kHyQsKS0qLCwsLCwtLywsLCkpLCkpLCwsLCksKSksLCwsLCkpLCwpLCksKSwpKSwsLCwsLP/AABEIAOEA4QMBIgACEQEDEQH/xAAcAAABBAMBAAAAAAAAAAAAAAAABAYHCAIDBQH/xABKEAACAQIDAwkDBwkGBQUAAAABAgMAEQQSIQUxQQYHEyJRYXGBkTKhsRQjQlJiwdEIFVOCkpOi4fAkY3KDo7Izc7PCwzRDZNLx/8QAGgEBAAMBAQEAAAAAAAAAAAAAAAECAwQFBv/EACoRAQEAAgEDAgUEAwEAAAAAAAABAhEDEiExBEETMlGR8AUiYXFCgaEU/9oADAMBAAIRAxEAPwCcaKKKAooooCiiigKKKKAooooCiiigKKKKAooooCiiigKKKKAooooCiiigKKKKAooooCiiigKKKKAooooCivCa1jErfLcXAuRxA7SKDbRXgavaAooooCvC1DGoX5d85rtM0MBaNY2ZSysQ7FfaOlrL3cfhXLLpiZNpnzisr1XDCc42MjNhIzi9xmu1jcai+vlu7qlzm95dpjYsrkLOntLuuODr2g+7wteMc5U3Gw86KKKuqKKKKAooooCsXkAFzWVRlzs7XcROgNo0ALj65NsqntGo03X37hVM8umbWxx6ro8U5b4EsVGKgzDQ/OLb1vY+RrqYTaEcozRujr9ZWDD1BtVVIsLO41PtcCdbdg7KcXIfbsuDn0ZgfpRMTZ149xtvBGo+OfxteV/hVZGik2zsYJY1kXcwBHgRelNbshRRRQFFFFAUUUUBXhNe0l2piuihkk+ojt+ypb7qCL+cLnDnzvBg3yBbhpB/xCQbNkOuRQdL2ueFhviiLaE0cvSLIyyg5ukuc9+JZt5Pjv76kfm5wbSGWUjQIVLHiTqR48T/ADpDyiwydKSFGvcK4suW77uzHhljDm/5yp0xaRzzvLFIwQ5ySULGyupOts1gRusT2VPSmq67U2Mph6RQFdSrA7vpAfA1YiG+UX38fHjW/Fn1Rjy4dF0zooorZi5HKzafyfBzS63RCRbfm3Lv+0RUC7PgHRmRtXe5J4anhfX76mnnIiLbOxAAv1L77WCkMT7t1QHisEz5AHOmUDXQWGth2k1y8/eyOrg967OBwsZNio8O+s9hwHDbUhyi4aVQADa4c5beWvpSXGbOBeF76C4Kg2uQd9+2x91OfYGy2baGDO8oQTf7AJue+165+O6yjo5ZvG9k0x7hWVeKK9r0nmiiiigKKKKAqG+cy8mKEFiwaVpGUcRHhgyg3IFrjt038KmSoj5w74fakEz6RSgKGNsofo5IiGPAdaM+fdWHPL09vztW3DZ1dzHmSVomlEYVlZgqW6rBcvWUk7rE7/q0h2wZRBDiCAJInAJ0G/VeA43HnXexqNGkSubFjJmFs4bPlLZiSuQbhlsdF3muXyg+awGRtSzqEAvYC7NvOuigb99cmPma+ruzx/bd/ROPN3jRJgky7lZgP8N86jyVgPKnPTE5nMKybOTNxYn3KPu91Puu/D5Y83LzRRRRV1RRRRQFFFFAUi2xBnhkWwOZGFiAQbg6EHSx3a9tLaafOBy3w2z4fnwZDIrBYVtmcWs1ydFWxsT36A0vcjjYPBHC4GyLkJvIyXDFM5vkDEWbKOrfjamZgdlF4sROz3UyARoQMynML5ioAtYgW7qfWLxgGDRsrH5pTkzZmJMYyrnNsxudSd9qYeOleJY4QjDNZ3CsrAsbEkHNvv3A6WrzbPZ6uE7M+S+xZJmSKRg+aWIsBfRUlSRtCbWyqf51Oy1GfNXhMzvJYhUWwvvBYnT0X31JtdfBP27cPP8ANoUUUVuwasVhxIjIwBVgQQdxBFiDVeuWeyPkuMeJFsgylAxY9QrvBNy3EX7jViWNVz5y+VhxOOcqoEUZMMb2PWyE5yf1y1u63fWXLj1RrxZdNebNhzAZbaML3vm006lt2nE+lSXyBiPTs2UkZAA1uqpuS3mdB5VDeB290aklh3Abye/spybC5yMVs4qXjEiYhRIImJQoAxRSjAG2YAE3BvdTpWHHx3r3XRzck6dLB0UyeTfO1gsVZWfoJd3RzWXXsV/ZPmQe6norg12OJlRRRQFFFJto7QSCN5ZGCoilmY7gBx0+FApqLOfjI2EjUnr5yVFjqAOsb2sNSnrXK5R898uogiSJT7PS3eZwdzdGrBYgRr1iSQbgGo42xt5sS5kkcszXzE7x2DTgDuA0HZVMt2akWx0d0u0Y8Rh43ucydGCvkAb9uoNcflZjVZ4oR1h0gY337iLe8004NpMlwDppp4bqwlxpZ7m976Eb71zY8FmW3TlzS46WK5ptvJLhQlxmU9Zew6KfgD+tT+qpOyOUc2GfpInKPfeN3iw3HvHGp55v+cWPExxxzSj5Q1x7GSNzvyxnMRmA+i2Vjvy2rpx3JqubKy3Z+0UUVdUUUUUBRXhNMLnC5zUwQMMNnxNtb6pFcaF/rNbUL5m2l5k2Hdtjb8GFTPiJUiXgWaxPcq72PcATVdudDlJHj8U0sRLRBI0QkFb2BJ6p1AzFq4m0NoTYqfPK7SyyG12N9+4dir3CwArWyxDMrMwUaKVCEtbexDOtr7+O+3Cm5L3aTjyyxuUng7+TPLtljWOXrKLWPhu9K2TYgyzllGh462F6YuHxCo/UJZftADyIDMPfTmTbMSQO0Vww3Kb6Mb7u0aHdXn8nHq9noYdVw2fPNLy1Jxk2BYLkzStEwFmJQgMrH6V1BYHeMpGulpfBqnuBxLxuHR3Rg1w6khwe0EEG/nUq8lueqaErHjl6VOGIQfOW7WQWEnfbK3cTv7pNSR52Uttqbq5fKDlJBgojLPIEUbuLMfqou9j3D3Vp2lyniTAyYxCJIlhaVSp0cBSQAeFzp3eVVl27t+bHStNiJLnu9lRwjiXgPwJNzcmVDr5Zc72IxqtHCPk2HNw1mvK4PBmG64+ivmSKbGDwrFMrjTgPs8Aw4HwpPsjCdJdraKDkHf2ntPf2+Fd5Ycyi2nZ+HpVLVoWbD2XAArdGuYFTcgsbai/Wv9K2opwY3AxT2MihyRYX+jnYAWO++t/KmtiZWibDi7Wz2dfom5BULvuNL7hrw0pyYdjlVmNyS8rH/AmVQO4E6eFVSYu3sA0RR2Bkja9nGkltAUc2N7cMwO8C9dPYHLXF4AqYJi8BI+be7Rf4ShN4m/wkX4FhXeGEEmGRWAI6Vb3HCS6/EimTjsO0DI6DqOu46r9qN+0XBtxtxupNXlVqx3IjlpHtGEuoKOhCyRk3Kki4sfpKRexsNx0BBpyVAHIjaq4HauGyZxhsZBEt3IPWdQR1gADknzJe17E336z8DVkPaifn+5QGPDQ4dTrLJncdqRWIB7i5U/qVK5qCedPbUTY2QyDMoQxRkAFhJE6l95FhcyDT8Kpnn0Tcm1crqEOy+QpxME8uhkljeRCdR1Z7ZR2XCPr9sdlc+Hkc7MQUiXJkdgokVmS4ZgrF2ANrjVTapP5txfBYdj9XERn9XFTCujiNlqHBtZhcA9o7D61fHwmIH5ebJWHFF40McU4MqobWQknOikGzKG1FtwYAgEU5OT3NcrYRnxUqQSzCNoszLeNLq+Z1LL1nGlr6C3G4rv8AODs1RhNVDGGVJYlPaSEaM9oYFWtx6K1dyDYiMFJAdwiqCwuc2UKZZCd7ki9uHiTUpNfB80+DXK74/MAR7IhC7+JztpXD5Zclzs6dTGWCSwSOLfRdEdgFP2ZFRlO8VJux4cKQkcUsDAsGbLJGS2TcLA3N3ufKuVzzTKsGFzW/9QQbj6PQSBrjfbVb+VVz7S1F8HzyE5SfLsDDPpnK5ZAOEi6N4XPWHcwpw1FfNPi44ZBDG3zeKg6dFzZgssT9FMqnvUxNbeMtSpUYZzOdUJdzYoooqyTU5xOVhwOGuhHTSEpHfgbXZyOOUe8rfSonw/JjDnDx4nHzlGndmVWlVGyX1le/XfM3EW9oE8a6fORtlJtrrE5JhwydYCxJIRpXAB0uequul1qPeU/KKTHOZZLArZVRfZRBuRe3tvxJPgL67K+7Xs1r9JJ9UZV7i5I/6YceJFaNCzA8f/ysNkT6OhPtEeoD/fb1NeI3XPn8a5uTdyfR+g6Zw4/zld/n9NRwfZWVtR5fhrSqiPCl3AHYxOoHsqW4+G6qyujl9Phx49WP8NbzONdCOyt6kFbMLA7x2HgV7x/KtuBmCNdkSS4tZ82mo1GUgg8L99bMbPGy3VCjX1GYstuFr6g+JNU39G94urcz3ZZ+fz9iyLlTLBszE4InNHKwC9sZEiO9r71dbm3A68TTejgLCJFXrvfTiSzZU8NB76yeUCXM92RQrZL+0bAKvdu9AaUbDx/9oEr/AEQfK5y+4Ma6Ze23ynLh0cmWH0tdjY0YR8o1AIW/bbe3mbnzrq4KH2kPAkehuD8K5gOXEEDcWuOyx1HuNd4xWlP21RvP2T8BVKqQ7YPzaE70lQ+l7/14V2McbIwG/Iqi3axuQPfXH20bwuOI4+DDf5Utx2IzQxkHV3htwOoJPxoOzhNmydHbI2oXgdCLMPeKbOGwwlLwuOqXmXvUh7qw7CCxPqNxNOe5VAwJ9ocTfcKb2xI8084vY9Kwv2ZjYH1HuqUONs/lMqZcLio+kgTMuaM5ZojmY54ydGKuWIBt2X1qxnJfafyjCxSZgxK2ZhoCy9ViAdQCQSB2EVUvpDnu2/j4m5+JqeuY7bJkhmhY6oY2HgUEf/jU+LGtFUkbQxixRPI+ixozt4KCx9wNVM2zjnl6GSQ6uJXN915MRMzn1J9BVg+eHaXR7MlS9jOyQg9gY5nJ7ujR6rxK+aLN3lVHYo3+dso82oip95vHU4KHKQyZsW+YXtl+VTFbX14+40v2ljLkgfQy3/W4VwOa3FKNjRHsadW8Fnkc/wC5RS/ZB6SPEOfpN8NamTU0lx+Xr/2JpbXKZbsNCtmBB8CbAd9u2urgLqmY77At49g+FcHlribbOxSHeRGB49PF9xpw+0yoO3Me4Xso8zmPlUa77NOi2yoJFAkhibQXvGt9dd9rio+57YrDCxIOqpnyqOzLhwLDedL1JJ9ph3D3VFfPtiGL4MW6rRSkn7QeMG3fYL+1U1Bucito/Jpo8Re3QTxFx2xSZopjbuGT3d1WgU1T2HEtlBOupW53lctmUniNRv3cKs9zd7Z+U7Pw7k3YIEc9rR9Qk+Ng361V77IctFFFSlVOfaZlxU87HV2kJ/zCRb0Y+hriYpcrMOBpXiyEyrfU9c+d8o8l1/zCOFJcbMGI8K0qJ9WOzB1yfqqT56AfG/lSiBdSTxvYffSTCTZbjt/lSzDtfMewAD1rl5PNfQeg6ejGTzu38/1Pu2O1qzw8oUoWNhmGY2JsDcE2Gpte9u6tDanuFeyjqn+uIqkd/P8Auwz/AKrbXra1iDoKL1V1zw5+0T1/Iff/ADrXhpACQeI99waMbJmc92np/O9aVjJ3V1Y/K+P9VlMubOz605YMQT0TcbAehtT5WHOqEWut/NWsdPAj31HuzJhoGNiu7sPnUgYGX+yZxwHw0/nVMuzHGbuiPGYQyKw0BIIueBtbhWJwrAYddCEYFmBFtEyjQ67/AI1nFNW3PcWrn+JXqf8Ajw6de7typ815rTX2V1cbMPtZvRg3305cJLnw6Md5tc9pGhPqDTexMRTGhuD9W/C5Fta3jy7NXRjbfw3R4qdeyVgPC9x7iKlHmAuMRiB/cR/9Q1HHKhs2OxDf3rAeVlPwqRPyf3visSOyBP8AqVqoW/lA7TsMPCDuV3Pi5CKf2FmHnUTiMsiIou2igDeXYjTxubeVPPnvx2faLLwjVFt4RrJ8ZSK5/NZhVm2nhkbrZWaU+MaM63/Xy1OKErY3Zy4HBQ4VLXWMKSPpN7Uj/rOSaV8n8PbBt2kE/fWraxM+OyLuQAH4n3mu5HAFQqNL6etIlHXONBbDtbdI2HBHf08dOnZ2HtIo3sTduO7QL4Ae8mmvy6lvhox/8nDKR3dMpHwNO7Z4yB3O86DxPd/W6gWK93vwJIphc72A6XZsUwGsGIsT9mUZT/EI6fWHWw9/86R7b2YJtm4uHgYpCD2MoLofJgvpU0V1ja1gdVO/t7iO/U+PwmvmG2uOjxGFJGZGEqa70dQpI7gQp/zBUGJITu8qfXMxj8m1oQ304ZkHjYuP9hqKhZK9FeUVCVR8VDcIW06lzcfbksB5Za5b2vpcV1drJme17OnUZDvunV6vadLFd9xcXB6vJYW7f67avT2YMNaX4I9U+VJwthcm1/WhZbbvfWeeG3b6T1E4c95eC1tK9m0Tx+FwPxpPG9yBWeLluD5WHhurDV293LmxvFlZ9LP+NqHSsXfQ+dajitAAKwOIuN1TMayz9fwydMyJFGh8q3wkW3MTruIA+B4Voy2rYJOrbcOPafE9ndu863fNnVyJw6EuzbxYLfhe5JHfu99ODa2L6MqsZJb2st+qy21Fjvv8KZHJ/aJiawGZXI0vY34EU4MTJ1wxuSSCbcPDvrk5MMrlt18fJjMNMtm4/MCCLFTYj4HzFdFGLEKurMbAfeewDeTXPkhXMzi9yp1HbvF7/wBa0t5EBnJkc3str6cT/Kk466L6uTHt5OpUEcFt+QWv22FyfM3rmYCDOQWFwWHuJrpHVCO0k1xhjMmAkcnKVWYAndmJZFJ/WZa2ecjEYguxZjcuSxPG7G5+NSxzAKBicV2mFD/qVE6QFbAi39cDuPlpUscwan5XijbQYeIX4XLk+u/0rVQ2udoD844sj6yC/Z1Y7+8AV5zKuBtVD/c4jy6n9etec5AP5xxlrj52S3bcJHICPSuFsDlXPgZekQ5uqysjs+QhltuBFiBuPCndEWI2DhLI8xHXldiP8Nz996UY1rRPrra9++o4j59rKq/IrAKBpiL2HcDEL+opLieeCGT21nXuCIff0lT4SWcsmuuHHFsZht3/ADC1h6CnmwsqqOG/8aifbHLbDSyYYqz5Y50ka8ZFgqNp3nMQNKcB51MJb25CewRPf3gD302nSQYW1pTHDdXUHKWBF7AgXG8g6HwqMxz0QLfLBM5tpfIg8zmYj0pNLzuTzowiEWFOZQGPzzEEN1QGCi+nZuv21Fsk2SbukZS4fIzLrdCVYEWIKkqR37t+lPHmo2Q0+0sOwH/AZpGP2Qjf97Rj/Mpt7UwEqTM0liZGLFtwJc5iddBqamfmN5P9HDJiSP8AiWjjPakZbMw7mkLeSCo3LJpGUsuqlG1eVnaipEYc4HM7HiTJiMMAk5uzR7o5W3k/Yc9u4nfa5aoWxcLQsUeMZ1JU51BIINipvvse29rVbdhUM863JkxTHEBfmZTc2+jJbX9qxYd+buvXLPpm9Ov0np8fUZ/DuXTddvp/SH5JhfVVv3ZhfyDWrWz5iNBwFgN/lxNdV9nKXs75L3ubZuGlwLbzp7zSaXAGIqyuL6MCD1lIOngb6+lPiy+GuX6fy43WR97N5HRpAonjBc3J35gSBoGXXTxrm7Z5IQBCYiysDbVsyXN7Br6pciwPu410MPy36WMCTIszAAMCMtwDc5dyk23HS5Fq4e09qqVYBxmIHfcq19bbz41y7y21uOsenRrSKQSCCCCQQd4I4GsQa7O1YxLEJlFmXquO7QA342uNeIYfVNcqPCse4dp+4bzXTMprbz7xZdXTJtIfMxyOhxs074hBJHEiqEYXUtISb3vcFQh3fXruc+XJjDYfC4YwQxQt0xT5uNVzKY2JzMo1tlFr9prv8xESjASWWx+UPduLfNxWJ8AbVzvyg8UUiwlgDeWUkG5GiAbr/aOvf31aXcUyxuGVxvsiDZMILjQ6buynGq9tNVduuNAqDwB/Gj8/zcCo/VH33qtlps7wmh8D8K6XJNwMMuupze4n+vOo6fakzb5GHhZf9oFaTI+i53te9szWv22va9OlG0zxydmtqanLd2jwxjUdSWe509nQSWv3stx4GmIJnU6O48GYfA16qE2vcm+tyTep6TYRiNP68qsLzK8nOgwZmYSrJiDdkkGWwRnCFVIBAKm9zvv2VGvIjmybaD5y4TDqVzHUu2pDxLYjKwAJzdjIbG5AsZDHlAA4VZCLOdTm+lnmXEYVAzOCsq3VbHIVWUliNMvVPHqjQ1B+N2a6MQ4sdLjsvuvVwcVCGRlO4gg+YtVYuU65HxERylkxWpPtkCMi3coI9ZO7SLbuRfHGatpvTPYfCkTG9bJbk3NaylaWqNdZRjWsWrNN1VG/DxF2soueAp9ciuSpmZUDKzO+vGNcqm7XHtEC4uNNe+mNhGAOozDityA2mgYjhe1xxHZvqb+ZqISvLKdejjiVTlCjr5yxAG72QAOC24k1nyS2yezXC449759nW2xzOQYgQgySKY2JdgdZAQNLHRDcCxANgW33uH5gcEsMaxoAqIoVQNwAFgKUUVaSTwztt70UUUVKBTF538YiYDIxF5JYwO3q3kJH7Pvp9VC/PntHNiIIRujjZz4yPYe6P3011dmnFn8POZz27/ZGs9xfKRv3ixPrrSKW5OtYzCkzOe0+tZ/B14r1b+qdfzS/duy1iBdx4Vp6c9vwr0Yhu7t3C+oA37+FOiq31vFddr5K9QN+nZf0r2PVhc2W4uewX1NIpMQ2utA130nHfdOf6hj/AISrc8ndix4XDxwxewgsDxYk3LE8STc+dRb+UUhyYM8M0487RH7jUh83u0TPs3CSE3JhQH/Eg6NveppoflAYe+Ahb6mIX+KKUfECtPDyLbbuq/WrK1eV7RAWsw2tas1qzFBszCt8FJRW+B6CcOYwqUnH0lZbancwa+m76PuqV6hjmIxFpJ14Oob92yj/AMnuqZ6DwioB568AkeOLKdZIkd1sPazFA1+9V93fU/1XfnoxWbaUgH0EiX+DP/31OM7iOpL3ry1ZOda7fIvk02PxkUAvlJzSEfRiUjOfG1lHewqRvxnISSPZMe0GNs81sh/RNZY3HeXVj/hdTTXWrBc++Fy7KjCABExEIKjQBckiqB3AldKr7UDbCdR3mrBcxsFsJMePSxj0wsB+LNVel3irJcy0VtnF7W6SeZrdwIjH+yoqD+ooookUUUUHhqunOljuk2niDfRGSMfqIoP8WarFtVWOU84fGYphuOInI8OlY1bEcTEmkl6UYg0nqahi1F6DxrWKJbFrYK1Ka2KaIWP5ksTn2TGL+xJOv+oXA9GFKeeLBCTZOJ7Ywkg8Vdb/AMJb1rgfk+4i+DxCfVxF/wBqKP8A+pp6c4GHz7Mxi9uGn90bN91UqVTq9NeGvTQYMKyB0rG9dzlNyZkwbxBwcs0EMqN25o1Lr4q5It2Fe2g44FbU7qwArbFpQSlzFzBcW6neYmt+1ET8PdU7VXbmhmy7Ri7y4/0JT8VFWJoPDVYOcvEZtpYs9kzL+yAn3VZ9t1VP5a40SY3EuNzzykeBc291WxHCWpi/J72dd8XNbQLFED4lnb4J61DqirKczOyOh2XExHWmLzHwY2T/AE1T1pR5z1xZtkTH6rwMP30Y+BNVoq1/OJshsTs3FRILuYiVHayESKPMqB51U9qqMohrVqObJANmYbvTMfFmZj7yaqxHVmOZrEF9lQXNyDKvpNJYelqXyHxRRRQFFFFB4aqViXuzk8XY+pvVtTVTMbHlkkX6sjj0Yj7qviOZieFaK3Yg61pFKh1+TexjiGnCi/R4TFSnf/7cZK7uOYrXDqZOYLYQcYyZ16rKsAJ3ENdpB6dH61EWOwZhkeJh1o3dD4oxU+8VCWmtiVrArYKkTV+TvL1cav2oD6rKD/tFSvtnD9Jh5k+vHIv7SFfvqI/yd1N8aeH9nHn88ameQaVSil67h4CvTSjaOG6OaRDvSR0/ZYr91JyKDwCrJ86PJRcTsxiF+dw6GSMjhkXrr4FARbtC9lVxwceaRF+syr6kD76uJiMMHjZDuYMp8DcH3UFOxW6Nr6GvJ8MY3ZDvRmQ+KkqfhXidvZQP3mrAGMw7cemdb34HDvbTxv6+FWMFVc5K7WEDo2vUngl4WyK46TXfe2nhfztBEbgUCLlBtMYbDTTHXoo3e3aVUkDzNh51UbGsS1zqTqT3k3NWj5yJcuzcQbX6qAeJlQA+RIPlVW5zc1MGo7vI1b3k3b5Jh8oAHQQ2A3AdGtgKqFb+XbergbBwpiw0Ebb0iiQ+Koqn3ilG/aGMWKN5HNkRWZj2BQWJ8gL1T7ak6PNK8alUeSRlU71VnJVT4AgeVWc51pSuyMZbjGF8mdEPuJqrchoC9WQ5kMOybLTN9KSVgOwFrW9Qx86rrgorsdL2VyB35SF/iK1arkNgujwcYta4vbxN6zuX7pij3OGiiirpFFFFB41Vb5ZYbo8bi07MRP6GQsPcRVpDVa+daVPzpistvaW+o9oRore8H0q2IZUu+tYr15BfePWlWx8F0+IhhBF5ZY4/23C/A0QspzWbE+TbLw6kWd16V+28pzgHvClR+rUGc7ey+g2tiRbSQrKP8xQW/jz1Z+KMKAALAAADgANw9KhT8onZFmwuJHEPCx8PnE+MlQlDgFZXrWJB2j1r1XHaPWrCdvyeFHybFHiZ08bCIW+J99S2w0qHvyeB81izfQyRD0Rr/EelTFVBVHnEwXRbUxi2sOmZx4SAS/8AfTdqSufvY3RY9J7dWeMAn7cXVP8AAY/Q1GXSDtHrQLdjsBiISxCgSxEsdwAkUknuAufKrhKbrVMomUsLnS+tiL24277VcTYzIYIzGbx5EyG97plGU349W1BWvnO2V8n2piVtYOwlXwlGZv4848qawNShz/PF8rw5DDpOiYOvELnvGT4kyelRYHHaPWg6uztRIP7qb/Ybe+1Ww2ehEaA7woB8RVVOTMHSzpEurStGgtv60qBvRbnwBq2EW4VAaHO1JbZsnaXhH+qp+APpVZZ6nnn4x5WHCxg2zPO5F9D0UDWv22Lg1A0rCw1GhPEVaeR3+b3Zi4jaeEjf2TKGIO4iNWly+eS3nVrFFVe5plzbXwljuaQ7+yCU1aIUoafOpHfZOM/5V/2XVj7hVW3WxqxvPdt4QbOMWazYhhHv+gOvJ7gF/XquUs4voR60Hb5F4QS4uNDuZ4V9Z4j93vq1ey4ckSL2Ko91Va5C4AzYyBFNjJiIdQdQI26Z2Hgqj1FWuXdVNTe0PaKKKskUUUUBSWTZULElooyTvJRST4kilVFAi/MkH6CH92n4V6mx4FIIhiBBuCI0BBG4g20pZRQFasRhEkFnRXF72ZQwv22NbaKBF+Y8P+gh/dp+FH5kw/6CH92n4UtooNOHwSR3yIiX35VC38bCt1FFBpxOCjksJER7bsyhreFxSf8AMeH/AEEP7tPwpdRQIvzHh/0EP7tPwpVHEFACgAAWAAsAOwAbqzooEs2y4XOZ4o2btZFJ9SKw/MkH6CH92n4UtooEseyoVIKxRgjcQigjwIFKqKKDTiMGkls6I9r2zKGtffa441o/MkH6CH92n4UtooEsOy4UIZIo1YbiqKD6gUqoooNGJwUclukRHtuzKGtffa40rT+ZMP8AoIf3afhS2igSw7MiQgrFGpF7FUUEX32IFKqKKAooooCiiigKKKKAooooCiiigKKKKAooooCiiigKKKKAooooCiiigKKKKAooooCiiigKKKKAooooCiiig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0" name="AutoShape 6" descr="data:image/jpeg;base64,/9j/4AAQSkZJRgABAQAAAQABAAD/2wCEAAkGBhQQEBQSEhQUFRQUFRQUFRQUFBQUFBgVFBUVFBQUFBQXHCYeFxkjGRQVHy8gJCcpLCwsFR4xNTAqNSctLCkBCQoKDgwOFw8PGiwkHBwsLCwsLCksKSksLCwqKSwpLCwsKSkpLCwsLCwsNSksKSkpLCksLCksLCkpLCwsLCwsKf/AABEIAMIBAwMBIgACEQEDEQH/xAAcAAABBAMBAAAAAAAAAAAAAAAAAQIGBwMEBQj/xABPEAABAwIDAwgECQgGCgMAAAABAAIDBBEFEiEGMUEHEyJRYXGBkTJSobEIFDNyc5LB0fAjJEJTgqKywhU0VGKj4UNkdIOTs8PS0+M1Y4T/xAAYAQEBAQEBAAAAAAAAAAAAAAAAAQIDBP/EACMRAQEAAgICAgIDAQAAAAAAAAABAhEhMQNREkFC8DJh4SL/2gAMAwEAAhEDEQA/ALxQhCAQhCAQhCAQhCAQhI51hcoFQtCev9Xd1/ctKCUkXJ1/G9HSeO2bdxJdci6wOqLOFjxVWeLfTvoWrS1l+i7f7/8ANbSjnZoIQhECEIQCFx9qMfFHA+SwLmsleAd1oo3PN+wkNb3vCrfaPlvmoql1OaeGUsbHnIe9lpHRtc9oFnaAush9bXAhUkz4RzuNCPCoP/iTj8I//Udf9o/9SqbXWhUa74R0nCiZ4zu/8a13/CKqT6NLAO98h+5Da+kLz874Q1bwgpR3iU/9QKb7P8pk08cE0gjDJIZJHhjHdF9PUMbOAS46cy/OBv6JUWcrKQgIQCEIQCEIQCEIQCEIQCELWxHEY6eJ0sz2xxsF3PcbAD7+Ft5QbK4WO7cUVCctRUMa/wDVgl8vX8my7vMKB4/yiPqYjKHS0lCTkjewAVtY/wBWnB+SZ1v39o1Ai7qo0vpS0+FB2uRsbqrEXA65ppCC5jjv1Le5GpinGJcqdQ5uelojHFwqK+RtLEe1rXEF3g6/Yu9gFXPNTMkqZI3vk/KDmWlsQY7VgZm6R6Njc69LqVZbKYbSVtWC6Ctq22cXVlWS6O4FwA29iD23I004i22RhoAboGgANHogAWAA4ABHXDD7NqTZh69yw0slhrotuSPM0haUJvZpG47+4qu/41nNUNdd29arJMzgW2IzDXx1WxNo13cdPDctfDora27fPrCMeK2yt+Qgb1Gdq9opKCWOT42Yo5uiGz0/P0wewDRz4y2WMuBuNSOi7cu2+17yG59UAkDvK5u1EdRLAWUzadxNrtqA4tcAQS2w0N7W1694RrPx7h2H7fyluZ9MJ4/12HytqW97oXZZG9wDlIcF2opqwHmJWvc30mG7ZWfPicA9viFR1ZFT0781XRVWHS8KmikJhv1gXygdjSSuhz8j2ioMkeJQxW/OYAYMUp28H9GztN9nXvxsLlR5bj+/v+r2Qq4wTlDdBG19TIKqjcQG18TelGTuZWwt1Y7+8B1XAurAirWPjErXtdGW5g9pBaW2vmBGhFkYQXbKsEtU2Inoc5HE7qEcDRXVbu4hlPGfFedsZxI1NRLO7fLI+TuzuLgPAEDwVsbW4mRTVMx0cKSNvdLis5mlHeIWMHcqccjWX1DboDlsQti5uTOXiQZeaDWtLDc9PnCTcWbqLA6rWRkpcgFBNkgCBwKsLk9xfJSy5tRSTxVRadxgmBpatvdkcHd4VfABSvk3IdWGnd6NXBPTHvkjLmn6zB5ouPb0vs7Lenawm5ivETvJ5s5WuPaWhrv2l01B+TTFTJGA70pKammP0jQ6mn8nQM+spwhewhCEQIQhAIQhAIQuNtZtVDhtM6eY6DRjBbNI+2jGjr037gASUDtptqYMPh52dx1OVjGi8kjzuZG3iT5DiqhxzFZ8QqgKiIzTN6cWGtdanpxbSXEJdAXWOrNN9iW3ylK7FagztqJmiTFKhp+KU3+joYCL888O0a+1zd26xJ4gOwTBm1f5hTyF1O085iNYwm9TMdeYZIfSZv173fPNTFr0c75Km8B+P4gBkE4blw+iB/U6WOUbjax3i50dO8E2JgpWAlolmd0pJ5Wh8j3n0nAuuWi/AeNzqu3huGxwRiKFjY2M9FrRYd/ae03J4rO4KvThjowbgmSPt1rKdyGQcSjvMpGvzzxrluPJw7juPcfNPMl+mDcceHmOBWdzeCwiLKew70X/AJyYWvDyQskpI6INusrn4dK741NGRpGA4HrD/R9l/ELqsbfeEZxs7LGywsSPJN+L+ru6vuT+Z6kA2Q36Yns0sR2EHiPtUZxfYGKQtqKM/E6pty2WFoDDfe2SMdEg9g7825S3emsFtPxqjFks5VPLBPFUZXRMpsQcDkdH/UcQaPShkjPRbI4HsuTqGkhY6fFZIaapkw7MIHskZWYc+5kpHva5jpoQbHKDc+Gtrfk7L2j2fZW07oX3F7OY8elHI30JGnrB8wSOKrbFDLDMyWsz0lZHZrMShYZKWdugAqmtG8iwOl+ttgAo8+WOnJ28xhk1E6SI9CqrrsvoeapKWKFoI4dJ17dqrlTrH9nPjAlkgY1k0PTqaaJ2aMtcAW1lH60L2lpLRuuOBCgz4yD7R1EdYRzyNRlShhSga6oyY4ahbFLVGPNZsbszHM6bA+wdbpNv6LxbRw3LC5iQOQCkOA0M1M+lrywiEVEZzdjXtu4jeGnUA7rjuvH7pSSdL93Yg9FbIfkK5sfBlRiNL4SmPEIf3A72qylUeEVuaaOcfpuwirv9Ox9BKfaLq3Eay7CEIRkIQhAIQhBo43jMVHA+ondljjFyeJ4BrRxcTYAcSVSuJY1LUSMxKpjzzSnJhVB6QFyLVEjeIBsb6ZjY6ANyu2y2ubiVcAQ6WjppMkNPHq6sqQNwt+gL6u1sw9cgCaZJ2VLsuWbF6gZbNsYaCC1rA6hrgD22vxv+UN4z7OpNnOfrBRGQzPJE+LVAJ6RuCyja4bmXGoFr2vpkyttPDaCOGMMiYyNgvZrGhrRfsHFcfY/ZtlBAY2HM4nNLKfSkkO9x424AcB1kknvt0Cr0THUFkzU6BZCdLIDUaIyOyHvSlhPFJzSKxkpb6dayZAmloRdudTj85frpkAHfcXG/gB1cfLoOaU0RAOLrakanyTw5ROjQSEpk6wtPGaaWaIsikEbnXBfY5gCP0SNx7Vj2fw59PCIXva9rNGWBBDbnokkm4FwBusBZVnfPTfzJ2ZOLAUwxW3I1wyuWCoiB6JALTcEEAgg7wQdCOwp/OWt5fclmGl0SRUVdgDoa6SCldzNXTk1FBrZstM+730tzocj+csDwLgdNRGtpcKZUQuraePm8r8tZTWN6acmxe1u8RPI3cCLcOjbW3OzArWRuY7m6iI54JgbFrxY5SRrlJA7iAeFjCWV0z3vrI4h8dpwYMToiBaoiHR51rBe9wLGwO4WuNHxwzw0qaQEGxTCFL9psChdG2qo3F1NISGA+nDLbM6ll7xdzDrexFzfMYi1yOOtDPZI2PtSPHtTuaQGQJbDqRzYRl7UFu7Kz85RUhHpOpK6AfS0kzaqAd+UOV6QTB7WubqHAOHcRcLzzybVlqVtz/VsSpX/sVbTSP8NVe2zTvzSIHexvNHviJiPtYjV6jpoQhGQhCEAoRys7SOpaIQw3+MVjvi8Qb6VnWEjh1aODQeBkaVN1SOP7RCbEazETYwYYwwUwPovqXEsBHX0y4nsDCiybrjYJTyQ1U1FQ5XVDGx04qCOjAxrS6tmB4F0zw0cbNA32Vm7ObMRYfCWxDM53SklfrJI/1nHquTZvC/EkkxPk9p/is8VM/WompJ6qcn0s0stOWNd2hrXX7b9asF7rgN6yq9Xjx+zoiGR3PHX22CXpE62a3vuT9gRiDfyZtwAt4WssoGg/HHT2WR2+t+wkzJ1x1JwcEYY7ossmUFMLLIEKEXS2Sg4+B+xIE62vh/2osoGhFkqS6oE4OKQMJS812oELdNVieCAbHTfr96z2WOU9F344hFx7YD04r8Qb+W9RTa7ZeSVza6idzdZELcA2Zg05uS+l7aAnTgdwLZbhw6Nj2g+ZBWF/ROX8aI1njLbFRT83Vte+JnMVEzxSVlIQQDNJmNPOxp3Fs7G3O/U33kvrh7eO6+v3jzV1cp+FiAQYlGLSQSxGW2+RgkYWZrby0i1/7wHAWrjb3CBDWTZPk5MtTERuMc+pt2Bxt3NUeLPHVRV29Ks9Zh74SznARzkbJW9rJBdh8QsBRzFkJcoSWQS7YWUmHEYxvNJz7fn0krJW+8r0XsrUh7JbbudL2907GVHvlK85cl8g/pOKN3ozsmgcOySJw94CvDkyqSYYmu9I0lOD8+ndLTyfwMRr8U4QhCMhCEII3yh7R/EMOnnBs/Lki+kk6LSPm3Lu5pVR0mDAOocNfoyFpxLECdwJGZrHnsZlaex9+ClnK5XNkrKSnlNoKdkmIVHHM2M5I2AcS512W/8AsUMq6uX4tO97fz3GZGNiiHpMpr6X6gQQ3useBtW8Up5NmOqqmqxKQEGpcWRA8IGaAebWjviPWpxH8r80e0/j2LVwnDG0rYYWeiyJsY7cjLZvE3PityZljfgdHfej3YTjX9Nylo+c1J0B8L9g496R0IYco3N0Hgt7DG2Z4n7FozHpHvKOPytys+iFt0wxlKSgSKtG5k8SBP70xzQobFgUhbZNNgi6LC31/HYi6Bv/AB2JRJ2KBGsun3skzpLqoUkptkFyA26KFqYxUGKmnkAuWRSPA3XLGF1r+C3S225aWLx5qedvXDKPONw+1DfpzNmdr6avYDTyAutmdE4hsrLnW7eIufSFwujXnps7fx9y8+8l2IGHFKY/oyExHulaWj97L5L0JLHneB6hN+820HkjXhz+fNRzbmVjnU1JKbR1jaiEnqflhdG7vBuB2kKssWgMmGxOl+Uw+aSgn6+affmz3NOZgVj8rVCXUImZ8pSyMnYRvGUgO9hzfsKPSwsmrp4hYQ4zRtmhPAVDG52+IcHE9rgjz+Tmufy5YKyE0EkVjGaUQNI3EQZSw+LZPYqusrQx2pNbszC53yuH1IgkB3htjG0HwfEO9hVXlR5xZBCLIsEHS2bruZraaX1J4nHuD25vZdegNj3c1VOj9SqxCn8JXR10f7uZebb7rb+C9BYLXXq3SjdKcLrW/wD6IzRS+yyN49VaKEIRgIQhBS/KZh5qMafAN82FvDPnRulnaPrQjzRydwuxCebFJmgOLWQwN3hjWsyylvVdwIHzn9a623AybR4Y87pIpIz5Si3+IFE9ktojhtCZSCY4cRfBK0b+afGL27WuAcO63FV18fGqtiCUFwB3t+0FbTYy7QWK0qiI3EjNeOnELbw6cZw7NfXdusD1hHtymsflHagiytAXIf6RXbXDvqUeTxc7pQ1NOiW104Nsq7MYBKURa28U4vQ3ie4e/wC9QtIGhOypGjrTkDBvI/G4JcqQekfxwanX6kU3m0ZNSOpOtbvSPGt+z8e8IhNBwS5r7kByCzqQJlWKqbdjh1tcPNpCy3tvTXa+1FeVMMrjBLFM3V0T45AOBLHBwB8l6a2cxqKtgbPAbtdvF+k136THjg4f57ivLpbZX3yUYOYMLY/0XTudMSdND0I7n5rAf2lHDwW717S7FYWvZleLtddrgdxa8Frgey3vVVOwWSORmGueWTQyOqMKqTudrmdTv7bjzHVlDrTdE55A/RGpPWeoDq7VBOUTFoX0kssJu+imY2OVhtapdYODXDfka7MbfpNb6pvXbyySIzhleaiPGI8mQVNJ8d5vg2ankBlA7Oc5zwAVcOKuTZfAG/0pJSNFsmD8y7tfK2MvJ7S6YlU5br3qPHezbdaEqS/FEAOoVx7M1BfTUThvkw+spx9JRytlh8bNcqbZ1q1OTmr/ADSkJ/0GKBh+ZVwOi8i96NY9r8gmD2tc3UOAcD2EXHsKyLlbLPvRwt4xt5o98JMLvawrqoyEIQgq7lf/ACVbhFR6tSWE9jnwn3NcoNi9Nalx2n/VVkU7e6SZzb/VIU/5e4D/AEdHKN8NTG6/Vdr2/wARaofiRDq7GGcKjDxUN7SyOGQHzzKtzr99LLwGszQxXPpRxvH7TGu+1b7oBcHdc7+1R3YcifDKR19RC1t+ox3j/kXf5wtILgTpbS2UdZ69dPJJ092N3zEiadOtcSQWN1sYXVOLsptY3Om5Y37yO1Hnxx+FsICmF6RrLrJksq6GtbxKeRw8SkzcUnOBE7KTomjVO5wdaQydSimj0j3f9qeWrHfpeH3LJZFJkPWl4d3u/HuRnTBJqiXZxjSBnakczjfT3I1QPuscgtc9hTub4rBVPtG88Ax58mkom3lSOAvcGtDnFxADWglxJ3BoG8r1DQwt5uMNaWNDGBjHCzmNDQAwjgQBYjrCrXkMwuJ0U04aDO14jDzqWRmNp6A4FxLgT1CytS1r2G/fra6Hgnxm/bXrKuwIZuAJJ7uAVJ0kWfBaSLjVYlr2gNEZ9pCufE3ZKeZ9rBkUjrD+6xx+xVLgNLd2B0x/R56tk7GmRz23/ZgP1kTy+k75PWc7jmLTcGc1CPcR/gqj9paPmaypi/V1EzPBsjgPZZXryIwmSCsrDvqquRw+a3UfvSPHgqh5Uabm8YrB1y5/+Ixkn8yjy5c2ooUjk5IiFU12Cqj8UxFg3sjgrGd9JMJCR4EKEuKmHJbIP6RbC70aiKend3SRk+9oRce3ofZae4qGA6Nnc5vzZ2R1F+7NK7yXcUD5N60kRZvSkooQ76WjkfTzX7elH5KeIuXYQhCMo5yh4E6twypgYLvcwOYNLl8bmyNAuQLkttqeKgEewVS6SnmOQH+j3UdQ10lzm5qSNpGVpa4asJN9LcVcS5dVHlcerf5qx08fpGtisBkoqKKnkc0uZnuWXLek9z7AuAP6XUF3WxBOSqu223hsIF3eHlv/AB2LUn0ee8+9dKi9AePvK59czpnv+xRnC7yrE8cQgOv9yRoRk9qrqcRfegtCZkCUN7UCZR1FZAE09yQNUUgHSP44BKWpA7pH8cGrJdA0RouAlISWCIBKlvYiyLj8WSFt+zzRODnO0XNxybLS1B6oJj5RuW8WdpXH2v6OHVh6qaf/AJbgiXWlZ8g9blqKiHg6Fj7dsb8vulVzWXn/AJKMdgo6176iQRtdC5gcQ4jMZI3WOUG2jTr2K8sOx2nqfkJ4ZOxkjXH6oN/YjjjeG3UUzZGOjeLte0tc031a4EOBtrqCVFp+T1gkdLTuOcUb6SGN5uxvRysdznpjjff6ROilpW3hzNSer7Uat1y19kMAFBQwUw3xsAcRqC9xLpCD1ZnOVBctsGXGJj68cDv8MM/kXpVefvhAwWxKJ/r0zB4sll+xwUcFXpEqQoE3ldLZ/EPi9XBN+rmjee5rwXey65o0CG6oPRmzR5mtczcIq+pj/wB1XQirZ4c61oVjqn8PxO5FR+tw+hrT2voZhz3jlcArfCN5FQhCMBa1VSZyDe2i2UIsuumq3DxxJPsTviLeo+ZWwhF+VNYwNFhuWhXjpeA+1dFaOIjUHvRcO2mi6RFlXUqRCEZFkgCVIgQDU+HuCLJrJAXOF9Ra46r7vcn3RrIWQkQjJyQuSELHJM1oJc5oAte7gLX3XvuugyDVcXbn/wCMrP8AZpv4Ct9+NU7d88A75ox/Mo9tvtBTOw6rY2ogc50EjWtbNGXEltgAA65KFedmOTrJhb+PvTg5RxWRyPY1VS4lDTunmdDllc+Nzy9tmxutbNfL0i3dZehYYQwWCoT4P1HmxCaS3ydOR4ySR29jHK/0XdCpH4RdN+UopOts7D+yYnD+Iq7lVPwhqO9FTS+pUZfCSJ598YRFBpClKECJwKaEt0FvbDyCalw3Nuz1+HP+bPG6ZgP1Gq3tlK0zUNO93pGFgf8APa0NkH1g5UJsDXZaCoP9lrKGrHY3nBHIfqAq8NjHZWVEP6mrnaPmyuFU32TjyRu9RIUIQjAQhCAQhCASOaDvF0qEDOYb6o8gjmW9Q8gnoQ2ZzQ6h5BHMN9UeQT0IbY/i7fVHkE34oz1QsyEXdarcMjDnODRd1rnXW2gWQUjPVCzIQ3WMU7fVHknCMdQ8k5CJtHOUGUjDpmN9KfJTN76mRkBt4SE+CqjlIrAKSqItaoxBsI+iooWst3CVjlZm3Vc1joM/oQCeuf3U0eVo+vOx37CpHlDqHMhoKZ3psgdUTfTVbzI+/iD5o3OkKyoIQEqMEQEIDuCC7/g7Udo6yXrfDGD8xr3n/mBXEq55BqXJhRd+snld9UMj/kKsZAKCctdHzmDTHjG+GQeErWH2PKnajvKHR87hVaz/AFeVw72NLx7WhB5QKQpSmoFSNHFG9LdBMeTT8pJV0v8AaqKojA/vtAezx0crp5PsR52Qv/tNHRVPfIGvhm8RliVAbF4p8WxCml4NlYHfNeebf+64q79iRzNSIbf1eoq6X/c1AbWwHwyho70bn8VkIQhGAhCEAhCEAhCEAhCEAhCEAhCEAhCEAhCEHIx7ZeGtY9suYGSMwucx1nc245nMF7ixNuHBV7tlyJSVs7qhlWC9waMssQDbMaGtAdHYDQeqrZQg804lyJ4nDfLEyYDjFK0n6smU+xRmu2UrIPlaWoYBxdDJl+ta3tXrxCI8XEW0O/q/yRkXsiqwyKX5SKN/z2Nd/EFypdgcPcbmipb/AEEY9wQ5c7klpDFg1IDvcx0n/Eke8exwUvWOnp2xsaxjQ1jAGta0ANa1osGgDcAFkRQsFfSiWKSM7nscw9zmlv2rOhB4tc3Lod408tFt0mETzaRQyyfRxvf/AAgr1zFgVO1xe2CFriblwiYHE9ZIF7rdARHlah5LsTm9GjlHbJliH+IQVJMP5Aa9+sj6eIdRe57vJrbfvL0MhFVBh3wd4h8vVyO6xFG2P95xf7lZNJszDHI6SznSPMRc5zjcmEERusLC9j1a8V1kIBCEIBCEIBCEIBCEIBCEIBCEIBCEIBCEIBCEIBCEIBCEIBCEIBCEIBCEIBCEIBCEIBCEIBCEI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2" name="AutoShape 8" descr="data:image/jpeg;base64,/9j/4AAQSkZJRgABAQAAAQABAAD/2wCEAAkGBhQSEBUUExQWFRUWFRwaGBcUFhQUFxcWGhcXFRoXFxcXHCYeGBojGhccHy8gIycpLCwsGB4xNTAqNSYrLCkBCQoKDgwOGg8PGiwkHCQvLCwsLCwsKSwsLCwsLyksKSwpLCwsLCksLCwsLCwsLCwsKSwsLCksLCwpLCksLCwsLP/AABEIALoBDwMBIgACEQEDEQH/xAAcAAABBQEBAQAAAAAAAAAAAAAAAwQFBgcCCAH/xABUEAACAQIDBAcDBwUMCAQHAAABAgMAEQQSIQUxQVEGBxNhcYGRIqGxFCMyUnKSwUKCosLwFSQ1Q1Nic4Ojs9HSFiV0k7K04fEINGV1M0RFVFVjZP/EABkBAQEBAQEBAAAAAAAAAAAAAAABBAIDBf/EADERAQACAQEEBwYHAQAAAAAAAAABAhEDBCEx8BIyQVFhccEiI4GhsdETFEKRssLhM//aAAwDAQACEQMRAD8A3GiiigKKKKAqM6R9I4MDh2nxDZY1sNAWZmJsFVRqSf8AEmwBNSdYz/4jC+XBqGIjPbG35PaDsgpPflZ7fnUFgTpTPKMwlNjwUKLd2gr7+7M/8q/3jWZbG20yxB42vbRhv9RVw2Lt5Jh7XsnmNR6V8m83ieMvqVikxwhODa84/jpPvE/GlY+mRwgM2IeR4hYMB7RF2C5gONr3IGtr2BNhUdisWiLf6R5bqp3TTaRbBvcj2iFUAjeSN3gLnyq6VrTaN5qVr0Z3N9weMSaNZI2Do6hlZTcMp1BBpasj6hekt45cE51X52IfzGNpFHg5Df1p5VrlfVfLFFFFAUUUUBRRRQFFFFAUUUUBTXaG044FzStlUmw0JueVgCeFI7f2sMLhpJypbIt8o4m4AueAudTwFzWH4vp5i8RiGE5+aBBVcgRAbEezpf8AKO8n4VzeZiNyRavTitmzf6ZYT+V/s5f8tK/6UYbLm7ZbW3a5vu2v5WrKMHtBJPonXkfwNPmwrDeLDmd1Y/zN44w3/l6TviWk4PpThpXyLIMx3ZgyXPIFgLnu31K1he18UMhVdbkC/wCcN1aP1c9IWxGHMchLSQ2BY6lkN8pJ56EHna/GtGlebxmWLWmtNSKR3ZW2iiivZBRRRQFFFFAUUVxPOqKWYhVUXJJsABxJoO6Kqm0+nCouYGKJOEuJkEYI5on039wPA1SdrdaMN9cTiJrEgrhIVw6H8+Yl7d6EVMrhpe3uk0GEjLSuoPBcyhmPBRc7ydB415y6e9Zc+1MgeNIoY2zJGvtNfLlu8htc6nQADXjvqRxvWFYs2HwsMDbu2kzYnEEcCZZNb+N6pOIJdmctdmYkk2F2JuSbaXJpBJ50a2sIprOQIpPZcn8nfZvIn0PdVs2deKcrw4ciOFZ4YSp7qs/RjHXBRr3jW6c8o3oPUEeJ5Vn1qfqho0b49mU70v2swCxIfafefqpxPdfd61SMTKGNh9Fd3f31MbdVwM76PKdB9WNeHvA9ahexPl+3GutCkRVzrWmZws3V5t/EYXGxjDDN2jKsi9n2haIG72spdbLc+zxAuDur0NszpnhZmKLMgkX6SMcrKTwZXAZTwswFeVYJTG10dlbdmRmQgHeAQQau2yOsJ1jXt8NBjHTRJZ7dsq2sVMpViwtprr3mvd4vSFFZN0X6Vl4hPhO1gjByywMGxcEL+yCpRfnoFI1V47x2uSoItV+2R0pjmRWYquawDo4lgc6aJMLC9zazBWPKiJuiiigKKKKAooooCioLanTfCYdssky5vqg5j6DWqnt/rcjVSMPdm+ww/Sa1vunyqZcWvWvGWhY4IY3EtshUh81rZbe1e/C1eacNio5FdVJKhiBm0bKD7JYcDaxNSe2ums2JX50R796oS2moGdiT6WqHMau2dWyNz/xow62pF/udYSfI4sbjh+P7eNWfFbRPZAXsN5108aqw1tcrcEajTx08L699Odt5riLcB9LvO8L+J8qyaunm8Y7X09j2j3M9L9JriMc0jjLew3cPzjV/6pNuxxPNHJmzNlN1AK2XNvscxN24A6VnLzqg7/24072Ht4o2Uxxst7lZUBBNrb94/bnWmtejGHz51unqfiTwek4MQri6sGHMG9KVj+wunxLiIxiCQ6Rt2h7N7fk5yPZNtwYEeG+r5sbpZ2gtKoVhvyvHJ6hD+ArrLXW9bdVZKKThnVxdSCO78eVKVXYooooCsp6zOsREjyoA/tkRBj7MjroZmUfSiQ6C/wBJgCNAGrSNuYoxYaZwbFY2IPI2Nj615F25to4mZpCMo0VFG5I1uEUD7PvJqKXlxLPJndiztfMzasTv1Pnu3UpI9h8KaTNZk/bgKXka+vAUB2dxrSb4a27dxFLAnS/OlCKBi0RXvU072VJ2c0bi5AcadxOUj0JpXQ187Ig+wLtcWHNuA8zpSd8YI3b0j0qmL4phbSMBQDpwzE92pt5VCNL9X1qf6VMZZ2k7QOslrOhVlbKiBlBU29kkA7t4NtaihEALVKx0axDq05mZNI8OTrTmNbUqOVJYjQBhw944105K4DaUsEueGR4mI+lGzIbjgbbx3HSrr0f6fBnIxJWGVvZOKRB2b3AFsbhxZJkNrFwFZQdLC5qhYnVbjhqPCiWxXQ8LipgegIulT4aMyZWaOJis8QbtDCVAaRUY2LKEPbRm3tRhgQDkAveHxCyIrowZWUMrDUFSLgg8iKxzq7212+FRmN3sMJNfcSAZMFM1zwIaA6XYsL6LVn6otp/Mz4Mkn5LIDFckn5NMO1huTyBK9wAFEaBRRRVBWT9cPTiWKSPCYeQpmPzrLoxB3Rht6i1yba6gX3g6piMQqIzsbKqlieQAua8wdJMU0k0U8gs0hEjC98vas7WvxsdKPLVnFXAkHaHgqLc+f/SutTqeIzHu5D0+JprMtpWT6zD7oANP5N4HMj9vQVHzJ3YdiKkWwxBuvmKd10FO+2lHn0jTs7g3HCn+3I3EgEli2UfRIe5O8i3ePSx3GuQKWxkYFsrA3UC65tygID7Sg6293GpiMw9a3mNO2PD1RIgO9huNgO/maVTCf4mnZQZgBuArq2tV4zeTeVCUy8eB5G+noaSwrlSJ4zkY5RcaFWDAH1Hwp3l1tTQoVUgaXmv5A3NVay1vZW2mKLIpykorHeQFY5CTzCSgqw+qVO8A1cNgbbXExFrZXVikiXuUdd47xxBrLeiuOtGePYPdlNrNhprRzL+awV6sPRTHdltN04Tqym/GWBmW/mgLfnCj6GnrTPRme3n67miUUUUbFW6z8Rk2Tid4Lqsakbw0siRKfItfyrynLF7jb0r1T1pH/Vkg5zYceuLhrzBt7CGPFTKfyZW9Ccw9xoOp19pf25UrLwFc5r2NDHXyqBbNTvDQ5jyAFzx07hzqPz1IYIg39rK3A8O+9FdNCC1kzHTUEWIrqNHVgVBDoQ4NrkMpDKddN4Bp0rhjYNchGu+7eRb0oklBXKHAIC3Ym17XvY8aBLFY2fEgNKWfLmtdpHtcjNYyMxX6I0Btpu318GziADz4G2hvYVy+M0GU2uXNvPS48KUVgRHc2+le28a6UHGIgVeLXB4iwPhSJXh3U8lksjAvnJ3DfbXfemqUDCDTMh4bvA0ko0t9U28juPrS+PXKytw3HwNISSWzHkCCPhVRbequa+KfDndKt1G757DyJioj5ZH9TWg9Hpzh9tw3NlxUU0Nh9eGRnQnwiCKPtVj3Q/EMuLiaM+2WkC/aaCRR7zWm4nG3ZcQhH732phXvyhxOHw6sB3Fl95qLDbKKKKqK/wBPsX2ezcSw39mQPFtPxvWI9YOAy2VRokEdrb7qokX4EVq3W5icuBCj8p9fDIw/4mWs/wCm8V5JnO5JYIx5Qaj+0oz6k75+HrPoouDlzvm7gB+3j8Kkr3lUcgT7rfiaruEnMTsg3q1teQOnuqfwxvO3cg95NRj1a43+B8iXYAcTb1qYKMQVIeIKpBNx2eniNb1C31pVyTa5NGWJwlHwK2tlK+ypz3NsxIFrHSvkOzk9kFSoDZdSfbAUm/u4UzxWILm50Gml9BYAUhFMbLqdBpqfdVXMYSmzXj7QZUtcEG5J4HdzuK+4fDK40j1JNr58u7gw3edM7WFx7qFOg1o46RswsV8bHzrlgCrc10/SB9+lLzJofWkcfDZlbhIMpH84DMD7rUSsprYTgTFT9GSGVG+yYma/qoPlVj20ww+NMo3RYiKU2/k5UCyW56xfpVXehEAxGJkjvuimC9zFMg9z1Z8dAZoYZLXM2AIP9JDklA8fpCq1adZ/Dnvznn44afHIGAINwRcEbiDqDXVQXQfE59n4cngmX7hKfq1O1H1a26VYnvVTrMW+BC/WxWFHrioq899ZGz+zx8p+s5DDkypGbfdYGvQfWU370i78bhf+YjP4VjHXKoGMn0/j4z5nDRj9UVJ4u+xRY5vZpY7/ACphBKNx4U+B1FVHCPTqN6ZsLGlcM2+oJGKQ2NuIt/2pJj4+JprLjTey767u1jdge4CxFVXaNqKdbvA0xkOl+X4U7D6XoFRXaixIIII0IOhBGhBB3Huq29Atr4L2Vliw4xEDmVJJPYZxq3zjZgGyAmwbcFUjdSPWFtjAPJI0Sq2LlZWaRJnaOOwCn2FOQswW1jci5J4VBUMcLxt4X8xUXO91HNh8KlJmvGTzqPjgYws4UlUIDMBcLnDBbnhcrp4VUP8AodOI8Xh2O4Ox88jge+1X/B4LLBtGAaldmwyrxu2DkdAbc/mxWXQS5GjP1WUnyYE1teyY1O1IFO7E4PFQ+PtCT8TUVruHlzIrc1B9RelKYdH3JwmHJ3mGMnxyLT+qjM+txy8kMQOnZtcd7z4dVPoj+tV7rF9nCSni+0gB4LAv+Spjpu3abTYfUbCReZkeUj0cGoTrKbNhZgPyMe39wrf407OfBktMZmfh/KGXbSjy4kH6+U+dwp+Hvqc2cbzS92Ufo3/GmeKwyyBGN8ykEEbt4JBp3sU3aU83+AAqPDU36cT4ep/KNacW3U3xG8U5i1FGGeD6FpuY7qOdqdKK4QaAVUidzrDyZl93nV22VsLByRuyiRu0jyrmysYZOJuLXINt45771R1TK9uDD31Ppt3SzQQMPsW4Zee+xPrVemlalZ9rgj9q4eOOYxxuXXLqzKFu2uawBPs7uPOorapsYvt28zYfAmnu1mDPnCqmuipoo0A0HlfzpKXZr4h4I47B2njAJ1CgsAzEcQFJJ7gaOK4m8YKdX+KMWMgPF5XHiHzqPcB6VoGyJx8mgv8AxG0Hia/1JDIlvD5welZl0Yly47CDeFkjv95VJ9GNaZjcMVTaka6FJI518z2hPuo2VtiufP6Zj+Kf6u1yYeWE/wARiZE8tGB88xq1VW+jkg+VYm26VIZ18HRlPvSrJUb9GMUiO7d+25UOs7/ysH+34X+/Wso60MOJJNqNxhmwjeTRBPiRWrdaH/lITyx2F/v1rO9uR55+kQPCCBvuxZvwqc/R7MWbfT6NvOxt5Xpgd1OoTVQtM2tq7c2FJR6v4UTNc0HWGXW9OnYAWHnSMQsK+Br35UDgDQ/txNK4F9LUgp3/ALcTRC9m86C2bH6ZYjDRiKMpkBYgMt/pEs2oIvqx9e4WiulnSKbFlO1K2TMVCKV1e1ybk3Ps6eJ503Zxamu0dVU91RXSt815/hVg2BGV2LtZwBZzhYrkA/xpZrX7nHheq3Cfm/zh8KuRlSLoswuc+J2ha3Ps7H0CxDzNVGd4ptDW3YGQdpsjEfVx88JP2+1j+KVicUeeRF+s6j1YCtmksNkrJ/8AbbYzeFsY34SVJVsuCjCxqo3KMv3dPwpek4TvHJj7/a/GlKqMj2q+bGu3Pa0KfcRV/VpLpRAHwu0L/kY5T4ZkSP8AWpKF8zRv9fbZb1Y0728l8NtYcsREf04z+FXs58GCZzE89lpY+cQQI1O8MQfLSpXo+PYPeTVfx7/OHue/vFWPYy2TzPxrlzrbtI6xB1p5hl0pjKbsKkMOarBbg6UUixsL8iaXZrUmLbuZP4UcRwdYsXS44WIpdWuL8xXESXjIrjAP7NuVVxPAtiUunhUl0Ma2Ow/i/p2MutNVS4I7qedC8D22MVPons5gCeZiaP8AXvR3o/8ASvnCnbEBMxYb1At3Ea/H4VtzqJMa4/Jxez7/AJwNv+Fqxvo7CRHmb6RuT4mtV2Zif4Jl4ZZIW8bZAPVajZpW9qY8vtP1P+heJzLhWtq2HeMnkYZFyj7rMfKrlVG6PKUkZL27HHt/u5kdFH3iD5VeasvobPM9CM88yp/Wk9sFH/tmG/v0P4VRDDnxfSJRvOFT/l2q69bb2wMbfVxeHPpMlVTYy32ptsHc2Gj9OxtXH+tEMHxCWcjvv660ZrV3i/yDzX4f965yc91dIWwu4n9uf+FfO+lCRawruDDZ762AF2PIUHaxXAFLFVAsNTalMKyMMqFidbg7/dSU8VjZb94tu8aD6q37t/xpJxY12kLWLAfR36HXXcO+uniJW4BsONjpQLw+0LUniV+a8DSmHgZRmIsBb3/967xEejjzHxophC/sHxH41ZtoMP8AR/D8/wB0ZfTsQT8aqsEZJ03cas+2FtsPC8jjpz6Rov4GiK1sRM2MgHOeMesi1rs2GJ2RtuPjHizKO7/4MwPuJrI+jrWxmHPLERH+0Wtvw2FLYjb+G4SYeN18Ww7KbeYFO0abszEZ1B+tGj/eW36tPCaqnQfaRfC4A/yuBBP2o+yFv029Kse0pcsMjfVjY+ik1I4EsY2A98NgW+ttNTz361NbUF4drj/9sfxWoLo5HlweAJ47ST4W/CrZtBESLabZc12QkE77Hv0G6up4c+D59Y3fD+svPWKa7t9s/GrTsw2iXvHxqN2xtRFmkX5PFYNfUa6gNvt31Pl4exUqCr2F1uSBprqeFQ2jfpwQQ3fwp/E9R2EOl+dOWc6AUhgvG/B7LICN9NXOl+TGu4Y1HjX3KLNfmdwvyo4jce4JrjxpmhySkcDXzZLm5WxNuIBOnjSu14rEOKriYxOD4Pa1T3V1/CS/0Un6tVzDEuosCfAXq3dW+CYY8sVIAgfUjiXiA91/Sj02ePe181U2lg1gkmiX6McrqPsqxCj0qy7MxN9jq/HCYtX8iwb4yH0pl0w2WkeKnZmJUyFrAa3ezWvyuTUh0VmWbD4rDKuUvh2YDfqugPfqw9Kr2pXGpaO/P+fOE3ipRFjsXyaCLEj+pdSf+E1e6zjDT9rJs6Q6ifDPA55nJa33r+lXfYGIL4WJm+lkAb7S+y3vBqPpaE75jnfv9VV65/4KY8poT/bJVdwHs7T2qeeCjP6DD8KsPXabbFmPKSE/2yVXsWcmO2ieezEPumH4VzPD9/o1QwjFj5tDyA+FfWgINr11KnsKp5qK7Iz5u+qhIm2lO8HILMpNs4377WN/SmEY/wCtOIBvNBKYUIpZUNyV3/Q47gd4r7JiCqykWzWUXU3tvHHeajG1NhS7IFW1A/mkN5tTbKCO4kDWkYMWOyADKPZsSTc3tqAvEnnTOPjTOZbNQSmIxF2sDplXjyF/jTtWvlPlULDJUlAboRy1oOXw4S5HPvq3bW2f2vRbCyrr2OMl7S3ASPIoPqU+9VUlN1PeL1pnVzs75VsHaeFtdixdAfrGFGjPd85F7qDIcDJkdX+owb7pDfhXoXDtbpHKlvZxGzAfErIV+Brzzhlup03r8a9AJOP3X2VJ/LYCRb87KklvfUCnV1iyuz9mX/JxE2HY9wGIAH3kSrl0zlK7OxZGh+TS2PeY2A99ZxgMYYdmSMP/AJfbXDl8tUEeYcjzq/dYUoXZeKJNrx25XLEKB5k286rm84rMsz2Wn7y2fr/9RXcP5zVK4rGmOHarDX98IoDXI1ZQdPzqj9k2+R7Ot/8AkeHi9dbZf96bSP8A/co333OnpVnn5MUdTPh/WWc7ex8XbnNh0JKgkg25jdbuqa2fiIgTcBc1ggY3A5gE8arvSSP21b+YR7xb4mlnbNIi8hmPwH41HMzmlJXV5ip1EpHJURl/E0zxEYeRcsbIWNjmGW404d1RmHncDRmA7iQPSnK45gQ1yWG7MSfjRktbKdxkMUYF1HcFJF/GkWwqdmJFFrkXW5NweFzURNjDK4L6kaC2ij306h2icnZkC1xrrfnVcTMTk8wsihmKJkAtf2ib304+FdzSLMmUqqhWsSosbXsdaaGZlvltqLai9R2y8eVkZX4k++jmbdKnjC0wplAVQbDcqkKPEte/pVq6u3LYiUsVuIhZVN8oLC9z5D0rNpsOA1wwB5c6tnVpjQm0QpIHaQuoHNw0bgDvyq5o9dnvnVq76f4rLjplZbgqhGvAoB63U1HdB8d2ePhv/GXU+DKQo+9apLrRjtj1J/KgQ+YeQH3VT8Niikgl4qwYfmHN8RVTUtNdaZ7pXY/NYdBu+R7St/VlyR5WcVoGxFC9tGD9Cd7jl2lp/T5z9rVRNvRX/dFODwxYhfIe0R/uxVz2A+dzKPozYeB/zrSBvdl9Kkvo6Xs3xzuzHpCE65Y77FxPdkP3ZFb8Kp3Sia020j/6Ulv7arv1tD/U+K/oz/jVC6U6vj//AGmP4zVzLbDH2G7uPwF6+YR7HzpMvdTbfakoZLGqh7iiLeNcoLAc64ma4FdyNUCiWXWks1zXN65vVDld9I4mPS9Dv7RpTt1I1oGUbWNSmFlsw5GoqQWOlOoW0oJFTYkd/uNax1BTfPY1OGSFvfMD+FZKjZh3ga+Faf1A3+WYrl2CX8e0a340Gc9Idj/JMdicPawjmYKL39gnMmv2GWtQwcgZOjs99VDQ3+1Bk+KVROtz+GsYBxeP+4iq0bHc/uLsuT+R2mo8FM0qfBhUE0+H/eu1oz+TtJXA+0+Hlv6mrh1tH/VE/wBqH/mIqreLis+2F5yQSDzji/FDUz1yykbMKj8ueNfRs+vd7N/KrPBxqdWfJUOjSH5Ls0H8rGu33e0PlSG3ntgMUDvn2lJa2nsoSfinvFSew9P3IQbj278OCH/NVb25OTh4TwafEtpuv2u+k8/Jjtupu7vSPupu2TeJDya3uP8AhXOzTclzxsB5VIzbIeeOYRqWaNO1CqLkgOitp3K5bT6tMMOlwFBtbnRxE+7S0R0p1CgIqFDyLpv8KWiRzxsKMs08UuN+nu30i5OpGpFvcKbxwhTpctzvu7zwpYE303/9KPOIxk+weNDjkRwNM9pYSxzrwr46ZvaHsuN44GneGxIca7+IquOrOYJwv2qDWzDja9+6pfonMfl2FPETINP53sn3E1EJgijZlNhyNSnRPGxvjsPlOonTz9oUdU68THfC19b0dp8O3OKQfdKn9as6Laqv1j+iN9at1w4a+HgkG9ZSt+QdCfigrJsK2afuVbft60aNpr720tWhgDyYYH+P2YyHvt2Z/WPrUt0DxebC4Q84XTzR1AHoGqEwEv8ABEgOgEsJ8cmUD1SpHoY2Vez/AJHHToe4ZZGHvYVWzTtm0Tz+mfucda5/1TiBxcBB9p2Ea+9hVD6VDK+0/wCbs2JPXt6uXWztqGHCxxyyKpeeJwrXuyRTxSSWsDuWqD0t2vG+D2pPHIjjETRQxFWVrxiOIE2HC5k38jXDcyNBZrcDTd1tToiwN+H4UvtbZcmGneGZbPGbMN+hAYEdxUg+dVDKBtffSrNrXHa30AsKOzblQKqaHTSkhC1drDag6MWZjXMmGtxpQITqKUjiJ30DJqUia1GJgI1G6vkChtL2oHsKkgMu8bxzFah1AzH5fiF4HDX+7Io/XrKUidDcGtM6g5Hfakpscgwj3te1zLFa/ebG3gaCt9ZeLWXbONddQJQn50caRsPvIasWw5j/AKNyH+R2hG3heWFv16q/T7AGHa+NQm98Q0n+9tMPc9qsvQiUHY21oyfoosvgbHW39UPSpIu+1T+/Nor9bBwN5gzC/wCiKlOuVb7PX/aE3fZeovbVvl+MJOg2dAD4mTEAVM9baH5Ap1ss6E+BDLr5sPdVeet1J8lM2Z0ggi+RFifmMNIpGVtJW7MAbtdAdare3ZUOFwcSEkxozSGxFpXYMRrvsb7tKjpsVdrcBv8AGnIbOulTL5dta2MTzw+y5dTuB7WbEFgRaDJnFwVLtrlbgSFv5VS+kvR44PEvh31Mf0GFrvGb5Ht3gWPeDW29WuyBBs6MjUzfOtw1cKAPJQo9ah+ubo2JsCcUg+fwwuCPyoiwzq3MAe2OWU8zc2Ro5047+P7scViB+Lf4Cuxiu4nysPfTZZ3A/J8Na+x5mOrAeX476rFNT1J/rEKO7S/nvPlXRYHnbu0PCuY8Oqnfr7zX2y5iDqLcu4Gjz3dhN55FIIIkX0a3eONcHHLfMDa9L2UnQadwGnupFsJroAfIH8KZIx2vrbUY2sdL8a0rqz6ErKyY6UWyMTEo0zEaZz3A3sOY5DXOYsIQbsh8rCvQXQoW2fh/6IUaNlrWb+SM61lH7lytYnI0baC/8Yqn3MdaxHZRILMR9Lh+FekNsbPE+HlhNrSRsmvDMpF/K968/YPA5Lhx84pIa+pDAkEa8iCKO9tjG/vXLo7jQ+Bj4NhsdG1rj6DuoJ8Pbb0qfwUgE2MAO/FgjxMCMTWbyzDRdCam+hsIOOhFtLvu/opKrPpbRia1x3R6c+StdfW1RJtYIrE9hAiMNbB2ZpTa+l8rJqPDhpnQUb7a1rXTvqTx74mbE4eRMT20jyFGIidczEhRnYqQBZQcw3DSs/xHQnHxsUfBYkMNDlhkdT9lkBVvI1H2k71UdBTtLFXk0w8BVpNL9ob3WLXSxt7Xd43rQOujq0fEE47CrmkVAJolHtSIu505uo0y8QBbUWM31HbIeDZdpI2jd55GIdWRtLICVbUaJ7q0Gg8WRop/AjQil0lZeIYeh/61oXXZ1fLgphi4NIcRIQycI5iC/s/zWAY24EHgQBmYccqB/wDLBw3Vy01/CmayC/8A3paOUd9QKo9uFdBy26wHvpHPpXz5RyufSgcGSwyjzPCm74UHUHXur77VJ2Y93jQfTIbWvXpnqm6EfufggZFtiJwGm1vlGpSPkMobXvLd1Zp1D9Fu1xr4l0DR4dLKWGgnbKVyi1iVTMTyzLzr0HVHnfr7hCbWUje+FjY+PaTJ8FFUXBbSkjV1SRkWVckiqSA6a+y44jU6d5rd+t/q0l2iYJsNk7aMFGztkDRG7DWx1DXsP55rG8X0C2jh3yy4Oe/OONplP50WYUH3Y2252xcIaeVxJNDHIJJGkzxiVbI2cm6gkkDhc869GdYWzZMRs2eKFS0jZCoFrkrIjaX42FeZoMPJBi4O0jkjYTRkCWN49RIp3MBXruiTGYwwWLqf2kQCBAgt9F5fa/OyxsB5E0+2R1T4xcVD8pSNoGf5xsPKQyqFLDMCq3ViAt11F/OtsoqYeX4FO2HEECoqqoCqoAUDQAAWAA5AV8ngV1ZGAKsCrA7iCLEHypSiq9mNbS6rMVHMywxiWLejZo1NjuVgzA5hz3Hf3BE9V+MYawp5yID7r1tdFGSdkpnO9hzdVGOIsY0sNx7Vbj/GlYOpLGG2aaFL/S1dyOAt7IB0762yiph6V2elWUx9S8gFvlMdv6Nv89Ok6pZALCeMf1bf5q0yiq4nZNKeMfOWf4PqoGna4gnmI0C+jMT8KvOBwSwxrGgsiABRcnQd530vRR66ejTT6sCsQ6adC8YMbiZEjkaFn7QGJc9wwDEZQb3DFtBe+/jW30UXU041IxLzNh5FVjmfUcwwI8au3VlMkmPXVWyo5FiDrYDXloTWvPhUJuVUnvUGhMMim4VQeYAFGSuxYtFs8PArRRRRvFFFFBC9L+i8e0MI+HluA1irDejrqrDTnv7iRXnjavU/tPD3Jw3bKBfNh2WS/cE0kJ7steoaKDxjjsA0LZJo3ib6siNGbc7MAaalwNxFe1njB3gHxF65+TL9VfQUHjA5rqAGuwuBlOo11Gmo0Oo5U+wmzJXPsQysf5sUjfBa9iBbbq+0HmnY3U7tLErm7JYFO75S5jY/mKrMv5wFW/Zv/h0AYGfGkrxWGIKb9zuzD9GtnooGOxNiRYSBIIEyRoLAbyTvLMeLE6k0+oooCiiig+Fb76+0UUBRRRQFFFFAUUUUBRRRQFFFFAUUUUBRRRQFFFF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3554" name="Picture 2" descr="https://encrypted-tbn2.gstatic.com/images?q=tbn:ANd9GcQKs7BLuHStJlry2KCJV4hHVf-tiyFxcOG3al-_UyNJLTWUcOxdl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060849"/>
            <a:ext cx="4392488" cy="3469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67</Words>
  <Application>Microsoft Office PowerPoint</Application>
  <PresentationFormat>Ekran Gösterisi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Jaguar :  Doğada yaşayan vahşi bir hayvan  www.sorubak.com</vt:lpstr>
      <vt:lpstr>Atletik yapı: Spor yapan insan  vücudunun şekli</vt:lpstr>
      <vt:lpstr>Çeviklik: İnsanın güçlü olması, kolaylık ve çabuklukla davranması</vt:lpstr>
      <vt:lpstr>Hımbıl: Hımbıl: İş görmeyi,sıkıntıyı,çalışmayı sevmeyen uyuşuk kişi, miskin,tembel</vt:lpstr>
      <vt:lpstr>Buyruk: Belirli bir davranışta bulunmaya zorlayıcı söz, emir</vt:lpstr>
      <vt:lpstr>Antrenör: Spor çalıştıran veya spor öğreten www.sorubak.com</vt:lpstr>
      <vt:lpstr>Tasa: Düşünceli hal,hüzün , üzülmek</vt:lpstr>
      <vt:lpstr>eşofman</vt:lpstr>
      <vt:lpstr>Kargaşa :  Kalabalık, düzensizlik</vt:lpstr>
      <vt:lpstr>Jimnastik :  Daha çok kapalı salonlarda aletsizve çeşitli aletler kullanılarak yapılan vücut hareketleridir. Vücuda esneklik ve zerafet sağlar</vt:lpstr>
      <vt:lpstr>Tüy telek www.sorubak.com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2013-01-14T10:12:09Z</dcterms:created>
  <dcterms:modified xsi:type="dcterms:W3CDTF">2013-02-18T18:12:07Z</dcterms:modified>
  <cp:category>www.sorubak.com</cp:category>
  <cp:version>www.sorubak.com</cp:version>
</cp:coreProperties>
</file>