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60" r:id="rId2"/>
    <p:sldId id="256" r:id="rId3"/>
    <p:sldId id="258" r:id="rId4"/>
    <p:sldId id="259" r:id="rId5"/>
    <p:sldId id="263"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3" d="100"/>
          <a:sy n="43" d="100"/>
        </p:scale>
        <p:origin x="-109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28.02.2013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28.02.2013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484784"/>
            <a:ext cx="8229600" cy="2304256"/>
          </a:xfrm>
        </p:spPr>
        <p:txBody>
          <a:bodyPr>
            <a:normAutofit/>
          </a:bodyPr>
          <a:lstStyle/>
          <a:p>
            <a:r>
              <a:rPr lang="tr-TR" dirty="0" smtClean="0"/>
              <a:t>İSTİKLAL MARŞI ve MEHMET AKİF ERSOY’UN HAYATI</a:t>
            </a:r>
            <a:endParaRPr lang="tr-TR"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bilgiadresi.net/wp-content/uploads/2012/11/istiklal-marsini-ezbere-okuma-yarismasi.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0" y="404664"/>
            <a:ext cx="8819456" cy="5909310"/>
          </a:xfrm>
          <a:prstGeom prst="rect">
            <a:avLst/>
          </a:prstGeom>
        </p:spPr>
        <p:txBody>
          <a:bodyPr wrap="square">
            <a:spAutoFit/>
          </a:bodyPr>
          <a:lstStyle/>
          <a:p>
            <a:r>
              <a:rPr lang="tr-TR" dirty="0" smtClean="0"/>
              <a:t>İstiklâl Marşı şairi. Asıl adı Mehmet </a:t>
            </a:r>
            <a:r>
              <a:rPr lang="tr-TR" dirty="0" err="1" smtClean="0"/>
              <a:t>Ragif</a:t>
            </a:r>
            <a:r>
              <a:rPr lang="tr-TR" dirty="0" smtClean="0"/>
              <a:t> olan Mehmet Akif 1873 yılında İstanbul'da doğdu. Annesi Emine Şerife Hanım, babası Temiz Tahir Efendidir. İlk tahsiline Emir </a:t>
            </a:r>
            <a:r>
              <a:rPr lang="tr-TR" dirty="0" err="1" smtClean="0"/>
              <a:t>Buhari</a:t>
            </a:r>
            <a:r>
              <a:rPr lang="tr-TR" dirty="0" smtClean="0"/>
              <a:t> Mahalle Mektebinde başladı. İlk ve orta öğrenimden sonra Mülkiye Mektebine devam etti. Babasının vefatı ve evlerinin yanması üzerine mülkiyeyi bırakıp Baytar Mektebini birincilikle bitirdi. Tahsil hayatı boyunca yabancı dil derslerine ilgi duydu. Fransızca ve Farsça öğrendi. Babasından Arapça dersleri aldı.</a:t>
            </a:r>
            <a:br>
              <a:rPr lang="tr-TR" dirty="0" smtClean="0"/>
            </a:br>
            <a:r>
              <a:rPr lang="tr-TR" dirty="0" smtClean="0"/>
              <a:t/>
            </a:r>
            <a:br>
              <a:rPr lang="tr-TR" dirty="0" smtClean="0"/>
            </a:br>
            <a:r>
              <a:rPr lang="tr-TR" dirty="0" smtClean="0"/>
              <a:t>Ziraat nezaretinde baytar olarak vazife aldı. Üç dört sene Rumeli, Anadolu ve Arabistan'da bulaşıcı hayvan hastalıkları tedavisi için bir hayli dolaştı. Bu müddet zarfında halkla temasta bulundu. Akif'in memuriyet hayatı 1893 yılında başlar ve 1913 tarihine kadar devam eder.</a:t>
            </a:r>
            <a:br>
              <a:rPr lang="tr-TR" dirty="0" smtClean="0"/>
            </a:br>
            <a:r>
              <a:rPr lang="tr-TR" dirty="0" smtClean="0"/>
              <a:t/>
            </a:r>
            <a:br>
              <a:rPr lang="tr-TR" dirty="0" smtClean="0"/>
            </a:br>
            <a:r>
              <a:rPr lang="tr-TR" dirty="0" smtClean="0"/>
              <a:t>Memuriyetinin yanında Ziraat Mektebinde ve </a:t>
            </a:r>
            <a:r>
              <a:rPr lang="tr-TR" dirty="0" err="1" smtClean="0"/>
              <a:t>Dârulfünûn'da</a:t>
            </a:r>
            <a:r>
              <a:rPr lang="tr-TR" dirty="0" smtClean="0"/>
              <a:t> edebiyat dersleri vermiştir.</a:t>
            </a:r>
            <a:br>
              <a:rPr lang="tr-TR" dirty="0" smtClean="0"/>
            </a:br>
            <a:r>
              <a:rPr lang="tr-TR" dirty="0" smtClean="0"/>
              <a:t/>
            </a:r>
            <a:br>
              <a:rPr lang="tr-TR" dirty="0" smtClean="0"/>
            </a:br>
            <a:r>
              <a:rPr lang="tr-TR" dirty="0" smtClean="0"/>
              <a:t>1893 senesinde Tophane-i Âmire veznedarı M. Emin Beyin kızı İsmet Hanımla evlendi.</a:t>
            </a:r>
            <a:br>
              <a:rPr lang="tr-TR" dirty="0" smtClean="0"/>
            </a:br>
            <a:r>
              <a:rPr lang="tr-TR" dirty="0" smtClean="0"/>
              <a:t/>
            </a:r>
            <a:br>
              <a:rPr lang="tr-TR" dirty="0" smtClean="0"/>
            </a:br>
            <a:r>
              <a:rPr lang="tr-TR" dirty="0" smtClean="0"/>
              <a:t>Akif okulda öğrendikleriyle yetinmeyerek, </a:t>
            </a:r>
            <a:r>
              <a:rPr lang="tr-TR" dirty="0" err="1" smtClean="0"/>
              <a:t>dışarda</a:t>
            </a:r>
            <a:r>
              <a:rPr lang="tr-TR" dirty="0" smtClean="0"/>
              <a:t> kendi kendini yetiştirerek tahsilini tamamlamaya, bilgisini genişletmeye çalıştı. Memuriyet hayatına başladıktan sonra öğretmenlik yaparak ve şiir yazarak edebiyat sahasındaki çalışmalarına devam etti. Fakat onun neşriyat âlemine girişi daha fazla 1908'de İkinci Meşrutiyetin </a:t>
            </a:r>
            <a:r>
              <a:rPr lang="tr-TR" dirty="0" err="1" smtClean="0"/>
              <a:t>îlânıyla</a:t>
            </a:r>
            <a:r>
              <a:rPr lang="tr-TR" dirty="0" smtClean="0"/>
              <a:t> başlar. Bu tarihten itibaren şiirlerini Sırat-ı Müstakim'de yayınlanır.</a:t>
            </a:r>
            <a:br>
              <a:rPr lang="tr-TR" dirty="0" smtClean="0"/>
            </a:b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0" y="0"/>
            <a:ext cx="9144000" cy="7294305"/>
          </a:xfrm>
          <a:prstGeom prst="rect">
            <a:avLst/>
          </a:prstGeom>
        </p:spPr>
        <p:txBody>
          <a:bodyPr wrap="square">
            <a:spAutoFit/>
          </a:bodyPr>
          <a:lstStyle/>
          <a:p>
            <a:r>
              <a:rPr lang="tr-TR" dirty="0" smtClean="0"/>
              <a:t>1920 tarihinde Burdur Mebusu olarak Birinci Büyük Millet Meclisine seçildi. 17 Şubat 1921 günü İstiklâl Marşı'nı yazdı. Meclis 12 Martta bu marşı kabul etti.</a:t>
            </a:r>
            <a:br>
              <a:rPr lang="tr-TR" dirty="0" smtClean="0"/>
            </a:br>
            <a:r>
              <a:rPr lang="tr-TR" dirty="0" smtClean="0"/>
              <a:t/>
            </a:r>
            <a:br>
              <a:rPr lang="tr-TR" dirty="0" smtClean="0"/>
            </a:br>
            <a:r>
              <a:rPr lang="tr-TR" dirty="0" smtClean="0"/>
              <a:t>1926 yılından </a:t>
            </a:r>
            <a:r>
              <a:rPr lang="tr-TR" dirty="0" err="1" smtClean="0"/>
              <a:t>itibâren</a:t>
            </a:r>
            <a:r>
              <a:rPr lang="tr-TR" dirty="0" smtClean="0"/>
              <a:t> Mısır Üniversitesinde Türkçe dersleri verdi. Derslerden döndükçe Kur‘ AN-ı Kerim tercümesiyle de meşgul oluyordu, fakat bu sırada siroza tutuldu. Önceleri hastalığının ehemmiyetini anlayamadı ve hava değişimiyle geçeceğini zannetti. Lübnan'a gitti. Ağustos 1936'da Antakya'ya geldi. Mısır'a hasta olarak döndü.</a:t>
            </a:r>
            <a:br>
              <a:rPr lang="tr-TR" dirty="0" smtClean="0"/>
            </a:br>
            <a:r>
              <a:rPr lang="tr-TR" dirty="0" smtClean="0"/>
              <a:t/>
            </a:r>
            <a:br>
              <a:rPr lang="tr-TR" dirty="0" smtClean="0"/>
            </a:br>
            <a:r>
              <a:rPr lang="tr-TR" dirty="0" smtClean="0"/>
              <a:t>Hastalık onu </a:t>
            </a:r>
            <a:r>
              <a:rPr lang="tr-TR" dirty="0" err="1" smtClean="0"/>
              <a:t>harâb</a:t>
            </a:r>
            <a:r>
              <a:rPr lang="tr-TR" dirty="0" smtClean="0"/>
              <a:t> etmiş, bir deri bir kemik bırakmıştı. İstanbul'a geldi. Hastanede yattı, tedavi gördü. Fakat hastalığın önüne geçilemedi. 27 Aralık 1936 tarihinde vefat etti. Kabri Edirnekapı Mezarlığındadır</a:t>
            </a:r>
            <a:r>
              <a:rPr lang="tr-TR" dirty="0" smtClean="0"/>
              <a:t>. </a:t>
            </a:r>
            <a:r>
              <a:rPr lang="tr-TR" b="1" u="sng" dirty="0" smtClean="0">
                <a:hlinkClick r:id="rId2"/>
              </a:rPr>
              <a:t>www.</a:t>
            </a:r>
            <a:r>
              <a:rPr lang="tr-TR" b="1" u="sng" dirty="0" err="1" smtClean="0">
                <a:hlinkClick r:id="rId2"/>
              </a:rPr>
              <a:t>sorubak</a:t>
            </a:r>
            <a:r>
              <a:rPr lang="tr-TR" b="1" u="sng" smtClean="0">
                <a:hlinkClick r:id="rId2"/>
              </a:rPr>
              <a:t>.com</a:t>
            </a:r>
            <a:r>
              <a:rPr lang="tr-TR" dirty="0" smtClean="0"/>
              <a:t/>
            </a:r>
            <a:br>
              <a:rPr lang="tr-TR" dirty="0" smtClean="0"/>
            </a:br>
            <a:r>
              <a:rPr lang="tr-TR" dirty="0" smtClean="0"/>
              <a:t/>
            </a:r>
            <a:br>
              <a:rPr lang="tr-TR" dirty="0" smtClean="0"/>
            </a:br>
            <a:r>
              <a:rPr lang="tr-TR" dirty="0" err="1" smtClean="0"/>
              <a:t>Mehmed</a:t>
            </a:r>
            <a:r>
              <a:rPr lang="tr-TR" dirty="0" smtClean="0"/>
              <a:t> </a:t>
            </a:r>
            <a:r>
              <a:rPr lang="tr-TR" dirty="0" err="1" smtClean="0"/>
              <a:t>Âkif</a:t>
            </a:r>
            <a:r>
              <a:rPr lang="tr-TR" dirty="0" smtClean="0"/>
              <a:t> milletini ve dinini seven, insanlara karşı merhametli bir mizaca sahip, şair tabiatının heyecanlarıyla dalgalanan, edebî bakımdan kıymetli şiirlerin yazarı meşhur bir Türk şairidir. İstiklâl Marşı şairi olması bakımından da "Millî Şair" ismini almıştır.</a:t>
            </a:r>
            <a:br>
              <a:rPr lang="tr-TR" dirty="0" smtClean="0"/>
            </a:br>
            <a:r>
              <a:rPr lang="tr-TR" dirty="0" smtClean="0"/>
              <a:t/>
            </a:r>
            <a:br>
              <a:rPr lang="tr-TR" dirty="0" smtClean="0"/>
            </a:br>
            <a:r>
              <a:rPr lang="tr-TR" dirty="0" smtClean="0"/>
              <a:t>Şairin en büyük eseri Safahat genel adı altında toplanan şiirleri şu 7 kitaptan oluşmuştur:</a:t>
            </a:r>
            <a:br>
              <a:rPr lang="tr-TR" dirty="0" smtClean="0"/>
            </a:br>
            <a:r>
              <a:rPr lang="tr-TR" dirty="0" smtClean="0"/>
              <a:t/>
            </a:r>
            <a:br>
              <a:rPr lang="tr-TR" dirty="0" smtClean="0"/>
            </a:br>
            <a:r>
              <a:rPr lang="tr-TR" dirty="0" smtClean="0"/>
              <a:t>1.Kitap: Safahat (1911)</a:t>
            </a:r>
            <a:br>
              <a:rPr lang="tr-TR" dirty="0" smtClean="0"/>
            </a:br>
            <a:r>
              <a:rPr lang="tr-TR" dirty="0" smtClean="0"/>
              <a:t/>
            </a:r>
            <a:br>
              <a:rPr lang="tr-TR" dirty="0" smtClean="0"/>
            </a:br>
            <a:r>
              <a:rPr lang="tr-TR" dirty="0" smtClean="0"/>
              <a:t>2.Kitap: Süleymaniye Kürsüsünde (1912)</a:t>
            </a:r>
            <a:br>
              <a:rPr lang="tr-TR" dirty="0" smtClean="0"/>
            </a:br>
            <a:r>
              <a:rPr lang="tr-TR" dirty="0" smtClean="0"/>
              <a:t/>
            </a:r>
            <a:br>
              <a:rPr lang="tr-TR" dirty="0" smtClean="0"/>
            </a:br>
            <a:r>
              <a:rPr lang="tr-TR" dirty="0" smtClean="0"/>
              <a:t>3. Kitap: Hakkın Sesleri (1913)</a:t>
            </a:r>
            <a:br>
              <a:rPr lang="tr-TR" dirty="0" smtClean="0"/>
            </a:br>
            <a:r>
              <a:rPr lang="tr-TR" dirty="0" smtClean="0"/>
              <a:t/>
            </a:r>
            <a:br>
              <a:rPr lang="tr-TR" dirty="0" smtClean="0"/>
            </a:br>
            <a:r>
              <a:rPr lang="tr-TR" dirty="0" smtClean="0"/>
              <a:t>4. Kitap: Fatih Kürsüsünde (1914)</a:t>
            </a:r>
            <a:br>
              <a:rPr lang="tr-TR" dirty="0" smtClean="0"/>
            </a:b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HAZIRLAYAN</a:t>
            </a:r>
            <a:endParaRPr lang="tr-TR" dirty="0"/>
          </a:p>
        </p:txBody>
      </p:sp>
      <p:sp>
        <p:nvSpPr>
          <p:cNvPr id="3" name="2 İçerik Yer Tutucusu"/>
          <p:cNvSpPr>
            <a:spLocks noGrp="1"/>
          </p:cNvSpPr>
          <p:nvPr>
            <p:ph idx="1"/>
          </p:nvPr>
        </p:nvSpPr>
        <p:spPr/>
        <p:txBody>
          <a:bodyPr/>
          <a:lstStyle/>
          <a:p>
            <a:r>
              <a:rPr lang="tr-TR" dirty="0" smtClean="0"/>
              <a:t>Adı: Sema Nur Buse</a:t>
            </a:r>
          </a:p>
          <a:p>
            <a:r>
              <a:rPr lang="tr-TR" dirty="0" smtClean="0"/>
              <a:t>Soyadı: BARAN</a:t>
            </a:r>
          </a:p>
          <a:p>
            <a:r>
              <a:rPr lang="tr-TR" dirty="0" smtClean="0"/>
              <a:t>Sınıfı: 3/D</a:t>
            </a:r>
          </a:p>
          <a:p>
            <a:r>
              <a:rPr lang="tr-TR" dirty="0" smtClean="0"/>
              <a:t>Nu:522</a:t>
            </a:r>
          </a:p>
          <a:p>
            <a:r>
              <a:rPr lang="tr-TR" dirty="0" smtClean="0"/>
              <a:t>Okulu:Cumhuriyet Ortaokulu</a:t>
            </a:r>
          </a:p>
          <a:p>
            <a:r>
              <a:rPr lang="tr-TR" dirty="0" smtClean="0"/>
              <a:t>Öğretmeni:Hakkı TUFANER</a:t>
            </a:r>
          </a:p>
          <a:p>
            <a:r>
              <a:rPr lang="tr-TR" dirty="0" smtClean="0"/>
              <a:t>YOZGAT: MERKEZ</a:t>
            </a:r>
          </a:p>
          <a:p>
            <a:endParaRPr lang="tr-TR" dirty="0"/>
          </a:p>
        </p:txBody>
      </p:sp>
      <p:pic>
        <p:nvPicPr>
          <p:cNvPr id="4" name="3 Resim" descr="159.jpg"/>
          <p:cNvPicPr>
            <a:picLocks noChangeAspect="1"/>
          </p:cNvPicPr>
          <p:nvPr/>
        </p:nvPicPr>
        <p:blipFill>
          <a:blip r:embed="rId2" cstate="print"/>
          <a:stretch>
            <a:fillRect/>
          </a:stretch>
        </p:blipFill>
        <p:spPr>
          <a:xfrm>
            <a:off x="5868144" y="2559912"/>
            <a:ext cx="3275856" cy="4298088"/>
          </a:xfrm>
          <a:prstGeom prst="rect">
            <a:avLst/>
          </a:prstGeom>
        </p:spPr>
      </p:pic>
    </p:spTree>
  </p:cSld>
  <p:clrMapOvr>
    <a:masterClrMapping/>
  </p:clrMapOvr>
  <p:transition>
    <p:dissolve/>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TotalTime>
  <Words>130</Words>
  <Application>Microsoft Office PowerPoint</Application>
  <PresentationFormat>Ekran Gösterisi (4:3)</PresentationFormat>
  <Paragraphs>11</Paragraphs>
  <Slides>5</Slides>
  <Notes>0</Notes>
  <HiddenSlides>1</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Ofis Teması</vt:lpstr>
      <vt:lpstr>İSTİKLAL MARŞI ve MEHMET AKİF ERSOY’UN HAYATI</vt:lpstr>
      <vt:lpstr>Slayt 2</vt:lpstr>
      <vt:lpstr>Slayt 3</vt:lpstr>
      <vt:lpstr>Slayt 4</vt:lpstr>
      <vt:lpstr>HAZIRLAYAN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Dogan</cp:lastModifiedBy>
  <cp:revision>www.sorubak.com</cp:revision>
  <dcterms:modified xsi:type="dcterms:W3CDTF">2013-02-28T19:04:02Z</dcterms:modified>
  <cp:category>www.sorubak.com</cp:category>
  <cp:version>www.sorubak.com</cp:version>
</cp:coreProperties>
</file>