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5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897DB12-05F3-4E51-B6B8-57B3C9A6B479}" type="datetimeFigureOut">
              <a:rPr lang="tr-TR" smtClean="0"/>
              <a:t>06.03.2013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91F3A05-6E19-47F9-B7B6-20C146349DAC}" type="slidenum">
              <a:rPr lang="tr-TR" smtClean="0"/>
              <a:t>‹#›</a:t>
            </a:fld>
            <a:endParaRPr lang="tr-TR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7DB12-05F3-4E51-B6B8-57B3C9A6B479}" type="datetimeFigureOut">
              <a:rPr lang="tr-TR" smtClean="0"/>
              <a:t>06.03.2013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F3A05-6E19-47F9-B7B6-20C146349DAC}" type="slidenum">
              <a:rPr lang="tr-TR" smtClean="0"/>
              <a:t>‹#›</a:t>
            </a:fld>
            <a:endParaRPr lang="tr-TR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7DB12-05F3-4E51-B6B8-57B3C9A6B479}" type="datetimeFigureOut">
              <a:rPr lang="tr-TR" smtClean="0"/>
              <a:t>06.03.2013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F3A05-6E19-47F9-B7B6-20C146349DAC}" type="slidenum">
              <a:rPr lang="tr-TR" smtClean="0"/>
              <a:t>‹#›</a:t>
            </a:fld>
            <a:endParaRPr lang="tr-TR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7DB12-05F3-4E51-B6B8-57B3C9A6B479}" type="datetimeFigureOut">
              <a:rPr lang="tr-TR" smtClean="0"/>
              <a:t>06.03.2013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F3A05-6E19-47F9-B7B6-20C146349DAC}" type="slidenum">
              <a:rPr lang="tr-TR" smtClean="0"/>
              <a:t>‹#›</a:t>
            </a:fld>
            <a:endParaRPr lang="tr-TR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7DB12-05F3-4E51-B6B8-57B3C9A6B479}" type="datetimeFigureOut">
              <a:rPr lang="tr-TR" smtClean="0"/>
              <a:t>06.03.2013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F3A05-6E19-47F9-B7B6-20C146349DAC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7DB12-05F3-4E51-B6B8-57B3C9A6B479}" type="datetimeFigureOut">
              <a:rPr lang="tr-TR" smtClean="0"/>
              <a:t>06.03.2013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F3A05-6E19-47F9-B7B6-20C146349DAC}" type="slidenum">
              <a:rPr lang="tr-TR" smtClean="0"/>
              <a:t>‹#›</a:t>
            </a:fld>
            <a:endParaRPr lang="tr-TR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7DB12-05F3-4E51-B6B8-57B3C9A6B479}" type="datetimeFigureOut">
              <a:rPr lang="tr-TR" smtClean="0"/>
              <a:t>06.03.2013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F3A05-6E19-47F9-B7B6-20C146349DAC}" type="slidenum">
              <a:rPr lang="tr-TR" smtClean="0"/>
              <a:t>‹#›</a:t>
            </a:fld>
            <a:endParaRPr lang="tr-TR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7DB12-05F3-4E51-B6B8-57B3C9A6B479}" type="datetimeFigureOut">
              <a:rPr lang="tr-TR" smtClean="0"/>
              <a:t>06.03.2013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F3A05-6E19-47F9-B7B6-20C146349DAC}" type="slidenum">
              <a:rPr lang="tr-TR" smtClean="0"/>
              <a:t>‹#›</a:t>
            </a:fld>
            <a:endParaRPr lang="tr-TR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7DB12-05F3-4E51-B6B8-57B3C9A6B479}" type="datetimeFigureOut">
              <a:rPr lang="tr-TR" smtClean="0"/>
              <a:t>06.03.2013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F3A05-6E19-47F9-B7B6-20C146349DA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7DB12-05F3-4E51-B6B8-57B3C9A6B479}" type="datetimeFigureOut">
              <a:rPr lang="tr-TR" smtClean="0"/>
              <a:t>06.03.2013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F3A05-6E19-47F9-B7B6-20C146349DA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7DB12-05F3-4E51-B6B8-57B3C9A6B479}" type="datetimeFigureOut">
              <a:rPr lang="tr-TR" smtClean="0"/>
              <a:t>06.03.2013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1F3A05-6E19-47F9-B7B6-20C146349DA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897DB12-05F3-4E51-B6B8-57B3C9A6B479}" type="datetimeFigureOut">
              <a:rPr lang="tr-TR" smtClean="0"/>
              <a:t>06.03.2013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091F3A05-6E19-47F9-B7B6-20C146349DAC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err="1" smtClean="0"/>
              <a:t>Traffic</a:t>
            </a:r>
            <a:r>
              <a:rPr lang="tr-TR" dirty="0" smtClean="0"/>
              <a:t> </a:t>
            </a:r>
            <a:r>
              <a:rPr lang="tr-TR" dirty="0" err="1" smtClean="0"/>
              <a:t>rules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33077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366713"/>
            <a:ext cx="4857750" cy="612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23088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7" y="980728"/>
            <a:ext cx="4390802" cy="4536504"/>
          </a:xfrm>
          <a:prstGeom prst="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22635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6903" y="548680"/>
            <a:ext cx="4469313" cy="52381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92150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lt">
  <a:themeElements>
    <a:clrScheme name="Cilt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Cilt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lt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14</TotalTime>
  <Words>2</Words>
  <Application>Microsoft Office PowerPoint</Application>
  <PresentationFormat>Ekran Gösterisi (4:3)</PresentationFormat>
  <Paragraphs>1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5" baseType="lpstr">
      <vt:lpstr>Cilt</vt:lpstr>
      <vt:lpstr>Traffic rules</vt:lpstr>
      <vt:lpstr>PowerPoint Sunusu</vt:lpstr>
      <vt:lpstr>PowerPoint Sunusu</vt:lpstr>
      <vt:lpstr>PowerPoint Sunusu</vt:lpstr>
    </vt:vector>
  </TitlesOfParts>
  <Manager>www.sorubak.com</Manager>
  <Company>www.sorubak.com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Pc</dc:creator>
  <cp:keywords>www.sorubak.com</cp:keywords>
  <dc:description>www.sorubak.com</dc:description>
  <cp:lastModifiedBy>Pc</cp:lastModifiedBy>
  <cp:revision>www.sorubak.com</cp:revision>
  <dcterms:created xsi:type="dcterms:W3CDTF">2013-03-06T13:23:09Z</dcterms:created>
  <dcterms:modified xsi:type="dcterms:W3CDTF">2013-03-06T13:37:11Z</dcterms:modified>
  <cp:category>www.sorubak.com</cp:category>
  <cp:contentType>www.sorubak.com</cp:contentType>
  <cp:contentStatus>www.sorubak.com</cp:contentStatus>
  <cp:version>www.sorubak.com</cp:version>
</cp:coreProperties>
</file>