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29" r:id="rId3"/>
    <p:sldId id="257" r:id="rId4"/>
    <p:sldId id="258" r:id="rId5"/>
    <p:sldId id="433" r:id="rId6"/>
    <p:sldId id="259" r:id="rId7"/>
    <p:sldId id="260" r:id="rId8"/>
    <p:sldId id="261" r:id="rId9"/>
    <p:sldId id="262" r:id="rId10"/>
    <p:sldId id="263" r:id="rId11"/>
    <p:sldId id="434" r:id="rId12"/>
    <p:sldId id="264" r:id="rId13"/>
    <p:sldId id="265" r:id="rId14"/>
    <p:sldId id="266" r:id="rId15"/>
    <p:sldId id="267" r:id="rId16"/>
    <p:sldId id="268" r:id="rId17"/>
    <p:sldId id="435" r:id="rId18"/>
    <p:sldId id="269" r:id="rId19"/>
    <p:sldId id="270" r:id="rId20"/>
    <p:sldId id="271" r:id="rId21"/>
    <p:sldId id="272" r:id="rId22"/>
    <p:sldId id="273" r:id="rId23"/>
    <p:sldId id="436" r:id="rId24"/>
    <p:sldId id="274" r:id="rId25"/>
    <p:sldId id="275" r:id="rId26"/>
    <p:sldId id="276" r:id="rId27"/>
    <p:sldId id="277" r:id="rId28"/>
    <p:sldId id="278" r:id="rId29"/>
    <p:sldId id="437" r:id="rId30"/>
    <p:sldId id="279" r:id="rId31"/>
    <p:sldId id="280" r:id="rId32"/>
    <p:sldId id="438" r:id="rId33"/>
    <p:sldId id="439" r:id="rId34"/>
    <p:sldId id="440" r:id="rId35"/>
    <p:sldId id="441" r:id="rId36"/>
    <p:sldId id="442" r:id="rId37"/>
    <p:sldId id="281" r:id="rId38"/>
    <p:sldId id="282" r:id="rId39"/>
    <p:sldId id="283" r:id="rId40"/>
    <p:sldId id="443" r:id="rId41"/>
    <p:sldId id="284" r:id="rId42"/>
    <p:sldId id="285" r:id="rId43"/>
    <p:sldId id="286" r:id="rId44"/>
    <p:sldId id="287" r:id="rId45"/>
    <p:sldId id="288" r:id="rId46"/>
    <p:sldId id="432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3" r:id="rId62"/>
    <p:sldId id="304" r:id="rId63"/>
    <p:sldId id="305" r:id="rId64"/>
    <p:sldId id="306" r:id="rId65"/>
    <p:sldId id="307" r:id="rId66"/>
    <p:sldId id="308" r:id="rId67"/>
    <p:sldId id="309" r:id="rId68"/>
    <p:sldId id="310" r:id="rId69"/>
    <p:sldId id="311" r:id="rId70"/>
    <p:sldId id="312" r:id="rId71"/>
    <p:sldId id="313" r:id="rId72"/>
    <p:sldId id="314" r:id="rId73"/>
    <p:sldId id="315" r:id="rId74"/>
    <p:sldId id="316" r:id="rId75"/>
    <p:sldId id="317" r:id="rId76"/>
    <p:sldId id="318" r:id="rId77"/>
    <p:sldId id="319" r:id="rId78"/>
    <p:sldId id="320" r:id="rId79"/>
    <p:sldId id="321" r:id="rId80"/>
    <p:sldId id="322" r:id="rId81"/>
    <p:sldId id="324" r:id="rId82"/>
    <p:sldId id="323" r:id="rId83"/>
    <p:sldId id="325" r:id="rId84"/>
    <p:sldId id="326" r:id="rId85"/>
    <p:sldId id="327" r:id="rId86"/>
    <p:sldId id="328" r:id="rId87"/>
    <p:sldId id="329" r:id="rId88"/>
    <p:sldId id="330" r:id="rId89"/>
    <p:sldId id="331" r:id="rId90"/>
    <p:sldId id="332" r:id="rId91"/>
    <p:sldId id="333" r:id="rId92"/>
    <p:sldId id="334" r:id="rId93"/>
    <p:sldId id="426" r:id="rId94"/>
    <p:sldId id="335" r:id="rId95"/>
    <p:sldId id="444" r:id="rId96"/>
    <p:sldId id="425" r:id="rId97"/>
    <p:sldId id="336" r:id="rId98"/>
    <p:sldId id="337" r:id="rId99"/>
    <p:sldId id="424" r:id="rId100"/>
    <p:sldId id="445" r:id="rId101"/>
    <p:sldId id="446" r:id="rId102"/>
    <p:sldId id="338" r:id="rId103"/>
    <p:sldId id="339" r:id="rId104"/>
    <p:sldId id="423" r:id="rId105"/>
    <p:sldId id="340" r:id="rId106"/>
    <p:sldId id="342" r:id="rId107"/>
    <p:sldId id="344" r:id="rId108"/>
    <p:sldId id="406" r:id="rId109"/>
    <p:sldId id="431" r:id="rId1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3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3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500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0B89F-ADD3-4523-B180-392855D5C04C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26CE6-64ED-4912-A1FB-AF32BE62DBF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5000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(ı-I)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SES-HECE VE KELİMELER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HASAN AHMET CİN</a:t>
            </a:r>
            <a:endParaRPr lang="tr-TR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984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nı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almalı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elmalı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kırık 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Tarık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tartı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tartıl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akıl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takıl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ırmak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(ı-I)</a:t>
            </a:r>
          </a:p>
          <a:p>
            <a:r>
              <a:rPr lang="tr-TR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SES-HECE VE KELİMELER</a:t>
            </a:r>
          </a:p>
          <a:p>
            <a:r>
              <a:rPr lang="tr-TR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Hazırlayan</a:t>
            </a:r>
          </a:p>
          <a:p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HASAN AHMET </a:t>
            </a:r>
            <a:r>
              <a:rPr lang="tr-TR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CİN</a:t>
            </a:r>
          </a:p>
          <a:p>
            <a:r>
              <a:rPr lang="tr-TR" sz="6000" u="sng" dirty="0" smtClean="0">
                <a:hlinkClick r:id="rId2"/>
              </a:rPr>
              <a:t>www.</a:t>
            </a:r>
            <a:r>
              <a:rPr lang="tr-TR" sz="6000" u="sng" dirty="0" err="1" smtClean="0">
                <a:hlinkClick r:id="rId2"/>
              </a:rPr>
              <a:t>sorubak</a:t>
            </a:r>
            <a:r>
              <a:rPr lang="tr-TR" sz="6000" u="sng" smtClean="0">
                <a:hlinkClick r:id="rId2"/>
              </a:rPr>
              <a:t>.com</a:t>
            </a:r>
            <a:endParaRPr lang="tr-TR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Hand writing Mutlu" pitchFamily="2" charset="0"/>
              </a:rPr>
              <a:t>mı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kı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lık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1300" dirty="0" err="1" smtClean="0">
                <a:solidFill>
                  <a:srgbClr val="FF0000"/>
                </a:solidFill>
                <a:latin typeface="Hand writing Mutlu" pitchFamily="2" charset="0"/>
              </a:rPr>
              <a:t>ıl</a:t>
            </a:r>
            <a:endParaRPr lang="tr-TR" sz="4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tıl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tıt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tım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smtClean="0">
                <a:solidFill>
                  <a:srgbClr val="FF0000"/>
                </a:solidFill>
                <a:latin typeface="Hand writing Mutlu" pitchFamily="2" charset="0"/>
              </a:rPr>
              <a:t>ıt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nık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rıl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rıt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rın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rım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ın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mır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mık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kıt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kım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kık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anı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Hand writing Mutlu" pitchFamily="2" charset="0"/>
              </a:rPr>
              <a:t>ır</a:t>
            </a:r>
            <a:endParaRPr lang="tr-TR" sz="40000" dirty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arı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akı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akın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akıl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ırk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ıtır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ılık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atlı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tatlı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1300" dirty="0" smtClean="0">
                <a:solidFill>
                  <a:srgbClr val="FF0000"/>
                </a:solidFill>
                <a:latin typeface="Hand writing Mutlu" pitchFamily="2" charset="0"/>
              </a:rPr>
              <a:t>mantı</a:t>
            </a:r>
            <a:endParaRPr lang="tr-TR" sz="2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ım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alık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atık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kıllı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kıtlık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katık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karık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tıkıl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mırıl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tınlı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ık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mırık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kırıl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Anıl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err="1" smtClean="0">
                <a:solidFill>
                  <a:srgbClr val="FF0000"/>
                </a:solidFill>
                <a:latin typeface="Hand writing Mutlu" pitchFamily="2" charset="0"/>
              </a:rPr>
              <a:t>ırık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ılımlı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1300" dirty="0" smtClean="0">
                <a:solidFill>
                  <a:srgbClr val="FF0000"/>
                </a:solidFill>
                <a:latin typeface="Hand writing Mutlu" pitchFamily="2" charset="0"/>
              </a:rPr>
              <a:t>Irmak</a:t>
            </a:r>
            <a:endParaRPr lang="tr-TR" sz="21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85000" lnSpcReduction="1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30000" dirty="0" smtClean="0">
                <a:solidFill>
                  <a:srgbClr val="FF0000"/>
                </a:solidFill>
                <a:latin typeface="Hand writing Mutlu" pitchFamily="2" charset="0"/>
              </a:rPr>
              <a:t>Tarık</a:t>
            </a:r>
            <a:endParaRPr lang="tr-TR" sz="3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tımar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lı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katır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alımlı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allık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atlık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atık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katık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takıl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tanı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tanık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katıl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40000" dirty="0" err="1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endParaRPr lang="tr-TR" sz="40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kıtır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tıkır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 fontScale="925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ırmak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tırnak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akıt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akıtan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rakı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allı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25000" dirty="0" smtClean="0">
                <a:solidFill>
                  <a:srgbClr val="FF0000"/>
                </a:solidFill>
                <a:latin typeface="Hand writing Mutlu" pitchFamily="2" charset="0"/>
              </a:rPr>
              <a:t>allık</a:t>
            </a:r>
            <a:endParaRPr lang="tr-TR" sz="2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r-TR" sz="19300" dirty="0" smtClean="0">
                <a:solidFill>
                  <a:srgbClr val="FF0000"/>
                </a:solidFill>
                <a:latin typeface="Hand writing Mutlu" pitchFamily="2" charset="0"/>
              </a:rPr>
              <a:t>olmalı</a:t>
            </a:r>
            <a:endParaRPr lang="tr-TR" sz="193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128</Words>
  <Application>Microsoft Office PowerPoint</Application>
  <PresentationFormat>Ekran Gösterisi (4:3)</PresentationFormat>
  <Paragraphs>116</Paragraphs>
  <Slides>109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109</vt:i4>
      </vt:variant>
    </vt:vector>
  </HeadingPairs>
  <TitlesOfParts>
    <vt:vector size="1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  <vt:lpstr>Slayt 90</vt:lpstr>
      <vt:lpstr>Slayt 91</vt:lpstr>
      <vt:lpstr>Slayt 92</vt:lpstr>
      <vt:lpstr>Slayt 93</vt:lpstr>
      <vt:lpstr>Slayt 94</vt:lpstr>
      <vt:lpstr>Slayt 95</vt:lpstr>
      <vt:lpstr>Slayt 96</vt:lpstr>
      <vt:lpstr>Slayt 97</vt:lpstr>
      <vt:lpstr>Slayt 98</vt:lpstr>
      <vt:lpstr>Slayt 99</vt:lpstr>
      <vt:lpstr>Slayt 100</vt:lpstr>
      <vt:lpstr>Slayt 101</vt:lpstr>
      <vt:lpstr>Slayt 102</vt:lpstr>
      <vt:lpstr>Slayt 103</vt:lpstr>
      <vt:lpstr>Slayt 104</vt:lpstr>
      <vt:lpstr>Slayt 105</vt:lpstr>
      <vt:lpstr>Slayt 106</vt:lpstr>
      <vt:lpstr>Slayt 107</vt:lpstr>
      <vt:lpstr>Slayt 108</vt:lpstr>
      <vt:lpstr>Slayt 109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CİN</dc:creator>
  <cp:keywords>www.sorubak.com</cp:keywords>
  <dc:description>www.sorubak.com</dc:description>
  <cp:lastModifiedBy>Dogan</cp:lastModifiedBy>
  <cp:revision>www.sorubak.com</cp:revision>
  <dcterms:created xsi:type="dcterms:W3CDTF">2013-01-19T20:16:33Z</dcterms:created>
  <dcterms:modified xsi:type="dcterms:W3CDTF">2014-01-11T12:58:35Z</dcterms:modified>
  <cp:category>www.sorubak.com</cp:category>
</cp:coreProperties>
</file>