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194" autoAdjust="0"/>
  </p:normalViewPr>
  <p:slideViewPr>
    <p:cSldViewPr>
      <p:cViewPr varScale="1">
        <p:scale>
          <a:sx n="57" d="100"/>
          <a:sy n="57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716B5-F05F-4B38-9C31-BE36B9EFFCE1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14E6C7-0911-4BC8-BB86-CA1C6C87FB2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14E6C7-0911-4BC8-BB86-CA1C6C87FB21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  <p:sndAc>
      <p:stSnd>
        <p:snd r:embed="rId1" name="breez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dissolve/>
    <p:sndAc>
      <p:stSnd>
        <p:snd r:embed="rId1" name="breez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1FB3362-A938-4F1E-8819-86E9160E874F}" type="datetimeFigureOut">
              <a:rPr lang="tr-TR" smtClean="0"/>
              <a:pPr/>
              <a:t>28.11.2013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E6DCF3-F8FA-4E8E-A43E-DE1A5CE9598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  <p:sndAc>
      <p:stSnd>
        <p:snd r:embed="rId13" name="breeze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orubak.com/" TargetMode="External"/><Relationship Id="rId5" Type="http://schemas.openxmlformats.org/officeDocument/2006/relationships/image" Target="../media/image6.wmf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27584" y="620688"/>
            <a:ext cx="7772400" cy="1800200"/>
          </a:xfrm>
        </p:spPr>
        <p:txBody>
          <a:bodyPr>
            <a:normAutofit fontScale="90000"/>
          </a:bodyPr>
          <a:lstStyle/>
          <a:p>
            <a:r>
              <a:rPr lang="tr-TR" sz="6700" dirty="0" smtClean="0">
                <a:latin typeface="Hand writing Mutlu" pitchFamily="2" charset="0"/>
              </a:rPr>
              <a:t>    İ </a:t>
            </a:r>
            <a:r>
              <a:rPr lang="tr-TR" sz="6700" cap="none" dirty="0" err="1" smtClean="0">
                <a:latin typeface="Hand writing Mutlu" pitchFamily="2" charset="0"/>
              </a:rPr>
              <a:t>iii</a:t>
            </a:r>
            <a:r>
              <a:rPr lang="tr-TR" sz="6700" cap="none" dirty="0" smtClean="0">
                <a:latin typeface="Hand writing Mutlu" pitchFamily="2" charset="0"/>
              </a:rPr>
              <a:t> i i i i i</a:t>
            </a:r>
            <a:r>
              <a:rPr lang="tr-TR" sz="6700" dirty="0" smtClean="0">
                <a:latin typeface="Hand writing Mutlu" pitchFamily="2" charset="0"/>
              </a:rPr>
              <a:t/>
            </a:r>
            <a:br>
              <a:rPr lang="tr-TR" sz="6700" dirty="0" smtClean="0">
                <a:latin typeface="Hand writing Mutlu" pitchFamily="2" charset="0"/>
              </a:rPr>
            </a:br>
            <a:r>
              <a:rPr lang="tr-TR" sz="6700" dirty="0" smtClean="0">
                <a:latin typeface="Hand writing Mutlu" pitchFamily="2" charset="0"/>
              </a:rPr>
              <a:t>EŞEK  İLE KİRPİ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Resim" descr="Eşek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852936"/>
            <a:ext cx="3096344" cy="281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Otların üzerinde bir kirpi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708920"/>
            <a:ext cx="331236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AppData\Local\Microsoft\Windows\Temporary Internet Files\Content.IE5\RDUZ8T0S\MP90040136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0648"/>
            <a:ext cx="8172400" cy="615970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</p:pic>
      <p:pic>
        <p:nvPicPr>
          <p:cNvPr id="1027" name="Picture 3" descr="C:\Users\acer\AppData\Local\Microsoft\Windows\Temporary Internet Files\Content.IE5\90WST9PR\MC9003013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852936"/>
            <a:ext cx="1964691" cy="2232248"/>
          </a:xfrm>
          <a:prstGeom prst="rect">
            <a:avLst/>
          </a:prstGeom>
          <a:noFill/>
        </p:spPr>
      </p:pic>
      <p:sp>
        <p:nvSpPr>
          <p:cNvPr id="4" name="3 Oval Belirtme Çizgisi"/>
          <p:cNvSpPr/>
          <p:nvPr/>
        </p:nvSpPr>
        <p:spPr>
          <a:xfrm>
            <a:off x="1187624" y="836712"/>
            <a:ext cx="2952328" cy="3096344"/>
          </a:xfrm>
          <a:prstGeom prst="wedgeEllipseCallout">
            <a:avLst>
              <a:gd name="adj1" fmla="val 46039"/>
              <a:gd name="adj2" fmla="val 50706"/>
            </a:avLst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Hand writing Mutlu" pitchFamily="2" charset="0"/>
              </a:rPr>
              <a:t>La la la la ala</a:t>
            </a:r>
            <a:endParaRPr lang="tr-TR" sz="4800" dirty="0">
              <a:latin typeface="Hand writing Mutlu" pitchFamily="2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cer\AppData\Local\Microsoft\Windows\Temporary Internet Files\Content.IE5\RDUZ8T0S\MP90040136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2656"/>
            <a:ext cx="8172400" cy="6159708"/>
          </a:xfrm>
          <a:prstGeom prst="rect">
            <a:avLst/>
          </a:prstGeom>
          <a:noFill/>
        </p:spPr>
      </p:pic>
      <p:pic>
        <p:nvPicPr>
          <p:cNvPr id="2052" name="Picture 4" descr="C:\Users\acer\AppData\Local\Microsoft\Windows\Temporary Internet Files\Content.IE5\GIOU4JDL\MC90034698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581128"/>
            <a:ext cx="1828800" cy="14228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cer\AppData\Local\Microsoft\Windows\Temporary Internet Files\Content.IE5\RDUZ8T0S\MP90040136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8172400" cy="6159708"/>
          </a:xfrm>
          <a:prstGeom prst="rect">
            <a:avLst/>
          </a:prstGeom>
          <a:noFill/>
        </p:spPr>
      </p:pic>
      <p:pic>
        <p:nvPicPr>
          <p:cNvPr id="3" name="Picture 4" descr="C:\Users\acer\AppData\Local\Microsoft\Windows\Temporary Internet Files\Content.IE5\GIOU4JDL\MC90034698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5013176"/>
            <a:ext cx="1828800" cy="1422806"/>
          </a:xfrm>
          <a:prstGeom prst="rect">
            <a:avLst/>
          </a:prstGeom>
          <a:noFill/>
        </p:spPr>
      </p:pic>
      <p:pic>
        <p:nvPicPr>
          <p:cNvPr id="4" name="Picture 3" descr="C:\Users\acer\AppData\Local\Microsoft\Windows\Temporary Internet Files\Content.IE5\90WST9PR\MC9003013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717032"/>
            <a:ext cx="1964691" cy="2232248"/>
          </a:xfrm>
          <a:prstGeom prst="rect">
            <a:avLst/>
          </a:prstGeom>
          <a:noFill/>
        </p:spPr>
      </p:pic>
      <p:sp>
        <p:nvSpPr>
          <p:cNvPr id="5" name="4 Oval Belirtme Çizgisi"/>
          <p:cNvSpPr/>
          <p:nvPr/>
        </p:nvSpPr>
        <p:spPr>
          <a:xfrm>
            <a:off x="2339752" y="3789040"/>
            <a:ext cx="2376264" cy="1944216"/>
          </a:xfrm>
          <a:prstGeom prst="wedgeEllipseCallout">
            <a:avLst>
              <a:gd name="adj1" fmla="val 92655"/>
              <a:gd name="adj2" fmla="val 735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err="1" smtClean="0">
                <a:latin typeface="Hand writing Mutlu" pitchFamily="2" charset="0"/>
              </a:rPr>
              <a:t>Aaaaaaaa</a:t>
            </a:r>
            <a:endParaRPr lang="tr-TR" sz="3600" dirty="0">
              <a:latin typeface="Hand writing Mutlu" pitchFamily="2" charset="0"/>
            </a:endParaRPr>
          </a:p>
        </p:txBody>
      </p:sp>
      <p:sp>
        <p:nvSpPr>
          <p:cNvPr id="6" name="5 Oval Belirtme Çizgisi"/>
          <p:cNvSpPr/>
          <p:nvPr/>
        </p:nvSpPr>
        <p:spPr>
          <a:xfrm>
            <a:off x="4211960" y="1700808"/>
            <a:ext cx="1944216" cy="1548752"/>
          </a:xfrm>
          <a:prstGeom prst="wedgeEllipseCallout">
            <a:avLst>
              <a:gd name="adj1" fmla="val 46842"/>
              <a:gd name="adj2" fmla="val 1437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err="1" smtClean="0">
                <a:latin typeface="Hand writing Mutlu" pitchFamily="2" charset="0"/>
              </a:rPr>
              <a:t>İiiiiiiiiiiii</a:t>
            </a:r>
            <a:endParaRPr lang="tr-TR" dirty="0">
              <a:latin typeface="Hand writing Mutlu" pitchFamily="2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AppData\Local\Microsoft\Windows\Temporary Internet Files\Content.IE5\RDUZ8T0S\MP90040136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1954" y="2852936"/>
            <a:ext cx="4733078" cy="3567420"/>
          </a:xfrm>
          <a:prstGeom prst="rect">
            <a:avLst/>
          </a:prstGeom>
          <a:noFill/>
        </p:spPr>
      </p:pic>
      <p:pic>
        <p:nvPicPr>
          <p:cNvPr id="1027" name="Picture 3" descr="C:\Users\acer\AppData\Local\Microsoft\Windows\Temporary Internet Files\Content.IE5\90WST9PR\MC9003013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3140968"/>
            <a:ext cx="1964691" cy="2232248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67544" y="327720"/>
            <a:ext cx="619268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Yerde bir kirpi varmış,</a:t>
            </a:r>
            <a:endParaRPr kumimoji="0" lang="tr-TR" sz="105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Eşek görmemiş ,basmış</a:t>
            </a:r>
            <a:endParaRPr kumimoji="0" lang="tr-TR" sz="105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Kirpi bağırmış 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tr-TR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Aaaaa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!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tr-TR" sz="105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Eşek bağırmış</a:t>
            </a:r>
            <a:r>
              <a:rPr kumimoji="0" lang="tr-TR" sz="3200" b="1" i="0" u="none" strike="noStrike" cap="none" normalizeH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tr-TR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Aiiii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!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tr-TR" sz="105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Eşek durmadan ağlamış</a:t>
            </a:r>
            <a:endParaRPr kumimoji="0" lang="tr-TR" sz="105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Oysa diğer hayvanlar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Ne sanmış?</a:t>
            </a:r>
            <a:endParaRPr kumimoji="0" lang="tr-TR" sz="105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Eşek 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tr-TR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İiiii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!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Diye güler,</a:t>
            </a:r>
            <a:endParaRPr kumimoji="0" lang="tr-TR" sz="105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Hand writing Mutlu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Kirpi 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tr-TR" sz="32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Aaaa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!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Diye ağlar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and writing Mutlu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tr-TR" sz="2800" u="sng" dirty="0" smtClean="0">
                <a:hlinkClick r:id="rId6"/>
              </a:rPr>
              <a:t>www.</a:t>
            </a:r>
            <a:r>
              <a:rPr lang="tr-TR" sz="2800" u="sng" dirty="0" err="1" smtClean="0">
                <a:hlinkClick r:id="rId6"/>
              </a:rPr>
              <a:t>sorubak</a:t>
            </a:r>
            <a:r>
              <a:rPr lang="tr-TR" sz="2800" u="sng" smtClean="0">
                <a:hlinkClick r:id="rId6"/>
              </a:rPr>
              <a:t>.com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Resim" descr="Otların üzerinde bir kirpi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5085184"/>
            <a:ext cx="158417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  <p:sndAc>
      <p:stSnd>
        <p:snd r:embed="rId3" name="breez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</TotalTime>
  <Words>59</Words>
  <Application>Microsoft Office PowerPoint</Application>
  <PresentationFormat>Ekran Gösterisi (4:3)</PresentationFormat>
  <Paragraphs>16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Gezinti</vt:lpstr>
      <vt:lpstr>    İ iii i i i i i EŞEK  İLE KİRPİ 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acer</dc:creator>
  <cp:keywords>www.sorubak.com</cp:keywords>
  <dc:description>www.sorubak.com</dc:description>
  <cp:lastModifiedBy>Dogan</cp:lastModifiedBy>
  <cp:revision>7</cp:revision>
  <dcterms:created xsi:type="dcterms:W3CDTF">2013-11-24T18:35:38Z</dcterms:created>
  <dcterms:modified xsi:type="dcterms:W3CDTF">2013-11-28T14:09:30Z</dcterms:modified>
  <cp:category>www.sorubak.com</cp:category>
</cp:coreProperties>
</file>