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14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2828C4-15D9-4BFC-94EA-B71DFBB63FD3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tr-TR"/>
        </a:p>
      </dgm:t>
    </dgm:pt>
    <dgm:pt modelId="{9D69FAF2-D0F2-437E-87B7-A0F4F64C1CA6}">
      <dgm:prSet phldrT="[Metin]" custT="1"/>
      <dgm:spPr/>
      <dgm:t>
        <a:bodyPr/>
        <a:lstStyle/>
        <a:p>
          <a:pPr algn="ctr"/>
          <a:r>
            <a:rPr lang="tr-TR" sz="1200" b="1" dirty="0" smtClean="0">
              <a:solidFill>
                <a:srgbClr val="002060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dirty="0" smtClean="0">
              <a:solidFill>
                <a:srgbClr val="002060"/>
              </a:solidFill>
            </a:rPr>
            <a:t>.</a:t>
          </a:r>
          <a:endParaRPr lang="tr-TR" sz="2000" dirty="0">
            <a:solidFill>
              <a:srgbClr val="002060"/>
            </a:solidFill>
          </a:endParaRPr>
        </a:p>
      </dgm:t>
    </dgm:pt>
    <dgm:pt modelId="{340EA832-DC4D-421B-AB57-2AC0AF2B98DB}" type="parTrans" cxnId="{1E7400A1-BCF7-4D0C-812C-353FAAEF5C93}">
      <dgm:prSet/>
      <dgm:spPr/>
      <dgm:t>
        <a:bodyPr/>
        <a:lstStyle/>
        <a:p>
          <a:endParaRPr lang="tr-TR"/>
        </a:p>
      </dgm:t>
    </dgm:pt>
    <dgm:pt modelId="{620716AD-1969-4B0C-BE59-643E6047FA6A}" type="sibTrans" cxnId="{1E7400A1-BCF7-4D0C-812C-353FAAEF5C93}">
      <dgm:prSet/>
      <dgm:spPr/>
      <dgm:t>
        <a:bodyPr/>
        <a:lstStyle/>
        <a:p>
          <a:endParaRPr lang="tr-TR"/>
        </a:p>
      </dgm:t>
    </dgm:pt>
    <dgm:pt modelId="{13CAADC0-D261-4622-932A-F0A3C09CB9CF}">
      <dgm:prSet phldrT="[Metin]" phldr="1"/>
      <dgm:spPr/>
      <dgm:t>
        <a:bodyPr/>
        <a:lstStyle/>
        <a:p>
          <a:endParaRPr lang="tr-TR" dirty="0"/>
        </a:p>
      </dgm:t>
    </dgm:pt>
    <dgm:pt modelId="{844CEF90-459C-4E0C-BAFD-14687BD1ECA9}" type="parTrans" cxnId="{BBF1BE90-4577-4F6C-A5BF-1B4D4C730C32}">
      <dgm:prSet/>
      <dgm:spPr/>
      <dgm:t>
        <a:bodyPr/>
        <a:lstStyle/>
        <a:p>
          <a:endParaRPr lang="tr-TR"/>
        </a:p>
      </dgm:t>
    </dgm:pt>
    <dgm:pt modelId="{0A6F9303-9EAF-44DB-8480-A1DBDD43D1F4}" type="sibTrans" cxnId="{BBF1BE90-4577-4F6C-A5BF-1B4D4C730C32}">
      <dgm:prSet/>
      <dgm:spPr/>
      <dgm:t>
        <a:bodyPr/>
        <a:lstStyle/>
        <a:p>
          <a:endParaRPr lang="tr-TR"/>
        </a:p>
      </dgm:t>
    </dgm:pt>
    <dgm:pt modelId="{0F03F8B9-DD17-4B00-A828-8B3AEDA912CE}" type="pres">
      <dgm:prSet presAssocID="{3F2828C4-15D9-4BFC-94EA-B71DFBB63F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FF2AF24-2184-4043-91F7-C772A9EB1974}" type="pres">
      <dgm:prSet presAssocID="{9D69FAF2-D0F2-437E-87B7-A0F4F64C1CA6}" presName="parentText" presStyleLbl="node1" presStyleIdx="0" presStyleCnt="1" custLinFactNeighborX="-1235" custLinFactNeighborY="-1904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ADB598-0DC9-4379-A739-55CB2738F9F9}" type="pres">
      <dgm:prSet presAssocID="{9D69FAF2-D0F2-437E-87B7-A0F4F64C1CA6}" presName="childText" presStyleLbl="revTx" presStyleIdx="0" presStyleCnt="1" custScaleY="431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7400A1-BCF7-4D0C-812C-353FAAEF5C93}" srcId="{3F2828C4-15D9-4BFC-94EA-B71DFBB63FD3}" destId="{9D69FAF2-D0F2-437E-87B7-A0F4F64C1CA6}" srcOrd="0" destOrd="0" parTransId="{340EA832-DC4D-421B-AB57-2AC0AF2B98DB}" sibTransId="{620716AD-1969-4B0C-BE59-643E6047FA6A}"/>
    <dgm:cxn modelId="{C144A6EB-B4E8-476F-A6E6-377A3A0FCEFE}" type="presOf" srcId="{3F2828C4-15D9-4BFC-94EA-B71DFBB63FD3}" destId="{0F03F8B9-DD17-4B00-A828-8B3AEDA912CE}" srcOrd="0" destOrd="0" presId="urn:microsoft.com/office/officeart/2005/8/layout/vList2"/>
    <dgm:cxn modelId="{BBF1BE90-4577-4F6C-A5BF-1B4D4C730C32}" srcId="{9D69FAF2-D0F2-437E-87B7-A0F4F64C1CA6}" destId="{13CAADC0-D261-4622-932A-F0A3C09CB9CF}" srcOrd="0" destOrd="0" parTransId="{844CEF90-459C-4E0C-BAFD-14687BD1ECA9}" sibTransId="{0A6F9303-9EAF-44DB-8480-A1DBDD43D1F4}"/>
    <dgm:cxn modelId="{EA1EACF8-52D0-43CE-BBA1-93BD2B72926C}" type="presOf" srcId="{9D69FAF2-D0F2-437E-87B7-A0F4F64C1CA6}" destId="{AFF2AF24-2184-4043-91F7-C772A9EB1974}" srcOrd="0" destOrd="0" presId="urn:microsoft.com/office/officeart/2005/8/layout/vList2"/>
    <dgm:cxn modelId="{933D5943-E9E6-44DA-B7D4-73B4CDFE14D3}" type="presOf" srcId="{13CAADC0-D261-4622-932A-F0A3C09CB9CF}" destId="{8FADB598-0DC9-4379-A739-55CB2738F9F9}" srcOrd="0" destOrd="0" presId="urn:microsoft.com/office/officeart/2005/8/layout/vList2"/>
    <dgm:cxn modelId="{5A126B3F-CF37-4B3C-9CAA-D3C4E0BCDE48}" type="presParOf" srcId="{0F03F8B9-DD17-4B00-A828-8B3AEDA912CE}" destId="{AFF2AF24-2184-4043-91F7-C772A9EB1974}" srcOrd="0" destOrd="0" presId="urn:microsoft.com/office/officeart/2005/8/layout/vList2"/>
    <dgm:cxn modelId="{665EC173-8615-402E-AB7B-E7FE0E942E7C}" type="presParOf" srcId="{0F03F8B9-DD17-4B00-A828-8B3AEDA912CE}" destId="{8FADB598-0DC9-4379-A739-55CB2738F9F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F2AF24-2184-4043-91F7-C772A9EB1974}">
      <dsp:nvSpPr>
        <dsp:cNvPr id="0" name=""/>
        <dsp:cNvSpPr/>
      </dsp:nvSpPr>
      <dsp:spPr>
        <a:xfrm>
          <a:off x="0" y="0"/>
          <a:ext cx="5786478" cy="467542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002060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kern="1200" dirty="0" smtClean="0">
              <a:solidFill>
                <a:srgbClr val="002060"/>
              </a:solidFill>
            </a:rPr>
            <a:t>.</a:t>
          </a:r>
          <a:endParaRPr lang="tr-TR" sz="2000" kern="1200" dirty="0">
            <a:solidFill>
              <a:srgbClr val="002060"/>
            </a:solidFill>
          </a:endParaRPr>
        </a:p>
      </dsp:txBody>
      <dsp:txXfrm>
        <a:off x="0" y="0"/>
        <a:ext cx="5786478" cy="467542"/>
      </dsp:txXfrm>
    </dsp:sp>
    <dsp:sp modelId="{8FADB598-0DC9-4379-A739-55CB2738F9F9}">
      <dsp:nvSpPr>
        <dsp:cNvPr id="0" name=""/>
        <dsp:cNvSpPr/>
      </dsp:nvSpPr>
      <dsp:spPr>
        <a:xfrm>
          <a:off x="0" y="474883"/>
          <a:ext cx="5786478" cy="17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721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400" kern="1200" dirty="0"/>
        </a:p>
      </dsp:txBody>
      <dsp:txXfrm>
        <a:off x="0" y="474883"/>
        <a:ext cx="5786478" cy="178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691075" y="1885069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Oval"/>
          <p:cNvSpPr/>
          <p:nvPr/>
        </p:nvSpPr>
        <p:spPr>
          <a:xfrm>
            <a:off x="868363" y="1793875"/>
            <a:ext cx="47625" cy="8413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074420" y="479864"/>
            <a:ext cx="5554980" cy="1962912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074420" y="2466752"/>
            <a:ext cx="5554980" cy="23368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6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7C0FDD-4A88-44FC-9C55-8A948DA9A68D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7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8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4089-87EC-4995-A1E7-5DE27513A8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0D352-6744-4EE5-ACF5-72A8DBEA932C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B618-36B4-4751-BDC6-6C948CC3433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5143500" y="366186"/>
            <a:ext cx="1371600" cy="7802033"/>
          </a:xfrm>
        </p:spPr>
        <p:txBody>
          <a:bodyPr vert="eaVert"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857250" y="366188"/>
            <a:ext cx="4171950" cy="7802033"/>
          </a:xfrm>
        </p:spPr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B9169-EE20-4734-9AD7-AB660CD623EE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FE7CD-0E89-496D-AE48-DE71522ABA7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3F153-E106-440B-81AB-CF9A63595BBC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C0DFE-45A8-4E2D-93D2-742D7CFBB14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12913" y="0"/>
            <a:ext cx="51435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Dikdörtgen"/>
          <p:cNvSpPr/>
          <p:nvPr/>
        </p:nvSpPr>
        <p:spPr bwMode="invGray">
          <a:xfrm>
            <a:off x="1714500" y="0"/>
            <a:ext cx="5715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Oval"/>
          <p:cNvSpPr/>
          <p:nvPr/>
        </p:nvSpPr>
        <p:spPr>
          <a:xfrm>
            <a:off x="1629241" y="3752875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Oval"/>
          <p:cNvSpPr/>
          <p:nvPr/>
        </p:nvSpPr>
        <p:spPr>
          <a:xfrm>
            <a:off x="1806575" y="3660775"/>
            <a:ext cx="47625" cy="85725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33794" y="3467100"/>
            <a:ext cx="4800600" cy="3048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933794" y="1422400"/>
            <a:ext cx="4800600" cy="2012949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461DD4-EAE1-42EE-B7B6-14725198D968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9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10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36CAF0-C98E-439C-8BFB-8F6B3941B2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7670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95706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0D8F9-C95A-4E20-AB10-2569F08424C9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9CD7-776C-41EE-964C-CF4168C981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6880448"/>
            <a:ext cx="6172200" cy="1524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349758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4290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9758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08FCAA-5BA9-4BBA-9480-AE2D83E047FC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57E826-30FA-4E33-BB34-A6C6D3F52F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21CDC-8E88-4E5F-B601-C189DD698436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4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55FC-89F0-4BBF-AF9F-B0CC55E35BB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62000" y="0"/>
            <a:ext cx="60960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2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C7B7C1-9BCA-4F1F-AD16-E2D0D36C927A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987D9B-26FD-4F4B-BA29-66D89B397A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289037"/>
            <a:ext cx="2857500" cy="154940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42900" y="1875952"/>
            <a:ext cx="2857500" cy="93133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" y="2844801"/>
            <a:ext cx="6115050" cy="53234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4E0A74B-6FC9-4AAC-90B6-C08FEE430704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D4CC2A-F26D-4D69-887E-3F18572771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71500" y="1422400"/>
            <a:ext cx="3429000" cy="6096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5 Akış Çizelgesi: İşlem"/>
          <p:cNvSpPr/>
          <p:nvPr/>
        </p:nvSpPr>
        <p:spPr>
          <a:xfrm rot="19468671">
            <a:off x="296863" y="1273175"/>
            <a:ext cx="514350" cy="27146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Akış Çizelgesi: İşlem"/>
          <p:cNvSpPr/>
          <p:nvPr/>
        </p:nvSpPr>
        <p:spPr>
          <a:xfrm rot="2103354" flipH="1">
            <a:off x="3752850" y="1249363"/>
            <a:ext cx="487363" cy="271462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15172" y="1422400"/>
            <a:ext cx="2057400" cy="26416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28650" y="1524005"/>
            <a:ext cx="3314700" cy="468604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tr-TR" noProof="0" dirty="0" smtClean="0"/>
              <a:t>Resim eklemek ipin simgeyi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28650" y="6400800"/>
            <a:ext cx="3314700" cy="1016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8E38B6-7E28-4C3B-AD3F-1F712456D125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DFCF08-D236-4B12-8D45-DE3B568934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611188" y="-1087438"/>
            <a:ext cx="1228726" cy="2184401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Oval"/>
          <p:cNvSpPr/>
          <p:nvPr/>
        </p:nvSpPr>
        <p:spPr>
          <a:xfrm>
            <a:off x="127000" y="28575"/>
            <a:ext cx="1276350" cy="226853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37161" y="1406770"/>
            <a:ext cx="844288" cy="14701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11 Dikdörtgen"/>
          <p:cNvSpPr/>
          <p:nvPr/>
        </p:nvSpPr>
        <p:spPr>
          <a:xfrm>
            <a:off x="760413" y="0"/>
            <a:ext cx="6097587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076325" y="366713"/>
            <a:ext cx="5624513" cy="1524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33" name="8 Metin Yer Tutucusu"/>
          <p:cNvSpPr>
            <a:spLocks noGrp="1"/>
          </p:cNvSpPr>
          <p:nvPr>
            <p:ph type="body" idx="1"/>
          </p:nvPr>
        </p:nvSpPr>
        <p:spPr bwMode="auto">
          <a:xfrm>
            <a:off x="1076325" y="1930400"/>
            <a:ext cx="562451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2686050" y="8407400"/>
            <a:ext cx="1600200" cy="63500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2CA0C02-6849-42A3-91B5-0FB6801F5A68}" type="datetimeFigureOut">
              <a:rPr lang="tr-TR"/>
              <a:pPr>
                <a:defRPr/>
              </a:pPr>
              <a:t>27.01.2014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4286250" y="8407400"/>
            <a:ext cx="2171700" cy="63500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459538" y="8407400"/>
            <a:ext cx="342900" cy="63500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E85764F4-AFBD-46CA-BE38-EFE03F4B54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475320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E7BC2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D092A7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4 Dikdörtgen"/>
          <p:cNvSpPr>
            <a:spLocks noChangeArrowheads="1"/>
          </p:cNvSpPr>
          <p:nvPr/>
        </p:nvSpPr>
        <p:spPr bwMode="auto">
          <a:xfrm>
            <a:off x="714356" y="4214810"/>
            <a:ext cx="5643602" cy="324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 Fil</a:t>
            </a:r>
          </a:p>
          <a:p>
            <a:pPr>
              <a:spcAft>
                <a:spcPts val="1000"/>
              </a:spcAft>
            </a:pP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  Ka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da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şa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yan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en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bü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yük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hay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van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fil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dir.</a:t>
            </a:r>
          </a:p>
          <a:p>
            <a:pPr>
              <a:spcAft>
                <a:spcPts val="1000"/>
              </a:spcAft>
            </a:pP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Fil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ler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hor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tum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rıy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la,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ku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lak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rıy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,ba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cak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rıy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la çok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il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ginç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tir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.her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şe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yiy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çok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fark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lı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dır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.Fil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ri ço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cuk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lar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çok 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se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ver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.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endParaRPr lang="tr-TR" dirty="0" smtClean="0">
              <a:solidFill>
                <a:srgbClr val="002060"/>
              </a:solidFill>
              <a:latin typeface="Hand writing Mutlu" pitchFamily="2" charset="0"/>
            </a:endParaRPr>
          </a:p>
          <a:p>
            <a:pPr>
              <a:spcAft>
                <a:spcPts val="1000"/>
              </a:spcAft>
            </a:pP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  Fil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ler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le il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gi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li çok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ko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mik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bil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me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ce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ler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b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ile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var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dır.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En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gü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zel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ko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kan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fi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ne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de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nir?Ta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bi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i ki Ka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ran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fil.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Fil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ler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Af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ri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&amp;da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sü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rü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ler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ha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lin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de ya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şar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.Yav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ru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fil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r sü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rü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nün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or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ta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sın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da du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ru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ve sü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rek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li ye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tiş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kin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fil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ler ta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fın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dan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 ko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ru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nur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lar</a:t>
            </a:r>
            <a:r>
              <a:rPr lang="tr-TR" dirty="0" smtClean="0">
                <a:solidFill>
                  <a:srgbClr val="002060"/>
                </a:solidFill>
                <a:latin typeface="Hand writing Mutlu" pitchFamily="2" charset="0"/>
              </a:rPr>
              <a:t>.</a:t>
            </a:r>
            <a:endParaRPr lang="tr-TR" sz="1100" dirty="0">
              <a:latin typeface="Lucida Calligraphy" pitchFamily="66" charset="0"/>
            </a:endParaRPr>
          </a:p>
        </p:txBody>
      </p:sp>
      <p:graphicFrame>
        <p:nvGraphicFramePr>
          <p:cNvPr id="6" name="5 Diyagram"/>
          <p:cNvGraphicFramePr/>
          <p:nvPr/>
        </p:nvGraphicFramePr>
        <p:xfrm>
          <a:off x="857232" y="214282"/>
          <a:ext cx="578647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16 Dikdörtgen"/>
          <p:cNvSpPr/>
          <p:nvPr/>
        </p:nvSpPr>
        <p:spPr>
          <a:xfrm>
            <a:off x="4286256" y="8501090"/>
            <a:ext cx="1785950" cy="3571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Fesih KONDU</a:t>
            </a:r>
          </a:p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1/B Sınıf Öğretmeni</a:t>
            </a:r>
            <a:endParaRPr lang="tr-TR" sz="1200" dirty="0">
              <a:solidFill>
                <a:srgbClr val="002060"/>
              </a:solidFill>
              <a:latin typeface="Lucida Calligraphy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32" y="714348"/>
            <a:ext cx="5643602" cy="3425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167</TotalTime>
  <Words>64</Words>
  <Application>Microsoft Office PowerPoint</Application>
  <PresentationFormat>Ekran Gösterisi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Gündönümü</vt:lpstr>
      <vt:lpstr>Slayt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Drogba</dc:creator>
  <cp:keywords>www.sorubak.com</cp:keywords>
  <dc:description>www.sorubak.com</dc:description>
  <cp:lastModifiedBy>Dogan</cp:lastModifiedBy>
  <cp:revision>22</cp:revision>
  <dcterms:created xsi:type="dcterms:W3CDTF">2002-12-31T22:24:26Z</dcterms:created>
  <dcterms:modified xsi:type="dcterms:W3CDTF">2014-01-27T11:36:27Z</dcterms:modified>
  <cp:category>www.sorubak.com</cp:category>
</cp:coreProperties>
</file>