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6" d="100"/>
          <a:sy n="76" d="100"/>
        </p:scale>
        <p:origin x="-984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88064-AA1C-4CA1-9B05-D65C490DE2F0}" type="datetimeFigureOut">
              <a:rPr lang="tr-TR" smtClean="0"/>
              <a:pPr/>
              <a:t>06.06.2013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8AA14-D61B-434F-8950-22AFFC59E6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189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5E0B-2019-420A-B530-BC0A1C7E0EBD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6320938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1DD3-5A97-4DA7-B11C-37C30B8A41DE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8023733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ED7A-1B3E-4EE4-A62B-9FBB77438675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96913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FBD9F-BB54-4E0F-AE4D-2A24F01A8BCB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6635224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EDF0-662A-4E86-981A-11798B6E77F2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311017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EC6CA-0A52-4E23-9470-02DD266708BB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0865601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A18BC-7A1A-4F77-9F60-2166A821866D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8245996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AF9E5-F52C-4189-9F3F-CF2B647F00B3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1566902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70AD4-90BD-4B2A-9BAA-F768951BEAD9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6595476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2BAA-0F58-48CC-A64C-CB1679996DB0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5041071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AFB3B-DF09-47E1-9E2A-266601126349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4887330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060BE-8755-4E90-93DD-CB67DDC3B0EF}" type="datetime1">
              <a:rPr lang="tr-TR" smtClean="0"/>
              <a:pPr/>
              <a:t>06.06.2013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FB5F0-04C5-4249-AEC8-C013119F39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3209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  <p:sndAc>
      <p:stSnd>
        <p:snd r:embed="rId13" name="chimes.wav"/>
      </p:stSnd>
    </p:sndAc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772400" cy="1470025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CUMHURİYET İLKOKULU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649960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HAZIRLAYAN : DENİZ SILA GÜN </a:t>
            </a:r>
          </a:p>
          <a:p>
            <a:r>
              <a:rPr lang="tr-TR" dirty="0" smtClean="0">
                <a:latin typeface="Hand writing Mutlu" pitchFamily="2" charset="0"/>
              </a:rPr>
              <a:t>DERS : HAYAT BİLGİSİ </a:t>
            </a:r>
          </a:p>
          <a:p>
            <a:r>
              <a:rPr lang="tr-TR" dirty="0" smtClean="0">
                <a:latin typeface="Hand writing Mutlu" pitchFamily="2" charset="0"/>
              </a:rPr>
              <a:t>KONU : </a:t>
            </a:r>
            <a:r>
              <a:rPr lang="tr-TR" dirty="0">
                <a:latin typeface="Hand writing Mutlu" pitchFamily="2" charset="0"/>
              </a:rPr>
              <a:t>Doğal Afetlerden</a:t>
            </a:r>
            <a:br>
              <a:rPr lang="tr-TR" dirty="0">
                <a:latin typeface="Hand writing Mutlu" pitchFamily="2" charset="0"/>
              </a:rPr>
            </a:br>
            <a:r>
              <a:rPr lang="tr-TR" dirty="0">
                <a:latin typeface="Hand writing Mutlu" pitchFamily="2" charset="0"/>
              </a:rPr>
              <a:t>Korunabilir Miyiz?</a:t>
            </a:r>
          </a:p>
          <a:p>
            <a:endParaRPr lang="tr-TR" dirty="0" smtClean="0">
              <a:latin typeface="Hand writing Mutlu" pitchFamily="2" charset="0"/>
            </a:endParaRPr>
          </a:p>
          <a:p>
            <a:endParaRPr lang="tr-TR" dirty="0">
              <a:latin typeface="Hand writing Mutlu" pitchFamily="2" charset="0"/>
            </a:endParaRPr>
          </a:p>
          <a:p>
            <a:endParaRPr lang="tr-TR" dirty="0" smtClean="0">
              <a:latin typeface="Hand writing Mutlu" pitchFamily="2" charset="0"/>
            </a:endParaRPr>
          </a:p>
          <a:p>
            <a:endParaRPr lang="tr-TR" dirty="0" smtClean="0"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5263097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ÇALIŞMA KİTABI 158. SAYFA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2400" dirty="0" smtClean="0">
                <a:latin typeface="Hand writing Mutlu" pitchFamily="2" charset="0"/>
              </a:rPr>
              <a:t>Evinizin çıplak bir yamacın eteklerinde olduğunu düşününüz. </a:t>
            </a:r>
          </a:p>
          <a:p>
            <a:pPr marL="0" indent="0">
              <a:buNone/>
            </a:pPr>
            <a:r>
              <a:rPr lang="tr-TR" sz="2400" dirty="0" smtClean="0">
                <a:latin typeface="Hand writing Mutlu" pitchFamily="2" charset="0"/>
              </a:rPr>
              <a:t>Evinizin bulunduğu yerleşim yerine ilkbaharda bolca yağmur, kışın ise </a:t>
            </a:r>
          </a:p>
          <a:p>
            <a:pPr marL="0" indent="0">
              <a:buNone/>
            </a:pPr>
            <a:r>
              <a:rPr lang="tr-TR" sz="2400" dirty="0" smtClean="0">
                <a:latin typeface="Hand writing Mutlu" pitchFamily="2" charset="0"/>
              </a:rPr>
              <a:t>kar yağıyor. Acaba sizi ne tür tehlikeler bekliyor olabilir? Bu tehlikelerden evinizi ve kendinizi nasıl koruyabilirsiniz? Aşağıya yazınız.</a:t>
            </a:r>
            <a:endParaRPr lang="tr-TR" sz="2400" dirty="0">
              <a:latin typeface="Hand writing Mutlu" pitchFamily="2" charset="0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827584" y="4149080"/>
            <a:ext cx="7056784" cy="23762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Hand writing Mutlu" pitchFamily="2" charset="0"/>
              </a:rPr>
              <a:t>Ben bir çok tehlikenin içinde olduğumu bilirdim . Ve bu yüzden önlem alırdım . Bol bol ağaç  dikerdim çünkü ağaçlar suyu emer 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391581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ÇALIŞMA KİTABI 158. SAYFA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 Depremin vereceği zararlardan korunmak için hangi önlemler alınmalıdır? Aşağıya yazınız.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848647" y="3140968"/>
            <a:ext cx="7056784" cy="237626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……………………………………………………………………</a:t>
            </a:r>
          </a:p>
          <a:p>
            <a:pPr algn="ctr"/>
            <a:r>
              <a:rPr lang="tr-TR" dirty="0" smtClean="0"/>
              <a:t>……………………………………………………………………… </a:t>
            </a:r>
          </a:p>
          <a:p>
            <a:pPr algn="ctr"/>
            <a:r>
              <a:rPr lang="tr-TR" dirty="0" smtClean="0"/>
              <a:t>……………………………………………………………………… </a:t>
            </a:r>
          </a:p>
          <a:p>
            <a:pPr algn="ctr"/>
            <a:r>
              <a:rPr lang="tr-TR" dirty="0" smtClean="0"/>
              <a:t>………………………………………………………………………</a:t>
            </a:r>
          </a:p>
          <a:p>
            <a:pPr algn="ctr"/>
            <a:r>
              <a:rPr lang="tr-TR" dirty="0" smtClean="0"/>
              <a:t>……………………………………………………………………… </a:t>
            </a:r>
          </a:p>
          <a:p>
            <a:pPr algn="ctr"/>
            <a:r>
              <a:rPr lang="tr-TR" dirty="0" smtClean="0"/>
              <a:t>……………………………………………………………………… 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9058612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tr-TR" sz="4800" dirty="0" smtClean="0">
                <a:latin typeface="Hand writing Mutlu" pitchFamily="2" charset="0"/>
              </a:rPr>
              <a:t>TEŞEKKÜRLER …</a:t>
            </a:r>
            <a:endParaRPr lang="tr-TR" sz="4800" dirty="0">
              <a:latin typeface="Hand writing Mutlu" pitchFamily="2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8100284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Doğal Afetlerden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Korunabilir Miyiz?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45" y="4149080"/>
            <a:ext cx="3892076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ulut Belirtme Çizgisi 3"/>
          <p:cNvSpPr/>
          <p:nvPr/>
        </p:nvSpPr>
        <p:spPr>
          <a:xfrm>
            <a:off x="2411760" y="2132856"/>
            <a:ext cx="3672408" cy="2592288"/>
          </a:xfrm>
          <a:prstGeom prst="cloud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atin typeface="Hand writing Mutlu" pitchFamily="2" charset="0"/>
              </a:rPr>
              <a:t>Yağmur yağmazsa birçok canlının </a:t>
            </a:r>
          </a:p>
          <a:p>
            <a:pPr algn="ctr"/>
            <a:r>
              <a:rPr lang="tr-TR" sz="1600" dirty="0" smtClean="0">
                <a:latin typeface="Hand writing Mutlu" pitchFamily="2" charset="0"/>
              </a:rPr>
              <a:t>hayatı tehlikeye girer. Öyleyse nasıl </a:t>
            </a:r>
          </a:p>
          <a:p>
            <a:pPr algn="ctr"/>
            <a:r>
              <a:rPr lang="tr-TR" sz="1600" dirty="0" smtClean="0">
                <a:latin typeface="Hand writing Mutlu" pitchFamily="2" charset="0"/>
              </a:rPr>
              <a:t>oluyor da yağmur hayatımızı tehlikeye </a:t>
            </a:r>
          </a:p>
          <a:p>
            <a:pPr algn="ctr"/>
            <a:r>
              <a:rPr lang="tr-TR" sz="1600" dirty="0" smtClean="0">
                <a:latin typeface="Hand writing Mutlu" pitchFamily="2" charset="0"/>
              </a:rPr>
              <a:t>sokuyor?</a:t>
            </a:r>
            <a:endParaRPr lang="tr-TR" sz="1600" dirty="0">
              <a:latin typeface="Hand writing Mutlu" pitchFamily="2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2330721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Doğal Afetlerden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Korunabilir Miyiz?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 </a:t>
            </a: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Efe, Amerika'da büyük zararlara yol açan </a:t>
            </a:r>
            <a:r>
              <a:rPr lang="tr-TR" dirty="0" err="1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Katrina</a:t>
            </a: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 Kasırgası'yla 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ilgili bir belgesel izliyordu. �</a:t>
            </a:r>
            <a:r>
              <a:rPr lang="tr-TR" dirty="0" err="1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yi</a:t>
            </a: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 ki ülkemizde kasırga olmuyor diye düşündü. Sonra doğal felaketlerle ilgili bir araştırma yapmaya karar verdi. Efe 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85000"/>
                  </a:schemeClr>
                </a:solidFill>
                <a:latin typeface="Hand writing Mutlu" pitchFamily="2" charset="0"/>
              </a:rPr>
              <a:t>yaptığı araştırma sonucunda aşağıdaki çıkarımlarda bulundu. Fotoğrafları inceleyiniz. Metinleri okuyarak anlatınız.</a:t>
            </a:r>
            <a:endParaRPr lang="tr-TR" dirty="0">
              <a:solidFill>
                <a:schemeClr val="tx1">
                  <a:lumMod val="8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2822193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Hand writing Mutlu" pitchFamily="2" charset="0"/>
              </a:rPr>
              <a:t>Doğal Afetlerden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Korunabilir Miyiz?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Toprak kayması genellikle eğimin çok olduğu yerlerde oluyormuş.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Öyleyse ülkemizdeki toprak kaymalarını engellemek için yamaçları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ağaçlandırmalıyız. Ayrıca eğimin çok olduğu yerlerde toprağın ve kayaların önüne setler yapabiliriz.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56640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Ülkemizde sık sık sel baskınları olmaktadır. Bu baskınlar genellikle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derelerin, nehirlerin kıyılarındaki yerleşim yerlerine zarar vermektedir.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Öyleyse dere ve nehir kıyılarına yerleşim yerleri kurmamalıyız. Sel baskını tehlikesi olan yerlerde sel sularının toplanacağı kanallar da yapılabilir.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0858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Son yıllarda ülkemizde yaşanan kuraklığı engellemek için ormanları-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mızı korumalıyız. Çünkü ağaçlar yağmur bulutlarının oluşmasını sağlar.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Bence her öğrenci bir fidan dikse bu sorunu aşarız. Ayrıca kuraklıktan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etkilenmemek için suyu her zaman tasarruflu kullanmamız gerekir.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046789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Ülkemizde yaşanan depremlerin vereceği zararlardan korunmak için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öncelikle binaların sağlam yapılması gerekir. Araştırmam sırasında ülkemizde depreme dayanıklı olmayan pek çok bina olduğunu öğrendim.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Öyleyse yapılmış binaların depreme dayanıklı hale getirilmesi de çok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önemlidir. Yine araştırmalarımdan öğrendiğime göre çelik binalar </a:t>
            </a:r>
            <a:r>
              <a:rPr lang="tr-TR" dirty="0" err="1" smtClean="0">
                <a:latin typeface="Hand writing Mutlu" pitchFamily="2" charset="0"/>
              </a:rPr>
              <a:t>derpereme</a:t>
            </a:r>
            <a:r>
              <a:rPr lang="tr-TR" dirty="0" smtClean="0">
                <a:latin typeface="Hand writing Mutlu" pitchFamily="2" charset="0"/>
              </a:rPr>
              <a:t> dayanıklıymış. Binaları </a:t>
            </a:r>
            <a:r>
              <a:rPr lang="tr-TR" dirty="0" err="1" smtClean="0">
                <a:latin typeface="Hand writing Mutlu" pitchFamily="2" charset="0"/>
              </a:rPr>
              <a:t>sağlaştırmak</a:t>
            </a:r>
            <a:r>
              <a:rPr lang="tr-TR" dirty="0" smtClean="0">
                <a:latin typeface="Hand writing Mutlu" pitchFamily="2" charset="0"/>
              </a:rPr>
              <a:t> için çelik destek kullanılabilir.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752506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Ayrıca ülkemizde çığ, don, deprem ve fırtına gibi doğa olayları da can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ve mal kaybına neden olmaktadır. Ben insanların alacakları önlemlerle </a:t>
            </a:r>
          </a:p>
          <a:p>
            <a:pPr marL="0" indent="0">
              <a:buNone/>
            </a:pPr>
            <a:r>
              <a:rPr lang="tr-TR" dirty="0" smtClean="0">
                <a:latin typeface="Hand writing Mutlu" pitchFamily="2" charset="0"/>
              </a:rPr>
              <a:t>bu doğa olaylarının vereceği zararlardan korunabileceklerini düşünüyorum.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01159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DEĞERLENDİRME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* </a:t>
            </a:r>
            <a:r>
              <a:rPr lang="tr-TR" sz="5400" dirty="0" smtClean="0">
                <a:latin typeface="Hand writing Mutlu" pitchFamily="2" charset="0"/>
              </a:rPr>
              <a:t>Doğa olaylarının felakete dönüşmemesi için hangi önlemler alınabilir?</a:t>
            </a:r>
            <a:endParaRPr lang="tr-TR" sz="54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438313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390</Words>
  <Application>Microsoft Office PowerPoint</Application>
  <PresentationFormat>Ekran Gösterisi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CUMHURİYET İLKOKULU</vt:lpstr>
      <vt:lpstr>Doğal Afetlerden Korunabilir Miyiz?</vt:lpstr>
      <vt:lpstr>Doğal Afetlerden Korunabilir Miyiz?</vt:lpstr>
      <vt:lpstr>Doğal Afetlerden Korunabilir Miyiz?</vt:lpstr>
      <vt:lpstr>Slayt 5</vt:lpstr>
      <vt:lpstr>Slayt 6</vt:lpstr>
      <vt:lpstr>Slayt 7</vt:lpstr>
      <vt:lpstr>Slayt 8</vt:lpstr>
      <vt:lpstr>DEĞERLENDİRME</vt:lpstr>
      <vt:lpstr>ÇALIŞMA KİTABI 158. SAYFA</vt:lpstr>
      <vt:lpstr>ÇALIŞMA KİTABI 158. SAYFA</vt:lpstr>
      <vt:lpstr>TEŞEKKÜRLER 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cspr</dc:creator>
  <cp:keywords>www.sorubak.com</cp:keywords>
  <dc:description>www.sorubak.com</dc:description>
  <cp:lastModifiedBy>Dogan</cp:lastModifiedBy>
  <cp:revision>www.sorubak.com</cp:revision>
  <dcterms:created xsi:type="dcterms:W3CDTF">2013-06-02T19:23:53Z</dcterms:created>
  <dcterms:modified xsi:type="dcterms:W3CDTF">2013-06-06T18:09:13Z</dcterms:modified>
  <cp:category>www.sorubak.com</cp:category>
</cp:coreProperties>
</file>