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74" r:id="rId5"/>
    <p:sldId id="259" r:id="rId6"/>
    <p:sldId id="275" r:id="rId7"/>
    <p:sldId id="260" r:id="rId8"/>
    <p:sldId id="276" r:id="rId9"/>
    <p:sldId id="268" r:id="rId10"/>
    <p:sldId id="277" r:id="rId11"/>
    <p:sldId id="261" r:id="rId12"/>
    <p:sldId id="278" r:id="rId13"/>
    <p:sldId id="262" r:id="rId14"/>
    <p:sldId id="279" r:id="rId15"/>
    <p:sldId id="271" r:id="rId16"/>
    <p:sldId id="280" r:id="rId17"/>
    <p:sldId id="263" r:id="rId18"/>
    <p:sldId id="281" r:id="rId19"/>
    <p:sldId id="264" r:id="rId20"/>
    <p:sldId id="283" r:id="rId21"/>
    <p:sldId id="270" r:id="rId22"/>
    <p:sldId id="284" r:id="rId23"/>
    <p:sldId id="265" r:id="rId24"/>
    <p:sldId id="285" r:id="rId25"/>
    <p:sldId id="272" r:id="rId26"/>
    <p:sldId id="286" r:id="rId27"/>
    <p:sldId id="273" r:id="rId2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78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EABB5479-6753-49FA-94D6-ACA654C7206D}" type="datetimeFigureOut">
              <a:rPr lang="tr-TR" smtClean="0"/>
              <a:pPr/>
              <a:t>16.01.2013</a:t>
            </a:fld>
            <a:endParaRPr lang="tr-TR" dirty="0"/>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dirty="0"/>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6F45E3B5-FA83-4A80-91D8-C25B6B4D11CB}"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transition spd="slow">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ABB5479-6753-49FA-94D6-ACA654C7206D}" type="datetimeFigureOut">
              <a:rPr lang="tr-TR" smtClean="0"/>
              <a:pPr/>
              <a:t>16.01.2013</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6F45E3B5-FA83-4A80-91D8-C25B6B4D11CB}" type="slidenum">
              <a:rPr lang="tr-TR" smtClean="0"/>
              <a:pPr/>
              <a:t>‹#›</a:t>
            </a:fld>
            <a:endParaRPr lang="tr-TR" dirty="0"/>
          </a:p>
        </p:txBody>
      </p:sp>
    </p:spTree>
  </p:cSld>
  <p:clrMapOvr>
    <a:masterClrMapping/>
  </p:clrMapOvr>
  <p:transition spd="slow">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ABB5479-6753-49FA-94D6-ACA654C7206D}" type="datetimeFigureOut">
              <a:rPr lang="tr-TR" smtClean="0"/>
              <a:pPr/>
              <a:t>16.01.2013</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6F45E3B5-FA83-4A80-91D8-C25B6B4D11CB}" type="slidenum">
              <a:rPr lang="tr-TR" smtClean="0"/>
              <a:pPr/>
              <a:t>‹#›</a:t>
            </a:fld>
            <a:endParaRPr lang="tr-TR" dirty="0"/>
          </a:p>
        </p:txBody>
      </p:sp>
    </p:spTree>
  </p:cSld>
  <p:clrMapOvr>
    <a:masterClrMapping/>
  </p:clrMapOvr>
  <p:transition spd="slow">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EABB5479-6753-49FA-94D6-ACA654C7206D}" type="datetimeFigureOut">
              <a:rPr lang="tr-TR" smtClean="0"/>
              <a:pPr/>
              <a:t>16.01.2013</a:t>
            </a:fld>
            <a:endParaRPr lang="tr-TR" dirty="0"/>
          </a:p>
        </p:txBody>
      </p:sp>
      <p:sp>
        <p:nvSpPr>
          <p:cNvPr id="9" name="8 Slayt Numarası Yer Tutucusu"/>
          <p:cNvSpPr>
            <a:spLocks noGrp="1"/>
          </p:cNvSpPr>
          <p:nvPr>
            <p:ph type="sldNum" sz="quarter" idx="15"/>
          </p:nvPr>
        </p:nvSpPr>
        <p:spPr/>
        <p:txBody>
          <a:bodyPr rtlCol="0"/>
          <a:lstStyle/>
          <a:p>
            <a:fld id="{6F45E3B5-FA83-4A80-91D8-C25B6B4D11CB}" type="slidenum">
              <a:rPr lang="tr-TR" smtClean="0"/>
              <a:pPr/>
              <a:t>‹#›</a:t>
            </a:fld>
            <a:endParaRPr lang="tr-TR" dirty="0"/>
          </a:p>
        </p:txBody>
      </p:sp>
      <p:sp>
        <p:nvSpPr>
          <p:cNvPr id="10" name="9 Altbilgi Yer Tutucusu"/>
          <p:cNvSpPr>
            <a:spLocks noGrp="1"/>
          </p:cNvSpPr>
          <p:nvPr>
            <p:ph type="ftr" sz="quarter" idx="16"/>
          </p:nvPr>
        </p:nvSpPr>
        <p:spPr/>
        <p:txBody>
          <a:bodyPr rtlCol="0"/>
          <a:lstStyle/>
          <a:p>
            <a:endParaRPr lang="tr-TR" dirty="0"/>
          </a:p>
        </p:txBody>
      </p:sp>
    </p:spTree>
  </p:cSld>
  <p:clrMapOvr>
    <a:masterClrMapping/>
  </p:clrMapOvr>
  <p:transition spd="slow">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EABB5479-6753-49FA-94D6-ACA654C7206D}" type="datetimeFigureOut">
              <a:rPr lang="tr-TR" smtClean="0"/>
              <a:pPr/>
              <a:t>16.01.2013</a:t>
            </a:fld>
            <a:endParaRPr lang="tr-TR" dirty="0"/>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dirty="0"/>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5 Slayt Numarası Yer Tutucusu"/>
          <p:cNvSpPr>
            <a:spLocks noGrp="1"/>
          </p:cNvSpPr>
          <p:nvPr>
            <p:ph type="sldNum" sz="quarter" idx="12"/>
          </p:nvPr>
        </p:nvSpPr>
        <p:spPr bwMode="auto">
          <a:xfrm>
            <a:off x="1340616" y="4928702"/>
            <a:ext cx="609600" cy="517524"/>
          </a:xfrm>
        </p:spPr>
        <p:txBody>
          <a:bodyPr/>
          <a:lstStyle/>
          <a:p>
            <a:fld id="{6F45E3B5-FA83-4A80-91D8-C25B6B4D11CB}"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EABB5479-6753-49FA-94D6-ACA654C7206D}" type="datetimeFigureOut">
              <a:rPr lang="tr-TR" smtClean="0"/>
              <a:pPr/>
              <a:t>16.01.2013</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6F45E3B5-FA83-4A80-91D8-C25B6B4D11CB}" type="slidenum">
              <a:rPr lang="tr-TR" smtClean="0"/>
              <a:pPr/>
              <a:t>‹#›</a:t>
            </a:fld>
            <a:endParaRPr lang="tr-TR" dirty="0"/>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transition spd="slow">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EABB5479-6753-49FA-94D6-ACA654C7206D}" type="datetimeFigureOut">
              <a:rPr lang="tr-TR" smtClean="0"/>
              <a:pPr/>
              <a:t>16.01.2013</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6F45E3B5-FA83-4A80-91D8-C25B6B4D11CB}" type="slidenum">
              <a:rPr lang="tr-TR" smtClean="0"/>
              <a:pPr/>
              <a:t>‹#›</a:t>
            </a:fld>
            <a:endParaRPr lang="tr-TR" dirty="0"/>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transition spd="slow">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EABB5479-6753-49FA-94D6-ACA654C7206D}" type="datetimeFigureOut">
              <a:rPr lang="tr-TR" smtClean="0"/>
              <a:pPr/>
              <a:t>16.01.2013</a:t>
            </a:fld>
            <a:endParaRPr lang="tr-TR" dirty="0"/>
          </a:p>
        </p:txBody>
      </p:sp>
      <p:sp>
        <p:nvSpPr>
          <p:cNvPr id="7" name="6 Slayt Numarası Yer Tutucusu"/>
          <p:cNvSpPr>
            <a:spLocks noGrp="1"/>
          </p:cNvSpPr>
          <p:nvPr>
            <p:ph type="sldNum" sz="quarter" idx="11"/>
          </p:nvPr>
        </p:nvSpPr>
        <p:spPr/>
        <p:txBody>
          <a:bodyPr rtlCol="0"/>
          <a:lstStyle/>
          <a:p>
            <a:fld id="{6F45E3B5-FA83-4A80-91D8-C25B6B4D11CB}" type="slidenum">
              <a:rPr lang="tr-TR" smtClean="0"/>
              <a:pPr/>
              <a:t>‹#›</a:t>
            </a:fld>
            <a:endParaRPr lang="tr-TR" dirty="0"/>
          </a:p>
        </p:txBody>
      </p:sp>
      <p:sp>
        <p:nvSpPr>
          <p:cNvPr id="8" name="7 Altbilgi Yer Tutucusu"/>
          <p:cNvSpPr>
            <a:spLocks noGrp="1"/>
          </p:cNvSpPr>
          <p:nvPr>
            <p:ph type="ftr" sz="quarter" idx="12"/>
          </p:nvPr>
        </p:nvSpPr>
        <p:spPr/>
        <p:txBody>
          <a:bodyPr rtlCol="0"/>
          <a:lstStyle/>
          <a:p>
            <a:endParaRPr lang="tr-TR" dirty="0"/>
          </a:p>
        </p:txBody>
      </p:sp>
    </p:spTree>
  </p:cSld>
  <p:clrMapOvr>
    <a:masterClrMapping/>
  </p:clrMapOvr>
  <p:transition spd="slow">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ABB5479-6753-49FA-94D6-ACA654C7206D}" type="datetimeFigureOut">
              <a:rPr lang="tr-TR" smtClean="0"/>
              <a:pPr/>
              <a:t>16.01.2013</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6F45E3B5-FA83-4A80-91D8-C25B6B4D11CB}" type="slidenum">
              <a:rPr lang="tr-TR" smtClean="0"/>
              <a:pPr/>
              <a:t>‹#›</a:t>
            </a:fld>
            <a:endParaRPr lang="tr-TR" dirty="0"/>
          </a:p>
        </p:txBody>
      </p:sp>
    </p:spTree>
  </p:cSld>
  <p:clrMapOvr>
    <a:masterClrMapping/>
  </p:clrMapOvr>
  <p:transition spd="slow">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EABB5479-6753-49FA-94D6-ACA654C7206D}" type="datetimeFigureOut">
              <a:rPr lang="tr-TR" smtClean="0"/>
              <a:pPr/>
              <a:t>16.01.2013</a:t>
            </a:fld>
            <a:endParaRPr lang="tr-TR" dirty="0"/>
          </a:p>
        </p:txBody>
      </p:sp>
      <p:sp>
        <p:nvSpPr>
          <p:cNvPr id="22" name="21 Slayt Numarası Yer Tutucusu"/>
          <p:cNvSpPr>
            <a:spLocks noGrp="1"/>
          </p:cNvSpPr>
          <p:nvPr>
            <p:ph type="sldNum" sz="quarter" idx="15"/>
          </p:nvPr>
        </p:nvSpPr>
        <p:spPr/>
        <p:txBody>
          <a:bodyPr rtlCol="0"/>
          <a:lstStyle/>
          <a:p>
            <a:fld id="{6F45E3B5-FA83-4A80-91D8-C25B6B4D11CB}" type="slidenum">
              <a:rPr lang="tr-TR" smtClean="0"/>
              <a:pPr/>
              <a:t>‹#›</a:t>
            </a:fld>
            <a:endParaRPr lang="tr-TR" dirty="0"/>
          </a:p>
        </p:txBody>
      </p:sp>
      <p:sp>
        <p:nvSpPr>
          <p:cNvPr id="23" name="22 Altbilgi Yer Tutucusu"/>
          <p:cNvSpPr>
            <a:spLocks noGrp="1"/>
          </p:cNvSpPr>
          <p:nvPr>
            <p:ph type="ftr" sz="quarter" idx="16"/>
          </p:nvPr>
        </p:nvSpPr>
        <p:spPr/>
        <p:txBody>
          <a:bodyPr rtlCol="0"/>
          <a:lstStyle/>
          <a:p>
            <a:endParaRPr lang="tr-TR" dirty="0"/>
          </a:p>
        </p:txBody>
      </p:sp>
    </p:spTree>
  </p:cSld>
  <p:clrMapOvr>
    <a:overrideClrMapping bg1="lt1" tx1="dk1" bg2="lt2" tx2="dk2" accent1="accent1" accent2="accent2" accent3="accent3" accent4="accent4" accent5="accent5" accent6="accent6" hlink="hlink" folHlink="folHlink"/>
  </p:clrMapOvr>
  <p:transition spd="slow">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dirty="0"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EABB5479-6753-49FA-94D6-ACA654C7206D}" type="datetimeFigureOut">
              <a:rPr lang="tr-TR" smtClean="0"/>
              <a:pPr/>
              <a:t>16.01.2013</a:t>
            </a:fld>
            <a:endParaRPr lang="tr-TR" dirty="0"/>
          </a:p>
        </p:txBody>
      </p:sp>
      <p:sp>
        <p:nvSpPr>
          <p:cNvPr id="18" name="17 Slayt Numarası Yer Tutucusu"/>
          <p:cNvSpPr>
            <a:spLocks noGrp="1"/>
          </p:cNvSpPr>
          <p:nvPr>
            <p:ph type="sldNum" sz="quarter" idx="11"/>
          </p:nvPr>
        </p:nvSpPr>
        <p:spPr/>
        <p:txBody>
          <a:bodyPr rtlCol="0"/>
          <a:lstStyle/>
          <a:p>
            <a:fld id="{6F45E3B5-FA83-4A80-91D8-C25B6B4D11CB}" type="slidenum">
              <a:rPr lang="tr-TR" smtClean="0"/>
              <a:pPr/>
              <a:t>‹#›</a:t>
            </a:fld>
            <a:endParaRPr lang="tr-TR" dirty="0"/>
          </a:p>
        </p:txBody>
      </p:sp>
      <p:sp>
        <p:nvSpPr>
          <p:cNvPr id="21" name="20 Altbilgi Yer Tutucusu"/>
          <p:cNvSpPr>
            <a:spLocks noGrp="1"/>
          </p:cNvSpPr>
          <p:nvPr>
            <p:ph type="ftr" sz="quarter" idx="12"/>
          </p:nvPr>
        </p:nvSpPr>
        <p:spPr/>
        <p:txBody>
          <a:bodyPr rtlCol="0"/>
          <a:lstStyle/>
          <a:p>
            <a:endParaRPr lang="tr-TR" dirty="0"/>
          </a:p>
        </p:txBody>
      </p:sp>
    </p:spTree>
  </p:cSld>
  <p:clrMapOvr>
    <a:masterClrMapping/>
  </p:clrMapOvr>
  <p:transition spd="slow">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ABB5479-6753-49FA-94D6-ACA654C7206D}" type="datetimeFigureOut">
              <a:rPr lang="tr-TR" smtClean="0"/>
              <a:pPr/>
              <a:t>16.01.2013</a:t>
            </a:fld>
            <a:endParaRPr lang="tr-TR" dirty="0"/>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dirty="0"/>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6F45E3B5-FA83-4A80-91D8-C25B6B4D11CB}"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dissolve/>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file:///C:\Documents%20and%20Settings\All%20Users\Belgeler\M&#252;zi&#287;im\&#214;rnek%20M&#252;zik\New%20Stories%20(Highway%20Blues).wma" TargetMode="External"/><Relationship Id="rId1" Type="http://schemas.openxmlformats.org/officeDocument/2006/relationships/audio" Target="file:///C:\Documents%20and%20Settings\All%20Users\Belgeler\M&#252;zi&#287;im\&#214;rnek%20M&#252;zik\Beethoven%209%20Nolu%20Senfonisi%20(Scherzo).wma"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audio" Target="file:///C:\Documents%20and%20Settings\All%20Users\Belgeler\M&#252;zi&#287;im\&#214;rnek%20M&#252;zik\Beethoven%209%20Nolu%20Senfonisi%20(Scherzo).wma" TargetMode="Externa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slideLayout" Target="../slideLayouts/slideLayout5.xml"/><Relationship Id="rId1" Type="http://schemas.openxmlformats.org/officeDocument/2006/relationships/audio" Target="file:///C:\Documents%20and%20Settings\All%20Users\Belgeler\M&#252;zi&#287;im\&#214;rnek%20M&#252;zik\Beethoven%209%20Nolu%20Senfonisi%20(Scherzo).wma" TargetMode="Externa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5.xml"/><Relationship Id="rId1" Type="http://schemas.openxmlformats.org/officeDocument/2006/relationships/audio" Target="file:///C:\Documents%20and%20Settings\All%20Users\Belgeler\M&#252;zi&#287;im\&#214;rnek%20M&#252;zik\Beethoven%209%20Nolu%20Senfonisi%20(Scherzo).wma" TargetMode="Externa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5.xml"/><Relationship Id="rId1" Type="http://schemas.openxmlformats.org/officeDocument/2006/relationships/audio" Target="file:///C:\Documents%20and%20Settings\All%20Users\Belgeler\M&#252;zi&#287;im\&#214;rnek%20M&#252;zik\Beethoven%209%20Nolu%20Senfonisi%20(Scherzo).wma"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5.xml"/><Relationship Id="rId1" Type="http://schemas.openxmlformats.org/officeDocument/2006/relationships/audio" Target="file:///C:\Documents%20and%20Settings\All%20Users\Belgeler\M&#252;zi&#287;im\&#214;rnek%20M&#252;zik\Beethoven%209%20Nolu%20Senfonisi%20(Scherzo).wma" TargetMode="Externa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9.xml"/><Relationship Id="rId1" Type="http://schemas.openxmlformats.org/officeDocument/2006/relationships/audio" Target="file:///C:\Documents%20and%20Settings\All%20Users\Belgeler\M&#252;zi&#287;im\&#214;rnek%20M&#252;zik\Beethoven%209%20Nolu%20Senfonisi%20(Scherzo).wma" TargetMode="Externa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209800" y="1219200"/>
            <a:ext cx="6172200" cy="2590800"/>
          </a:xfrm>
        </p:spPr>
        <p:txBody>
          <a:bodyPr>
            <a:noAutofit/>
          </a:bodyPr>
          <a:lstStyle/>
          <a:p>
            <a:pPr algn="ctr"/>
            <a:r>
              <a:rPr lang="tr-TR" sz="6000" dirty="0" smtClean="0"/>
              <a:t>DEYİM HİKAYELERİ</a:t>
            </a:r>
            <a:endParaRPr lang="tr-TR" sz="6000" dirty="0"/>
          </a:p>
        </p:txBody>
      </p:sp>
      <p:sp>
        <p:nvSpPr>
          <p:cNvPr id="3" name="2 Alt Başlık"/>
          <p:cNvSpPr>
            <a:spLocks noGrp="1"/>
          </p:cNvSpPr>
          <p:nvPr>
            <p:ph type="subTitle" idx="1"/>
          </p:nvPr>
        </p:nvSpPr>
        <p:spPr>
          <a:xfrm>
            <a:off x="2362200" y="4419600"/>
            <a:ext cx="6172200" cy="1371600"/>
          </a:xfrm>
        </p:spPr>
        <p:txBody>
          <a:bodyPr>
            <a:normAutofit/>
          </a:bodyPr>
          <a:lstStyle/>
          <a:p>
            <a:r>
              <a:rPr lang="tr-TR" sz="3600" dirty="0" smtClean="0">
                <a:solidFill>
                  <a:schemeClr val="accent6">
                    <a:lumMod val="75000"/>
                  </a:schemeClr>
                </a:solidFill>
              </a:rPr>
              <a:t>HAZIRLAYAN</a:t>
            </a:r>
            <a:r>
              <a:rPr lang="tr-TR" sz="3600" dirty="0" smtClean="0"/>
              <a:t> :</a:t>
            </a:r>
            <a:r>
              <a:rPr lang="tr-TR" sz="3600" dirty="0" smtClean="0">
                <a:solidFill>
                  <a:srgbClr val="F07800"/>
                </a:solidFill>
              </a:rPr>
              <a:t>ELİF TÜRKMEN</a:t>
            </a:r>
            <a:endParaRPr lang="tr-TR" sz="3600" dirty="0">
              <a:solidFill>
                <a:srgbClr val="F07800"/>
              </a:solidFill>
            </a:endParaRPr>
          </a:p>
        </p:txBody>
      </p:sp>
      <p:pic>
        <p:nvPicPr>
          <p:cNvPr id="4" name="Beethoven 9 Nolu Senfonisi (Scherzo).wma">
            <a:hlinkClick r:id="" action="ppaction://media"/>
          </p:cNvPr>
          <p:cNvPicPr>
            <a:picLocks noRot="1" noChangeAspect="1"/>
          </p:cNvPicPr>
          <p:nvPr>
            <a:audioFile r:link="rId1"/>
          </p:nvPr>
        </p:nvPicPr>
        <p:blipFill>
          <a:blip r:embed="rId4" cstate="print"/>
          <a:stretch>
            <a:fillRect/>
          </a:stretch>
        </p:blipFill>
        <p:spPr>
          <a:xfrm>
            <a:off x="9906000" y="2057400"/>
            <a:ext cx="304800" cy="304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New Stories (Highway Blues).wma">
            <a:hlinkClick r:id="" action="ppaction://media"/>
          </p:cNvPr>
          <p:cNvPicPr>
            <a:picLocks noRot="1" noChangeAspect="1"/>
          </p:cNvPicPr>
          <p:nvPr>
            <a:audioFile r:link="rId2"/>
          </p:nvPr>
        </p:nvPicPr>
        <p:blipFill>
          <a:blip r:embed="rId5" cstate="print"/>
          <a:stretch>
            <a:fillRect/>
          </a:stretch>
        </p:blipFill>
        <p:spPr>
          <a:xfrm>
            <a:off x="7924800" y="762000"/>
            <a:ext cx="304800" cy="304800"/>
          </a:xfrm>
          <a:prstGeom prst="rect">
            <a:avLst/>
          </a:prstGeom>
        </p:spPr>
      </p:pic>
    </p:spTree>
  </p:cSld>
  <p:clrMapOvr>
    <a:masterClrMapping/>
  </p:clrMapOvr>
  <p:transition spd="slow">
    <p:dissolv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742"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93714" fill="hold"/>
                                        <p:tgtEl>
                                          <p:spTgt spid="5"/>
                                        </p:tgtEl>
                                      </p:cBhvr>
                                    </p:cmd>
                                  </p:childTnLst>
                                </p:cTn>
                              </p:par>
                            </p:childTnLst>
                          </p:cTn>
                        </p:par>
                      </p:childTnLst>
                    </p:cTn>
                  </p:par>
                </p:childTnLst>
              </p:cTn>
              <p:nextCondLst>
                <p:cond evt="onClick" delay="0">
                  <p:tgtEl>
                    <p:spTgt spid="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533400" y="304800"/>
            <a:ext cx="7543800" cy="1143000"/>
          </a:xfrm>
        </p:spPr>
        <p:txBody>
          <a:bodyPr>
            <a:normAutofit/>
          </a:bodyPr>
          <a:lstStyle/>
          <a:p>
            <a:pPr algn="ctr"/>
            <a:r>
              <a:rPr lang="tr-TR" sz="4000" dirty="0" smtClean="0"/>
              <a:t>DEYİMİN ANLAMI</a:t>
            </a:r>
            <a:endParaRPr lang="tr-TR" sz="4000" dirty="0"/>
          </a:p>
        </p:txBody>
      </p:sp>
      <p:sp>
        <p:nvSpPr>
          <p:cNvPr id="9" name="8 İçerik Yer Tutucusu"/>
          <p:cNvSpPr>
            <a:spLocks noGrp="1"/>
          </p:cNvSpPr>
          <p:nvPr>
            <p:ph sz="quarter" idx="4"/>
          </p:nvPr>
        </p:nvSpPr>
        <p:spPr>
          <a:xfrm>
            <a:off x="4371975" y="1905000"/>
            <a:ext cx="3657600" cy="4343400"/>
          </a:xfrm>
        </p:spPr>
        <p:txBody>
          <a:bodyPr/>
          <a:lstStyle/>
          <a:p>
            <a:r>
              <a:rPr lang="tr-TR" dirty="0" smtClean="0"/>
              <a:t>Becerikli, kurnaz, eli çabuk olanların, bir işi ötekilerden daha önce sonuçlandırdığını belirten, "İş işten geçti" anlamında bir deyim.</a:t>
            </a:r>
            <a:endParaRPr lang="tr-TR" dirty="0"/>
          </a:p>
        </p:txBody>
      </p:sp>
      <p:pic>
        <p:nvPicPr>
          <p:cNvPr id="10" name="Picture 6" descr="http://yaraticiyazma.terakki.net/blogs/files/2011/01/3.png"/>
          <p:cNvPicPr>
            <a:picLocks noGrp="1" noChangeAspect="1" noChangeArrowheads="1"/>
          </p:cNvPicPr>
          <p:nvPr>
            <p:ph sz="quarter" idx="2"/>
          </p:nvPr>
        </p:nvPicPr>
        <p:blipFill>
          <a:blip r:embed="rId2" cstate="print"/>
          <a:srcRect/>
          <a:stretch>
            <a:fillRect/>
          </a:stretch>
        </p:blipFill>
        <p:spPr bwMode="auto">
          <a:xfrm>
            <a:off x="838200" y="1828800"/>
            <a:ext cx="3048000" cy="44196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GÜME GİTTİ</a:t>
            </a:r>
            <a:endParaRPr lang="tr-TR" dirty="0"/>
          </a:p>
        </p:txBody>
      </p:sp>
      <p:sp>
        <p:nvSpPr>
          <p:cNvPr id="5" name="4 İçerik Yer Tutucusu"/>
          <p:cNvSpPr>
            <a:spLocks noGrp="1"/>
          </p:cNvSpPr>
          <p:nvPr>
            <p:ph sz="quarter" idx="2"/>
          </p:nvPr>
        </p:nvSpPr>
        <p:spPr/>
        <p:txBody>
          <a:bodyPr>
            <a:normAutofit/>
          </a:bodyPr>
          <a:lstStyle/>
          <a:p>
            <a:endParaRPr lang="tr-TR" dirty="0"/>
          </a:p>
        </p:txBody>
      </p:sp>
      <p:sp>
        <p:nvSpPr>
          <p:cNvPr id="7" name="6 İçerik Yer Tutucusu"/>
          <p:cNvSpPr>
            <a:spLocks noGrp="1"/>
          </p:cNvSpPr>
          <p:nvPr>
            <p:ph sz="quarter" idx="4"/>
          </p:nvPr>
        </p:nvSpPr>
        <p:spPr/>
        <p:txBody>
          <a:bodyPr>
            <a:normAutofit fontScale="85000" lnSpcReduction="20000"/>
          </a:bodyPr>
          <a:lstStyle/>
          <a:p>
            <a:r>
              <a:rPr lang="tr-TR" dirty="0" smtClean="0"/>
              <a:t>yeniçeri ler günümüz polisliğini yaptığı dönemlerde </a:t>
            </a:r>
            <a:br>
              <a:rPr lang="tr-TR" dirty="0" smtClean="0"/>
            </a:br>
            <a:r>
              <a:rPr lang="tr-TR" dirty="0" smtClean="0"/>
              <a:t>olaylara müdahele edip,göz altına alacakları adamları kodeslere götürür.</a:t>
            </a:r>
            <a:br>
              <a:rPr lang="tr-TR" dirty="0" smtClean="0"/>
            </a:br>
            <a:r>
              <a:rPr lang="tr-TR" dirty="0" smtClean="0"/>
              <a:t>içeri atarkende hooop...güümm derlermiş.</a:t>
            </a:r>
            <a:br>
              <a:rPr lang="tr-TR" dirty="0" smtClean="0"/>
            </a:br>
            <a:r>
              <a:rPr lang="tr-TR" dirty="0" smtClean="0"/>
              <a:t>ahalide bir olay sırasında suçsuz yere içeri alınan insanlara.</a:t>
            </a:r>
            <a:br>
              <a:rPr lang="tr-TR" dirty="0" smtClean="0"/>
            </a:br>
            <a:r>
              <a:rPr lang="tr-TR" dirty="0" smtClean="0"/>
              <a:t>vay be! adam bağıra çağıra güme gitti!derlermiş.</a:t>
            </a:r>
            <a:br>
              <a:rPr lang="tr-TR" dirty="0" smtClean="0"/>
            </a:br>
            <a:endParaRPr lang="tr-TR" dirty="0"/>
          </a:p>
        </p:txBody>
      </p:sp>
      <p:pic>
        <p:nvPicPr>
          <p:cNvPr id="7170" name="Picture 2" descr="http://www.haberani.net/haber_resim/29K63B.jpg"/>
          <p:cNvPicPr>
            <a:picLocks noChangeAspect="1" noChangeArrowheads="1"/>
          </p:cNvPicPr>
          <p:nvPr/>
        </p:nvPicPr>
        <p:blipFill>
          <a:blip r:embed="rId2" cstate="print"/>
          <a:srcRect/>
          <a:stretch>
            <a:fillRect/>
          </a:stretch>
        </p:blipFill>
        <p:spPr bwMode="auto">
          <a:xfrm>
            <a:off x="381000" y="2286000"/>
            <a:ext cx="3733800" cy="39624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000" dirty="0" smtClean="0"/>
              <a:t>DEYİMİN ALAMI</a:t>
            </a:r>
            <a:endParaRPr lang="tr-TR" sz="4000" dirty="0"/>
          </a:p>
        </p:txBody>
      </p:sp>
      <p:sp>
        <p:nvSpPr>
          <p:cNvPr id="4" name="3 İçerik Yer Tutucusu"/>
          <p:cNvSpPr>
            <a:spLocks noGrp="1"/>
          </p:cNvSpPr>
          <p:nvPr>
            <p:ph sz="quarter" idx="4"/>
          </p:nvPr>
        </p:nvSpPr>
        <p:spPr>
          <a:xfrm>
            <a:off x="4371975" y="1981200"/>
            <a:ext cx="3657600" cy="4267200"/>
          </a:xfrm>
        </p:spPr>
        <p:txBody>
          <a:bodyPr/>
          <a:lstStyle/>
          <a:p>
            <a:r>
              <a:rPr lang="tr-TR" dirty="0" smtClean="0"/>
              <a:t>Boşa gitmek, boş yere yok olmak anlamında kullanılır. </a:t>
            </a:r>
            <a:br>
              <a:rPr lang="tr-TR" dirty="0" smtClean="0"/>
            </a:br>
            <a:r>
              <a:rPr lang="tr-TR" dirty="0" smtClean="0"/>
              <a:t/>
            </a:r>
            <a:br>
              <a:rPr lang="tr-TR" dirty="0" smtClean="0"/>
            </a:br>
            <a:endParaRPr lang="tr-TR" dirty="0"/>
          </a:p>
        </p:txBody>
      </p:sp>
      <p:pic>
        <p:nvPicPr>
          <p:cNvPr id="7" name="Picture 2" descr="http://www.haberani.net/haber_resim/29K63B.jpg"/>
          <p:cNvPicPr>
            <a:picLocks noGrp="1" noChangeAspect="1" noChangeArrowheads="1"/>
          </p:cNvPicPr>
          <p:nvPr>
            <p:ph sz="quarter" idx="2"/>
          </p:nvPr>
        </p:nvPicPr>
        <p:blipFill>
          <a:blip r:embed="rId2" cstate="print"/>
          <a:srcRect/>
          <a:stretch>
            <a:fillRect/>
          </a:stretch>
        </p:blipFill>
        <p:spPr bwMode="auto">
          <a:xfrm>
            <a:off x="381000" y="1981200"/>
            <a:ext cx="3657600" cy="42672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273050"/>
            <a:ext cx="7543800" cy="869950"/>
          </a:xfrm>
        </p:spPr>
        <p:txBody>
          <a:bodyPr/>
          <a:lstStyle/>
          <a:p>
            <a:pPr algn="ctr"/>
            <a:r>
              <a:rPr lang="tr-TR" dirty="0" smtClean="0"/>
              <a:t>İŞ İNADA BİNDİ</a:t>
            </a:r>
            <a:endParaRPr lang="tr-TR" dirty="0"/>
          </a:p>
        </p:txBody>
      </p:sp>
      <p:sp>
        <p:nvSpPr>
          <p:cNvPr id="6" name="5 İçerik Yer Tutucusu"/>
          <p:cNvSpPr>
            <a:spLocks noGrp="1"/>
          </p:cNvSpPr>
          <p:nvPr>
            <p:ph sz="quarter" idx="2"/>
          </p:nvPr>
        </p:nvSpPr>
        <p:spPr>
          <a:xfrm>
            <a:off x="457200" y="2286000"/>
            <a:ext cx="3657600" cy="3962400"/>
          </a:xfrm>
        </p:spPr>
        <p:txBody>
          <a:bodyPr/>
          <a:lstStyle/>
          <a:p>
            <a:endParaRPr lang="tr-TR" dirty="0"/>
          </a:p>
        </p:txBody>
      </p:sp>
      <p:sp>
        <p:nvSpPr>
          <p:cNvPr id="8" name="7 İçerik Yer Tutucusu"/>
          <p:cNvSpPr>
            <a:spLocks noGrp="1"/>
          </p:cNvSpPr>
          <p:nvPr>
            <p:ph sz="quarter" idx="4"/>
          </p:nvPr>
        </p:nvSpPr>
        <p:spPr>
          <a:xfrm>
            <a:off x="4419600" y="2209800"/>
            <a:ext cx="3657600" cy="4114800"/>
          </a:xfrm>
        </p:spPr>
        <p:txBody>
          <a:bodyPr>
            <a:normAutofit fontScale="70000" lnSpcReduction="20000"/>
          </a:bodyPr>
          <a:lstStyle/>
          <a:p>
            <a:r>
              <a:rPr lang="tr-TR" dirty="0" smtClean="0"/>
              <a:t>iş inada bindinin öyküsü..</a:t>
            </a:r>
            <a:br>
              <a:rPr lang="tr-TR" dirty="0" smtClean="0"/>
            </a:br>
            <a:r>
              <a:rPr lang="tr-TR" dirty="0" smtClean="0"/>
              <a:t/>
            </a:r>
            <a:br>
              <a:rPr lang="tr-TR" dirty="0" smtClean="0"/>
            </a:br>
            <a:r>
              <a:rPr lang="tr-TR" dirty="0" smtClean="0"/>
              <a:t>adamın biri hayatında hiç namaz kılmamış .</a:t>
            </a:r>
            <a:br>
              <a:rPr lang="tr-TR" dirty="0" smtClean="0"/>
            </a:br>
            <a:r>
              <a:rPr lang="tr-TR" dirty="0" smtClean="0"/>
              <a:t>bunu bilen bir arkadaşıda yahu şu mübarek ramazan bari bir-iki rekat namaz kıl demiş.</a:t>
            </a:r>
            <a:br>
              <a:rPr lang="tr-TR" dirty="0" smtClean="0"/>
            </a:br>
            <a:r>
              <a:rPr lang="tr-TR" dirty="0" smtClean="0"/>
              <a:t>o da tamam tamam kılarız.iki rekat deyip .akşam teravih namazına gitmiş. </a:t>
            </a:r>
            <a:br>
              <a:rPr lang="tr-TR" dirty="0" smtClean="0"/>
            </a:br>
            <a:r>
              <a:rPr lang="tr-TR" dirty="0" smtClean="0"/>
              <a:t>teravih başlamış .bir-iki-dört derken namaz devam ediyor.</a:t>
            </a:r>
            <a:br>
              <a:rPr lang="tr-TR" dirty="0" smtClean="0"/>
            </a:br>
            <a:r>
              <a:rPr lang="tr-TR" dirty="0" smtClean="0"/>
              <a:t>bir camdan kafasını uzatıp cami önünde bekleyen oğluna ,</a:t>
            </a:r>
            <a:br>
              <a:rPr lang="tr-TR" dirty="0" smtClean="0"/>
            </a:br>
            <a:r>
              <a:rPr lang="tr-TR" dirty="0" smtClean="0"/>
              <a:t>evlat sen eve git bu iş inada bindi.demiş.</a:t>
            </a:r>
            <a:endParaRPr lang="tr-TR" dirty="0"/>
          </a:p>
        </p:txBody>
      </p:sp>
      <p:pic>
        <p:nvPicPr>
          <p:cNvPr id="6146" name="Picture 2" descr="http://www.renklidergi.com/upload/20100610105508806.jpg"/>
          <p:cNvPicPr>
            <a:picLocks noChangeAspect="1" noChangeArrowheads="1"/>
          </p:cNvPicPr>
          <p:nvPr/>
        </p:nvPicPr>
        <p:blipFill>
          <a:blip r:embed="rId2" cstate="print"/>
          <a:srcRect/>
          <a:stretch>
            <a:fillRect/>
          </a:stretch>
        </p:blipFill>
        <p:spPr bwMode="auto">
          <a:xfrm>
            <a:off x="457200" y="2286000"/>
            <a:ext cx="3657600" cy="39624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000" dirty="0" smtClean="0"/>
              <a:t>DEYİMİN ANLAMI</a:t>
            </a:r>
            <a:endParaRPr lang="tr-TR" sz="4000" dirty="0"/>
          </a:p>
        </p:txBody>
      </p:sp>
      <p:sp>
        <p:nvSpPr>
          <p:cNvPr id="4" name="3 İçerik Yer Tutucusu"/>
          <p:cNvSpPr>
            <a:spLocks noGrp="1"/>
          </p:cNvSpPr>
          <p:nvPr>
            <p:ph sz="quarter" idx="4"/>
          </p:nvPr>
        </p:nvSpPr>
        <p:spPr>
          <a:xfrm>
            <a:off x="4371975" y="1981200"/>
            <a:ext cx="3657600" cy="4267200"/>
          </a:xfrm>
        </p:spPr>
        <p:txBody>
          <a:bodyPr>
            <a:normAutofit/>
          </a:bodyPr>
          <a:lstStyle/>
          <a:p>
            <a:r>
              <a:rPr lang="tr-TR" sz="4400" dirty="0" smtClean="0"/>
              <a:t>Bir işi yapmakta direnmek.</a:t>
            </a:r>
            <a:endParaRPr lang="tr-TR" sz="4400" dirty="0"/>
          </a:p>
        </p:txBody>
      </p:sp>
      <p:pic>
        <p:nvPicPr>
          <p:cNvPr id="7" name="Picture 2" descr="http://www.renklidergi.com/upload/20100610105508806.jpg"/>
          <p:cNvPicPr>
            <a:picLocks noGrp="1" noChangeAspect="1" noChangeArrowheads="1"/>
          </p:cNvPicPr>
          <p:nvPr>
            <p:ph sz="quarter" idx="2"/>
          </p:nvPr>
        </p:nvPicPr>
        <p:blipFill>
          <a:blip r:embed="rId2" cstate="print"/>
          <a:srcRect/>
          <a:stretch>
            <a:fillRect/>
          </a:stretch>
        </p:blipFill>
        <p:spPr bwMode="auto">
          <a:xfrm>
            <a:off x="457200" y="2057400"/>
            <a:ext cx="3581400" cy="41148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04800"/>
            <a:ext cx="7543800" cy="1111250"/>
          </a:xfrm>
        </p:spPr>
        <p:txBody>
          <a:bodyPr/>
          <a:lstStyle/>
          <a:p>
            <a:pPr algn="ctr"/>
            <a:r>
              <a:rPr lang="tr-TR" dirty="0" smtClean="0"/>
              <a:t>İPE UN SERMEK</a:t>
            </a:r>
            <a:endParaRPr lang="tr-TR" dirty="0"/>
          </a:p>
        </p:txBody>
      </p:sp>
      <p:sp>
        <p:nvSpPr>
          <p:cNvPr id="4" name="3 İçerik Yer Tutucusu"/>
          <p:cNvSpPr>
            <a:spLocks noGrp="1"/>
          </p:cNvSpPr>
          <p:nvPr>
            <p:ph sz="quarter" idx="4"/>
          </p:nvPr>
        </p:nvSpPr>
        <p:spPr>
          <a:xfrm>
            <a:off x="4371974" y="1676400"/>
            <a:ext cx="3781425" cy="4572000"/>
          </a:xfrm>
        </p:spPr>
        <p:txBody>
          <a:bodyPr/>
          <a:lstStyle/>
          <a:p>
            <a:endParaRPr lang="tr-TR" dirty="0"/>
          </a:p>
        </p:txBody>
      </p:sp>
      <p:sp>
        <p:nvSpPr>
          <p:cNvPr id="7" name="4 Metin Yer Tutucusu"/>
          <p:cNvSpPr>
            <a:spLocks noGrp="1"/>
          </p:cNvSpPr>
          <p:nvPr>
            <p:ph sz="quarter" idx="2"/>
          </p:nvPr>
        </p:nvSpPr>
        <p:spPr>
          <a:xfrm>
            <a:off x="457200" y="1600200"/>
            <a:ext cx="3657600" cy="4648200"/>
          </a:xfrm>
        </p:spPr>
        <p:txBody>
          <a:bodyPr>
            <a:normAutofit fontScale="77500" lnSpcReduction="20000"/>
          </a:bodyPr>
          <a:lstStyle/>
          <a:p>
            <a:r>
              <a:rPr lang="tr-TR" dirty="0" smtClean="0"/>
              <a:t>Nasreddin Hocanın, aldığını bir türlü geri vermeyen ya da kırık dökük, delik, kopuk, sakat olarak geri getiren bir komşusu Hocadan bir gün urgan ister Hoca da Bizim hanım biraz evvel urganın üzerine un serdi, veremeyiz Der Komşusu güler;Aman hocam, hiç urgan üstüne un durur mu, ipe un serilir mi? diye sorunca, Hoca cevabı yapıştırır Neden serilmesin Vermeye gönlüm olmayınca, ipe un da serilir elbet </a:t>
            </a:r>
            <a:br>
              <a:rPr lang="tr-TR" dirty="0" smtClean="0"/>
            </a:br>
            <a:endParaRPr lang="tr-TR" dirty="0"/>
          </a:p>
        </p:txBody>
      </p:sp>
      <p:pic>
        <p:nvPicPr>
          <p:cNvPr id="28674" name="Picture 2" descr="http://img822.imageshack.us/img822/6051/deyimlerkarikatur6.gif"/>
          <p:cNvPicPr>
            <a:picLocks noChangeAspect="1" noChangeArrowheads="1"/>
          </p:cNvPicPr>
          <p:nvPr/>
        </p:nvPicPr>
        <p:blipFill>
          <a:blip r:embed="rId2" cstate="print"/>
          <a:srcRect/>
          <a:stretch>
            <a:fillRect/>
          </a:stretch>
        </p:blipFill>
        <p:spPr bwMode="auto">
          <a:xfrm>
            <a:off x="4267200" y="1447800"/>
            <a:ext cx="3886200" cy="48768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000" dirty="0" smtClean="0"/>
              <a:t>DEYİMİN  ANLAMI</a:t>
            </a:r>
            <a:endParaRPr lang="tr-TR" sz="4000" dirty="0"/>
          </a:p>
        </p:txBody>
      </p:sp>
      <p:sp>
        <p:nvSpPr>
          <p:cNvPr id="4" name="3 İçerik Yer Tutucusu"/>
          <p:cNvSpPr>
            <a:spLocks noGrp="1"/>
          </p:cNvSpPr>
          <p:nvPr>
            <p:ph sz="quarter" idx="4"/>
          </p:nvPr>
        </p:nvSpPr>
        <p:spPr>
          <a:xfrm>
            <a:off x="4371975" y="1981200"/>
            <a:ext cx="3657600" cy="4267200"/>
          </a:xfrm>
        </p:spPr>
        <p:txBody>
          <a:bodyPr/>
          <a:lstStyle/>
          <a:p>
            <a:r>
              <a:rPr lang="tr-TR" dirty="0" smtClean="0"/>
              <a:t>İstenilen işi yapmamak için birtakım bahaneler, sebepler ileri sürmek, güçlük çıkarmak, engeller göstermek</a:t>
            </a:r>
            <a:br>
              <a:rPr lang="tr-TR" dirty="0" smtClean="0"/>
            </a:br>
            <a:endParaRPr lang="tr-TR" dirty="0"/>
          </a:p>
        </p:txBody>
      </p:sp>
      <p:pic>
        <p:nvPicPr>
          <p:cNvPr id="7" name="Picture 2" descr="http://img822.imageshack.us/img822/6051/deyimlerkarikatur6.gif"/>
          <p:cNvPicPr>
            <a:picLocks noGrp="1" noChangeAspect="1" noChangeArrowheads="1"/>
          </p:cNvPicPr>
          <p:nvPr>
            <p:ph sz="quarter" idx="2"/>
          </p:nvPr>
        </p:nvPicPr>
        <p:blipFill>
          <a:blip r:embed="rId2" cstate="print"/>
          <a:srcRect/>
          <a:stretch>
            <a:fillRect/>
          </a:stretch>
        </p:blipFill>
        <p:spPr bwMode="auto">
          <a:xfrm>
            <a:off x="533400" y="1828800"/>
            <a:ext cx="3276600" cy="42672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pPr algn="ctr"/>
            <a:r>
              <a:rPr lang="tr-TR" dirty="0" smtClean="0"/>
              <a:t>DİMYATA PİRİNÇE GİDERKEN EVDEKİ BULGURDAN OLMAK</a:t>
            </a:r>
            <a:endParaRPr lang="tr-TR" dirty="0"/>
          </a:p>
        </p:txBody>
      </p:sp>
      <p:sp>
        <p:nvSpPr>
          <p:cNvPr id="6" name="5 İçerik Yer Tutucusu"/>
          <p:cNvSpPr>
            <a:spLocks noGrp="1"/>
          </p:cNvSpPr>
          <p:nvPr>
            <p:ph sz="quarter" idx="2"/>
          </p:nvPr>
        </p:nvSpPr>
        <p:spPr/>
        <p:txBody>
          <a:bodyPr/>
          <a:lstStyle/>
          <a:p>
            <a:endParaRPr lang="tr-TR" dirty="0"/>
          </a:p>
        </p:txBody>
      </p:sp>
      <p:sp>
        <p:nvSpPr>
          <p:cNvPr id="8" name="7 İçerik Yer Tutucusu"/>
          <p:cNvSpPr>
            <a:spLocks noGrp="1"/>
          </p:cNvSpPr>
          <p:nvPr>
            <p:ph sz="quarter" idx="4"/>
          </p:nvPr>
        </p:nvSpPr>
        <p:spPr>
          <a:xfrm>
            <a:off x="4371975" y="2057400"/>
            <a:ext cx="3657600" cy="4191000"/>
          </a:xfrm>
        </p:spPr>
        <p:txBody>
          <a:bodyPr>
            <a:normAutofit fontScale="62500" lnSpcReduction="20000"/>
          </a:bodyPr>
          <a:lstStyle/>
          <a:p>
            <a:r>
              <a:rPr lang="tr-TR" dirty="0" smtClean="0"/>
              <a:t>Dimyat'a pirinç almak için giden bir Türk tüccarının bindiği gemi Akdenizde Arap Korsanları tarafından soyulmuş ve adamcağızın kemerindeki bütün altınlarını almışlar. </a:t>
            </a:r>
            <a:br>
              <a:rPr lang="tr-TR" dirty="0" smtClean="0"/>
            </a:br>
            <a:r>
              <a:rPr lang="tr-TR" dirty="0" smtClean="0"/>
              <a:t/>
            </a:r>
            <a:br>
              <a:rPr lang="tr-TR" dirty="0" smtClean="0"/>
            </a:br>
            <a:r>
              <a:rPr lang="tr-TR" dirty="0" smtClean="0"/>
              <a:t>Binbir müşkilat içinde Türkiye'ye dönen pirinç tüccarı o yıl iflas etmek durumuna düşmüş. İstanbul'dan kalkmış, memleketi olan Karaman'a gitmiş. O sene tarlasından kalkan buğdayları da bulgur tüccarlarına sattığından, kendi ev halkı kışın bulgursuz kalmışlar. "Dimyat'a pirince giderken evdeki bulgurdan olmak" sözünün aslı buradan kalmıştır</a:t>
            </a:r>
          </a:p>
          <a:p>
            <a:r>
              <a:rPr lang="tr-TR" dirty="0" smtClean="0"/>
              <a:t/>
            </a:r>
            <a:br>
              <a:rPr lang="tr-TR" dirty="0" smtClean="0"/>
            </a:br>
            <a:endParaRPr lang="tr-TR" dirty="0"/>
          </a:p>
        </p:txBody>
      </p:sp>
      <p:pic>
        <p:nvPicPr>
          <p:cNvPr id="5122" name="Picture 2" descr="http://t3.gstatic.com/images?q=tbn:ANd9GcRQVnBteIh4FBmQZWe4fyPlTMmDNUluhcFHqEnZMEYbsqZygAZa"/>
          <p:cNvPicPr>
            <a:picLocks noChangeAspect="1" noChangeArrowheads="1"/>
          </p:cNvPicPr>
          <p:nvPr/>
        </p:nvPicPr>
        <p:blipFill>
          <a:blip r:embed="rId2" cstate="print"/>
          <a:srcRect/>
          <a:stretch>
            <a:fillRect/>
          </a:stretch>
        </p:blipFill>
        <p:spPr bwMode="auto">
          <a:xfrm>
            <a:off x="304800" y="1828800"/>
            <a:ext cx="3886200" cy="44958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000" dirty="0" smtClean="0"/>
              <a:t>DEYİMİN ANLAMI</a:t>
            </a:r>
            <a:endParaRPr lang="tr-TR" sz="4000" dirty="0"/>
          </a:p>
        </p:txBody>
      </p:sp>
      <p:sp>
        <p:nvSpPr>
          <p:cNvPr id="4" name="3 İçerik Yer Tutucusu"/>
          <p:cNvSpPr>
            <a:spLocks noGrp="1"/>
          </p:cNvSpPr>
          <p:nvPr>
            <p:ph sz="quarter" idx="4"/>
          </p:nvPr>
        </p:nvSpPr>
        <p:spPr/>
        <p:txBody>
          <a:bodyPr/>
          <a:lstStyle/>
          <a:p>
            <a:r>
              <a:rPr lang="tr-TR" dirty="0" smtClean="0"/>
              <a:t>Daha iyisini elde etmeye çalışırken </a:t>
            </a:r>
            <a:r>
              <a:rPr lang="tr-TR" dirty="0" err="1" smtClean="0"/>
              <a:t>elindekindende</a:t>
            </a:r>
            <a:r>
              <a:rPr lang="tr-TR" dirty="0" smtClean="0"/>
              <a:t> olma elindekini kaybetme anlamında kullanılan bir deyimdir</a:t>
            </a:r>
            <a:endParaRPr lang="tr-TR" dirty="0"/>
          </a:p>
        </p:txBody>
      </p:sp>
      <p:pic>
        <p:nvPicPr>
          <p:cNvPr id="7" name="Picture 2" descr="http://t3.gstatic.com/images?q=tbn:ANd9GcRQVnBteIh4FBmQZWe4fyPlTMmDNUluhcFHqEnZMEYbsqZygAZa"/>
          <p:cNvPicPr>
            <a:picLocks noGrp="1" noChangeAspect="1" noChangeArrowheads="1"/>
          </p:cNvPicPr>
          <p:nvPr>
            <p:ph sz="quarter" idx="2"/>
          </p:nvPr>
        </p:nvPicPr>
        <p:blipFill>
          <a:blip r:embed="rId2" cstate="print"/>
          <a:srcRect/>
          <a:stretch>
            <a:fillRect/>
          </a:stretch>
        </p:blipFill>
        <p:spPr bwMode="auto">
          <a:xfrm>
            <a:off x="685800" y="1981200"/>
            <a:ext cx="3505200" cy="3957637"/>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pPr algn="ctr"/>
            <a:r>
              <a:rPr lang="tr-TR" dirty="0" smtClean="0"/>
              <a:t>DOKUZ DOĞURMAK</a:t>
            </a:r>
            <a:endParaRPr lang="tr-TR" dirty="0"/>
          </a:p>
        </p:txBody>
      </p:sp>
      <p:sp>
        <p:nvSpPr>
          <p:cNvPr id="8" name="7 İçerik Yer Tutucusu"/>
          <p:cNvSpPr>
            <a:spLocks noGrp="1"/>
          </p:cNvSpPr>
          <p:nvPr>
            <p:ph sz="quarter" idx="4"/>
          </p:nvPr>
        </p:nvSpPr>
        <p:spPr>
          <a:xfrm>
            <a:off x="5943600" y="1905000"/>
            <a:ext cx="2438399" cy="4343400"/>
          </a:xfrm>
        </p:spPr>
        <p:txBody>
          <a:bodyPr/>
          <a:lstStyle/>
          <a:p>
            <a:endParaRPr lang="tr-TR" dirty="0"/>
          </a:p>
        </p:txBody>
      </p:sp>
      <p:sp>
        <p:nvSpPr>
          <p:cNvPr id="10" name="4 Metin Yer Tutucusu"/>
          <p:cNvSpPr>
            <a:spLocks noGrp="1"/>
          </p:cNvSpPr>
          <p:nvPr>
            <p:ph sz="quarter" idx="2"/>
          </p:nvPr>
        </p:nvSpPr>
        <p:spPr>
          <a:xfrm>
            <a:off x="228600" y="1600200"/>
            <a:ext cx="5486400" cy="5029200"/>
          </a:xfrm>
        </p:spPr>
        <p:txBody>
          <a:bodyPr>
            <a:normAutofit fontScale="55000" lnSpcReduction="20000"/>
          </a:bodyPr>
          <a:lstStyle/>
          <a:p>
            <a:r>
              <a:rPr lang="tr-TR" dirty="0" smtClean="0"/>
              <a:t>Vakti zamanında ,Çengeloğlu Tahir Paşa ,o dönem için asayişi bozuk olan İzmir de geceleri belirli saatler arasında sokağa çıkma yasağı uygulamış.</a:t>
            </a:r>
            <a:br>
              <a:rPr lang="tr-TR" dirty="0" smtClean="0"/>
            </a:br>
            <a:r>
              <a:rPr lang="tr-TR" dirty="0" smtClean="0"/>
              <a:t>Bir gece o saatlerde yasağa uymayan yada sokakta olan insanları Zaptiyeler toplayıp</a:t>
            </a:r>
            <a:br>
              <a:rPr lang="tr-TR" dirty="0" smtClean="0"/>
            </a:br>
            <a:r>
              <a:rPr lang="tr-TR" dirty="0" smtClean="0"/>
              <a:t>Karakol avlusuna getirmişler,bu sorguyuda bizzat Tahir paşa yapmış,</a:t>
            </a:r>
            <a:br>
              <a:rPr lang="tr-TR" dirty="0" smtClean="0"/>
            </a:br>
            <a:r>
              <a:rPr lang="tr-TR" dirty="0" smtClean="0"/>
              <a:t>Sırayla her birine teker teker çok ağır sorular sormuş.</a:t>
            </a:r>
            <a:br>
              <a:rPr lang="tr-TR" dirty="0" smtClean="0"/>
            </a:br>
            <a:r>
              <a:rPr lang="tr-TR" dirty="0" smtClean="0"/>
              <a:t>Paşa baştan dokuzuncu sıradakine gelince tekrar sormuş.</a:t>
            </a:r>
            <a:br>
              <a:rPr lang="tr-TR" dirty="0" smtClean="0"/>
            </a:br>
            <a:r>
              <a:rPr lang="tr-TR" dirty="0" smtClean="0"/>
              <a:t>‘’Yahu sen? Tellakları duymadınmı?Ne diye sokaktasın bu vakitte?</a:t>
            </a:r>
            <a:br>
              <a:rPr lang="tr-TR" dirty="0" smtClean="0"/>
            </a:br>
            <a:r>
              <a:rPr lang="tr-TR" dirty="0" smtClean="0"/>
              <a:t>Adam bir telaşlı bir terli;</a:t>
            </a:r>
            <a:br>
              <a:rPr lang="tr-TR" dirty="0" smtClean="0"/>
            </a:br>
            <a:r>
              <a:rPr lang="tr-TR" dirty="0" smtClean="0"/>
              <a:t>‘’Paşa hazretleri ,karım doğuruyordu.Valla ebe aramaya çıktım.Bir iki adım sonra zaptiyeler tuttu beni.Zavallı karım ne haldedir bilmiyorum ‘’ demiş.</a:t>
            </a:r>
            <a:br>
              <a:rPr lang="tr-TR" dirty="0" smtClean="0"/>
            </a:br>
            <a:r>
              <a:rPr lang="tr-TR" dirty="0" smtClean="0"/>
              <a:t>Tahir Paşa bir hata edildiğini anladıysada sakallarını sıvazlayıp,</a:t>
            </a:r>
            <a:br>
              <a:rPr lang="tr-TR" dirty="0" smtClean="0"/>
            </a:br>
            <a:r>
              <a:rPr lang="tr-TR" dirty="0" smtClean="0"/>
              <a:t>‘’Seni bu kez affediyorum.Amma, o karın olacak Hatuna söyle ,bir daha öyle olur olmaz saatlerde doğurmaya kalkmasın ‘’demiş.</a:t>
            </a:r>
            <a:br>
              <a:rPr lang="tr-TR" dirty="0" smtClean="0"/>
            </a:br>
            <a:r>
              <a:rPr lang="tr-TR" dirty="0" smtClean="0"/>
              <a:t>Adam kan ter koşa koşa eve gelip,komşu kadınların arasından karısının yattğı yatağa gelmiş.</a:t>
            </a:r>
            <a:br>
              <a:rPr lang="tr-TR" dirty="0" smtClean="0"/>
            </a:br>
            <a:r>
              <a:rPr lang="tr-TR" dirty="0" smtClean="0"/>
              <a:t>Adam;’’Nasılsın?Nemiz oldu ‘’ demiş.</a:t>
            </a:r>
            <a:br>
              <a:rPr lang="tr-TR" dirty="0" smtClean="0"/>
            </a:br>
            <a:r>
              <a:rPr lang="tr-TR" dirty="0" smtClean="0"/>
              <a:t>Karısıda ‘’ Sen ne biçim adamsın Ebe bulamaya diye gititin? Kim bilir nerelerde eğlendin?</a:t>
            </a:r>
            <a:br>
              <a:rPr lang="tr-TR" dirty="0" smtClean="0"/>
            </a:br>
            <a:r>
              <a:rPr lang="tr-TR" dirty="0" smtClean="0"/>
              <a:t>Sen benim nasıl doğurduğumu biliyormusun ? demiş.</a:t>
            </a:r>
            <a:br>
              <a:rPr lang="tr-TR" dirty="0" smtClean="0"/>
            </a:br>
            <a:r>
              <a:rPr lang="tr-TR" dirty="0" smtClean="0"/>
              <a:t/>
            </a:r>
            <a:br>
              <a:rPr lang="tr-TR" dirty="0" smtClean="0"/>
            </a:br>
            <a:r>
              <a:rPr lang="tr-TR" dirty="0" smtClean="0"/>
              <a:t>Adam ise hararetle,</a:t>
            </a:r>
            <a:br>
              <a:rPr lang="tr-TR" dirty="0" smtClean="0"/>
            </a:br>
            <a:r>
              <a:rPr lang="tr-TR" dirty="0" smtClean="0"/>
              <a:t>‘’Ah bre hatun sen neler diyosun??</a:t>
            </a:r>
            <a:br>
              <a:rPr lang="tr-TR" dirty="0" smtClean="0"/>
            </a:br>
            <a:r>
              <a:rPr lang="tr-TR" dirty="0" smtClean="0"/>
              <a:t>Sen bir kere doğurdun.</a:t>
            </a:r>
            <a:br>
              <a:rPr lang="tr-TR" dirty="0" smtClean="0"/>
            </a:br>
            <a:r>
              <a:rPr lang="tr-TR" dirty="0" smtClean="0"/>
              <a:t>Ben sıradaki sekiz kişiden sorgu nöbeti bana gelinceye kadar dokuz doğurdum.’’ demiş.</a:t>
            </a:r>
            <a:br>
              <a:rPr lang="tr-TR" dirty="0" smtClean="0"/>
            </a:br>
            <a:endParaRPr lang="tr-TR" dirty="0" smtClean="0"/>
          </a:p>
          <a:p>
            <a:endParaRPr lang="tr-TR" dirty="0"/>
          </a:p>
        </p:txBody>
      </p:sp>
      <p:sp>
        <p:nvSpPr>
          <p:cNvPr id="4098" name="AutoShape 2" descr="data:image/jpeg;base64,/9j/4AAQSkZJRgABAQAAAQABAAD/2wCEAAkGBhQSEBUUEhQWFRUWFRQVFxcYGBcVFxcYFRcWFRUYFxoXHCYeGBkmGhgYHy8gIycpLCwsFx4xNTAqNSYrLCkBCQoKDgwOGg8PGiwkHCQpLCwqKSwpLCkpLCksKiktLCwpLCksLCkpKSwpKSwsLCksLCksLCwpLCwsLCkpLCwsLP/AABEIAOkA2AMBIgACEQEDEQH/xAAbAAABBQEBAAAAAAAAAAAAAAAFAAEDBAYCB//EAEIQAAIBAgQEBAMECAQGAgMAAAECEQADBBIhMQUiQVEGE2FxMoGRFEJSoRUjYnKx0eHwM0OCwRYkU5Ki8QfCNHOz/8QAGgEAAgMBAQAAAAAAAAAAAAAAAAECAwQFBv/EACgRAAICAgICAQQCAwEAAAAAAAABAhEDIRIxBEEiE1FhcTLwQrHRFP/aAAwDAQACEQMRAD8A9npRTU5pjGilFKlQAqanpUAc0qVINQAhT0ppUAKlSpUAKlT0qAGpqo8S43asIWdhoCQAdSR0HrNAb3iG/dJVLZsroQ7EZttsuoPbcU6+4LfRp7+LRIzsFmYkgTG8TvQtfFuGN63aW4Ga4SFI1ExoCehoDZ4UmYM83GGoLnNGs6KdBvOlRccAQWroWTZvW3AAzAc0NIGoESZ9BR60PizeU4qO1dDKGUgqQCCNQQRII+VSUhCpUqegQhTGnpGgBqVPSoAaKVPSoAc01PTUhipUqVMBVQ41xMWLLXNzoFExLMYA103q49wASSB6yB/Gs94o4zhzhrqFkuMbbQgOaTGkRsZ1prsVgZ+PYrcXUkg8ptiB001BMHrJrvgHGjhlu+YLl4s+csCCw0AIKMQVgg7TWW4LxK2R5Ze65CqYC5mLEfCQw5csHX1BmrVnEObhzoTY1MgqbygTpE7n3rDzyKW2jrPDicfimep2LoZVZdmAYdNCJFSigHCvFeFdFW0zQFEKEckBYXoDtt8qIJxyyfvgTtMiem5EVtXRy2q0EBSqqvE7R/zE/wC5f51Ol1TsQfYigR2a5caGO1dU1AHnOCsJauHzmy31LZldvxGc65uUyoAzACY71Zv8cshcxuKQZBgydPikajSPTeiXimwrYm0CgP6q4ZIB6oo30Oh2ND8BZyja3JmSi5JkEyVJM9tDVGXLwdUacWNyjZNh8WtwZkII9NR6iDsQO1d4tA9tw2oII1JMadxzL/WgtrDXrLXAptLaZ2YMwJyl45Sogjm69JohhsabtksJRhnQ9crIYMMYG40kbHWrIzTeiElRovB+KNzBWWJk5Ss/usVHvoBr196N1nvA4/5K3PxkubnTnLEsCOh220rQVJFTHpUhSpiFSpUqBCpUqVACpVBj8Ytq09xzCorMfYDb3pVJKxN0WJpqemNQJFHinETbCqozXLjZUWeu5YxqFA3NDsddRSBiMQ09Utyq9N8gLR7moDxBf12Mf4UBt2JgzEhmH7ziB6CrnhzheSypuD9Y4DOTvmbUyR7x7AVLoaOsHgsJc1QW3O++c/QnT6UG8UcUg/ZrEJ/1GXKpCndV6Foo3iOCWndjctrEfF8LzuSGXUD5157h3m9dtI4ID3Lhv3ZKG3IAJ6sZKpIPSqsvJR+PsuwKPP59EtrDhRlUR1Ij5yVbmmOoJpzO/TbqQJ9fiGnSreH4BibgzNkshM0hpuhx3XKcyrAka9KGY3h9204ualbxS2GuHIVcSS2UaqsHSZOgrnPx5tNs6683HfFdEhYLDRlJIAuDRrYJ+MMupAG4I1ivT8NdDIpDBwQObQhoETpp/Z7V5cMamVrgblUsCwnoebKRo0D0rceELDpYYvID3GuIDykKwHT7oJkgetX+LJ20ZPOUdSiw1cwqMIZFIPQgH+NVbnArDD/CQewyH/xirX2lPxr9RTfbU/Gv/cK37OYVP0DaHw+Yv7t24P8A7RXLcEP3cRfX/UrdI+8pqze4naUSbibx8Q3qtd8RWB/nID+8OtFNiujOY9LljEO+IZmt5baJdZRESSVYqIHNG8dNahtWLdkBAQozEBZ3JJ0yvrqexo7xDjuGu22tvLq4ykBWacw6afwrDYxX8y2Ps1y/5cC3ey3AAJgMyNBDAgHTcz3rNmwuT5GrDlpcQ+14TAOvbU/l8S6x9KDYk3bFt8hTyywJdszMM7Dzfh31k6xvFc4FSuKuBs5m0jDzBDCGYQIMqsn8qJcQyPbZDLFlKgLBdj0KkaHXWSBGmtZE5YZ8f0aWo5YWa3w1hkt4ZLdq4LqpK5hGpnUQNvbeiorC8HF/C3RdxDo1t1CXQq5chkC27aww3BI/F6VuRW7HNSWjBOLT2dClTCnq0gKlSpUAKnpqegRT4pw1b6ZLk5cysQDE5TmAPcTEj0p6tGlQMehfiHFMtnIn+JdItp6Ft29gJPyopWZ4jjpuXcQBKYW24Q9GusOY+yjT5+lITOUwnnYhbKiMPhMs9nuwQF9cu59Y71o7l0KJOnb+lUOBYLysOgkFmHmO34mfmZvzj2AqwlqZYGSfvHbvyimhoV20bgKtopUiBuQRBmvPb/BGweJtg3JypyuByi2GHmi8hJmRlAy9e1bHG+I7VpyozXLmmYLEidNSxAHtWfs3xjFxIY5b7qyrbYEFEQygg7gkAkiRqKOKLKkt+jWxQu5jMlgNiVWS8ZVGcasQgAgyYj86Ht4qQoMxKA2iXcFZsuollZTqpmY0M0sChuAm9dPlXIYZ2CO40CwBARDvHXN0ppEARw/hS3L+KAci0pN0JEFwwaQGmMmZSNdaL4Cb1tblxi5dQxWSFAYTCptA0HyqbixW1ctXwALagWbnQeU+gMbFVYg7bTVfhBK22sxrZuPbIjoplDB7qQJFCik7olyb0yz9kt7C2nYwoP16iuW4db38tDrvlUx1OoEj51KSNfTvr/UU2Ykx+fbvqP8AftUmFEJ4bagny7eo3yqJnfUCCPereH4YigsVVfZQvSOmh0qTD2czf36H2NS4o5iEGw0P99adCb9EOGsk7CB9NT6UsTiAAZ2Wddx2nuKmuXAq5fr/AL6bjrtQTjJLeXb/AOqxDazCAZnPcaCKhOShFyY4rk6IMLw8Yi4b7ZgjKFRZKyoJIbMOYAzIB+dF8Ng0tiEVV9gATvudm6712IEdP76EeldBv72/oa8zl8iWWVs6MYpKkOygrlIkGRBGhB2lTvVHAeIfs1/7PdBNkjNauyTkBYLkuTqAGIAbYZhNXpnT6/TqNxpQvjaDItwgEW35wdQbb/q7gntladau8XNKMqZVlgpI2dOKzXBeIm064e4SUafIcmdv8pm6sBqpO403rSCu3CamrRikqdHVKlT1YRGpUqVACpUqVAA7xDimSwwT43K203+JzlB+Uz8qns8ORbIsxKZcpnqI1J7kmTVHjC58VhUI0D3Lvztocs/M0YIof2D0AsOl7CqEym/ZAhSI81FGwYExcUbSDPcUG4t4t89SmHJCfCzfCxPVVBEabHWr3i3j2UeRbbmb42H3F9+jHbXvWWRIGWIHbb168p0jbvQ36Oh4njfU+cuvQ9q0csAdyB16wcp69dD1qX7OWCnWVMggnMhjQiOdfUajuDUNxZa1bEz5guEagZUJLcp+gg61fFgsRGsaHrE+/OsD86hX3Oi2pXGtE2E4zlVjiLIcqkG8iq2ZIjngZk9RqNem1UMBg7NvCq1xJ/VFpaWlGMhQTKnlI09qJ2cIFul56Hck6nuYmMvRh3qCxw8JaNlua2zOF1hlttqBm1UlZMH0WpJnOlhSlceqLnDMJnt38O5LeVNsE6lrbrNto2JAJWf2aocMuEMhac1xGtP283DEqCR0LW4b6Vxwa81u+mc6k3MLc03b48O/bmE7dWIqzjMIfNuZPiyjE2x+3ZOS6g686QNPw1L0YmqYSuaAR00B1PtrpGvedqkW19e/9RodzvQzGvfuqWw0LyjKz7tIEEQJUa7nrNW+G8NvgZmvENOvwup+eVT30NTYrDFtBbX1+Qk/wrnDiFJP8vyOldXEYwJjv0/mPWocfjUTQso9yBMabU1siV7vMddhv1/qPlQ2z+sxVx/u2gLI/eMNc22Oij5VZPG7QnKTcYScqK794Gg01B1qpwLEobQYOpZ2Z2gzDMeZd8ykaCD2rn+e39FpezTgrkE8/X+/rse2tc37wUEt0BJ+Wp02PQaU2n99fmND86pcQ52SyPvc7+qIRp21aBXnopyZudUTcKtypZviuHOR+EECFHUQoHzJqbGWc9p13zKy9/iB6jX61yr9Ouv5em417VJn6+/9yNRr3qSnuxSiDsIFvYZM/VACZKkOuhII+8rL9RWg8PcVNxWt3P8AFtQtz9oEEo49GH5zWQTi3kvetjmfzZRRpPmDOxMaZQ0yT3q5gS2EuecZfOP+YHU6znQbHJJAA3Wetdfxnwb3pmbLHkkzdCnFR27gYBlIIIBBGxB1EfKpK6RiFSpUppgKlSpUCAszxP8Adwv0zXBOnqB+VWPEOMu2sNcuWUzuomPQakjuYnSqtzEqnESHIXPhwFJIAJW5qATseYe81J4jxpVUtIcr338sN+EQS598sx6xTvYLow1pgy5gcwbUtsWPU5hp20I026V2sDfTvsJ/FvytRzHeDgsHCEWmG6nNkubfFro0wc0e81nLePECUdSWKQFJVmXdVMFHltOm1Lj9zuYPKxuPHpnGIuhLqyC2e2yEIpZlhg+cod1nTlPajOCvI6DLcXlHfYbnQw66aUOw1goxIGe6QCy7qqj7jBhKqDJ01J6bVYxGEVR5l0LdkkW4BOTqVRJzAz77VX2Jyaei3e4xZFzJOa4VJGSHMaEnMp07a1yMWEGuZCSC3mKbczvzf4baa1De4E1+yobLbUEMBCm4YOYFrgELqfhIPvUDOuFxiC3cuOcoF22zAIZEAjKvMwMcoHQ1OkzJLJOLLicMN1bxlUNzIUII5WtDkuSNDIg6GIq/4dunE3rV3KR5du6LmnL5jkKVU7EaTI02qfAcOtMzZP8ACM5rLqQVYnQqrHkBE6RHURVngDeTduYUzlUC5Yn/AKZ5WQa/db8mFFmSbTfRza8P3rfJau2/Lk5QyEsqkzAIYAxsNKtW+E3et/5rbUH03JolibRZeVih3BgH6g7j0ofc4pcsgm/b5RM3LcssDqy/Ev5+9TTZVZxf4LMc119IIzhEPSYUfwqK7wHKpNtLOYaiR16SWBjSdat3+O2ggZWz5hKhIYtPaKG4u+92A5yrrKL1B/FO+nbrUJZVBbJwg59Au5xC9nIzhiNQlnVVIiM7uBpPRR3qPC8GTygHVGaJZoBlmMmGjMNaJbDQCBEAagfLQrpUSYgOctsNcJ0BXVR73AIWBrqaw5ZyzOq6NsIRx9gnG4W4jItm9cVrjRqRcAVTzNLToBP1FSYrC+S63izOQcrkgArbIKghQIIDQSR0k1au8Ne1irb3TrdS4igbWypDQDEFiu/fLVxh0I36d501U6H5Vg8h/Sko1oux1JWithLT+WA7ByGMHeVB5CRuG22009atWrsnv67zB7jXfvQ3mw/wKXs6kqOZrXbKvxZJ6DbpIq+FBhhrsQf4ajX6isElu/7ot/AEx2JNnGhivJctqpaQCCjRM7FZKg+4NGlMSB66bT8tjuOtQ8ShCl1kD20DrdGmtp1ytvytrBjrUaWTh3Fk5mtNrYfcEGSLbToWE6bEg+ldfHDljU16MvPjJwZewHGhhSEuz5TtCFVJ8tvvIygSFJlgdQNR2rT2cQrqGUhgdiCCDWWvYQOuU7b6TIK7EdVM9u1WeEAuGKEW76ctxY/VXI+G4UEQD+IQdx0FbsM7VPszZYU7NJTihuE4vzC3eU2rmwBMo/T9W8Q3tv3FEa0FA9KlSoAz/iTCE3sPcC5gGuW3ESMjoZn5gGgPHcLeRVay2ZbVxbq22k5cmreW41AKyMpka6RsdjxXh3nJAbKwIZWGuVhsY6joR61nLmIKuLV6Fuxy/heN2RtzsNDqJ601sEg/hr63basplHUEHaQw/kayODwdxLptPBXDyLSggEpdJIuQdGYDMvT61f4DiPIutYYwlwl7MxAZjmuWgdidcw23I6VPxxMmJw93YNnsNsP8SGtz6ZlI/wBQpN6onjpSTORc1ChYBE9unVT6RsahFlRdzsQWGiCJFtTpAG4Y661aS2TOYRrtvHWYOsxGxqC7bBM7kT3Mbj94aVBaOkkmR58zEkEFToTMQRAhht8xT4vGQoI0DaZxAPbtDDftUaYnMTpAjfY66asvX94VzhrQUtr8W33d/X4G3mmXcV7OcbivIKXp51CpcEavaLAHT7xU6gj2jWr9zErdxeG8lgzI13PGsIUKkN1XmjQ0P4jaJw10NGqOVHwmQJAg6HQfdNH8bbe7gm8mBcuWlIjlklZify+dNHN8hVK0BfGGPS9Fq0zLcVwBcV8iqxnlMat0kAfMb02F4YBbHmksQNYe6EJnpmYiPQ9jQPFcMuWrPmXbbJckW7duZZmc6BSp0QDU6yzDUxFarg3hYrbVbxOVQALQOkDrcZfjMyYmObrUMnJtV0VQaS2itw2yqg/ZsO2Uk8yhFViN9zqJ6jTepUW8bgR8ljN8GYZ8/UhB8OadxM9q1CqAIAgDYDQD2qPF4RLilHUMp6ETSWJew+pL0UcN4eQD9YzXTJPPECeyiNPrV20UUi2uVSBIUQNO4AoeXuYbo92zptzXLft/1E2/a9+ltrdrEoCCGG6sDDKe4O6kf+6sUaIOTkR8dwBu2GCf4i81s9mGo+u1A7F8XFkSNwREFWX4lZT1Hp39aMpeuWTluc6Rpe0lYEnzQIA/eGneKq8c4Dav2rjqoF0ocrglZIHKZBg9KzeT4yzL8luLN9Mott/Zjr+8O3WquIxyruSSATABZoAkmV2EDrQ3B4xWRS64s8o0kEGNDBXmiaZOPN5jYexZFk5CXdzmI26gksZOgJrnQ8Jf5vRqnnfSWyPE8YNyz52YW7XmqptxmdwCGcNGy5CDprr0r0O7ZS7bhgrowGhAYEHUH+tec4HhVvDAOXIIWGLNAadyQZB6CBHTetB4K4oQTh2DBYa5YLCCbcgMsbwGOn7JHaujhcEqitGSSd7JcbhXwx1zPYjRzzNb/wD2dSv7Q1HXvUVzGeUUxCmVWA8cwNp4kzvpow32rW71h1y2r+KGiWluIoX7q51BJHVQ2YbaSNqeSHH5onCfL4yNrespcSGAZT3gg9jQ4rcwwJBa9aGuUkeZbAj4SY8xR2OvqdgEwHE7qX1sWirJdDMuYyLRT4wuWdCNQpiDR79GTrcuNc30MKuvdVGvzmr4O0USVMv28WrWxcUypXMCOoidPlSoTwdRaxF6wAAhC3rajQANy3AB2zAaD8VKp9dkKb6DlZPxxw1btzC5xKZ7inUggshKsCNiCBWsoR4mOXDm4BJtEXP+3ePWJpIbMfjuHXQbdhnNxHcMG0W8ot87HNAVuwbQyN9aNYS8MVau4e/pcSJIEZlmbd1Z0mVM9iDQ/h2I825evqSQhFlIy6hYZ2jaWJUeoFWLuLWzikuXCAGw90MYjW2y3Bp3iep6xSf4L1H4WcEXBicpvPcS0k3QVWCXByqFUaaAMSJ+U1adFnPOkHXeJOpkcw7bUH4txiytzz7ZLo4XzkAzZkX4bydZQmDE+tErF21etKbbB0/EJJWDzAkcymdDI6UM04Jqq9nN9mkMsQdJn8WvxDT6io7lsgzJE+ykzv3VtO1TrfEx1AiTpMbjMNCZ01H8aq2g2Yg6AxI2B6mFbkPQaVFG5WLE4kNbvJBny3I0ieXqrbEdx3NbHh9sratg7hEB9woFY7ilnLb0HIz21bL8RzuFYBW230INaazxq3mylonaZA9pOx20NSimzm+U1y0EHw6sQzKCVJKkjVZESD0MVLXIea6JpmQYCnpgw2p5oARFDcbwxp8ywQl3SZkq42hwDr6HcRROlTsKKmAxhuJL22tsCVZW11HY7MvY0Mv4vDWRct+aqlgeTNopYRyj7oJI071P4odlsDKxQG5aDEEAhGcK+p9DQjxOqpbXDWQFe8QCRBYIsZmM6nQb94HWotqKtht6AvAcVNpF+8ttD/pzMqkRqNR+VU7l42MU7MpyuQZ35WyLMjTldQCD0Ydqt8Xw+VEuWhlZGtqCOlpmUFe+WNYNEnmDGp1idp6SV3171y3Lt/c00DPEFpRY8wiTaZLoGmoRub9lpHWpcHi2XG2L14qikXlVJ0EoTzNsxb00qW9ZL2WQxme2VMaSSMuncSZoP+lTOFLWbnI6h5XTMbbJChiCxzTt2q7Btr9leRGx4p40s21ItMtxwJMGVQTEt84Gm5NYbD8Ru4m4b95CbBuW1d40ORXKSo1iXTWNo9qna89vDuwRLhul1zqSpIXmfMhAKvywVJ029z/B8Q9nDoBZJ0zEh0kl+aencCCdlHauk4OXxKVKtmWwlwo9vyOW6os82UwDF0lHIABLDKhB3PtXq2CxYuWkuDZ1Vh8wDXm6Pdt5TcssGa5bb4kAOV3vXpIaOgiT0q7wXiJexbRvOKCRlRcv3sxVzOujDSdqjGHHQXyNPi+I21xSXM4/Vq1u5vyi6VytO2jKAfelQrE8Qsthr4TTKhzoVKkSIBZWAPcTSqzjYLWjbxUWIsB1KtqGBBHoRBqWmNUoDznC4RrHmqr+XeschG63ra62WZW35ZGYa6GqdzjlrEeS2JQ22XUQ02mzBTladQMwmD2G4rdeIOB+cpe2Qt0KVBPwsCDyOOo7HcH8/LuHr+qCtoRysDzapyHQ/unbuKU3SNviQ+q+LNRxfh2HusCBBJMm2QZPcgTqe4E+td4LhFrDk3ELcxzMWJYtpAGcax1hhWUOAWSVlD3QxH0IjT0NSWbl1DIukmZ5xOwA3UjTQ1XzXs6C8bi9I2dxBEoRLGZBAzfxVjPQxXCNlhToTGm287o2m/4T0rP2+O31AAFodJhhpECROUnr86rYzG3bgOe6QAJCqAgB6eu3b1qXJD4TroM8cxItoLCy9wulxVUEnkdWOm67HWYojoykaEag65hvqCRqNe/ah+AtGzh7dy4mjpbY3gM4blBHmTzIZnuNd6Vzh6sfMst5b/jXmVh+2vWZ3In1qxHKnLk2wlYx12wJt86De2x//m+wPSDA06VPxPjZvRbTNbWAbpMB1kSEGsT3M9fUUH/SrJpfTKdctxOa22hO+uUnXRh86pNcZcAz657wzDaZukLbA3B0yipFVItcI4KLx88NcRVaLZV2DOF0LNMkgnSJ6Uew/G7lgxfm5a380CWT0uqI5R+IfOpsPaFu2EUQFUAD0Udjr9KrXOIoHCMRmOkanbXbcTT7QqXRqLdwEAgyCJB6GdiK6FZbgGK8i/8AZ5/VOGa1rORhq9sHtBzAGI1rU1B6IgnxWk4K/wCiFv8Athv9qyuHxf2m6+InlYKluZMKASxjQiTH/bWo8U40JYKkSbp8tQNSc2/5VnrFlUQIuygLAkwAB/qGkDes3lT4xSRZijuyvxpS2HuRJORiPdRmGo9tiKmsX8yKw+8AwO24kehj/epI6/8ArudR6d6GcHbIHsSAbbsAJE5DDAmNDvl17VhXX6/v+y72XrNrKIB0J0XRcoOkAHQ9/nVLjQOW2Rplv2THQAtGx1G52oio6R/Z9Dpt2NDvEX/4zE6hSjEegdSR0K6SKni/mhT6O7eFtXLl5LrZTmVlhyph7eRvUg5dZou2MQAQyxAjmG2w1HpND8Dw3zcc5z5T5CxCqx+NgCGYcum/71HsPwpQgC3mXUActqV9BCAbfwrtqVGJxV9gXH4a1ey5rhETGVgM2YEEHcMDr2qKxy4m4ijlZLdwDQiQTbJKk9YXqDpR67wM5gPPOu4Nu0Z/8YoNjuGeTirQkNms3BIRV2ZIlQY7VLmnqgguL7IsZbBKuQGyHmG4a0SPMVgeYCObtKUqtBJ03G3VonTrBXSe9KlLHydmh6ejcE01PFKs5WMRXkOJsZMTiLewW+576MAZjf00Nev15Z4mXLxDEDv5b/8Ajr7HQVDJuJt8F1mKA/nr7fmK5b5f3607rr/Z/PeaZm1k/X596zHoBZwIBgSYHqY+ny966Ox7a+2x6H+dV97h7IMo921buCYj61Otz06fL139O0Ueypu4s9K8LNmwWHJMzZT56VWxfhUAlsMRbOpNsybTEgzAGtsnuNPSpPBY/wCQsa5uTf5nQe23yo7WuPR5qfZ59xrEtbtXFuo1pijZZjKxyxCuvKx1PKYPpVC7dXyLVkNJVsMrQJiGUa/dzSJ3r0y/YV1KuoZToQQCD7g0C8VYNLeDJRFUI9q4QqgDlcEmANdJp9keVEOIuQrHoAWI32kxH8jXXAuH/wDLqzjmvrnc6zzaoAdxAOlPi0DW3A6q3rEgxpuNOxqzwW5mwmHaP8pB9FAP8KsXoUjI4q+6I4bmvYN1fN1dF1Ug6fEhIMjea23BeNJiEzIfkRDL6MDqD/7rOcRtD9It2uYbm6fDcygyPRuvaqnAsIj2EaWS4ga35iEo5W27IssNHEDYzSaEtqy5xnE+djWX7lhY9M76nQ7wANu9dlPn23Mf7jWKpcLUrdxKli584asBmMouUkaDfXSr8/3r7e4O30rl+Q7m7NENRRDdciABmdoCjqx7Zv5jpQy7hfsuMCsS3nIud/u+aMxVROwI0A9B3q1bvXBiwLWRj5ZMvtakgFpUalpiD2qhx+zcjE+ZcLMLVhg0BIIZipAGmhHrWjFgUse/ZByuQZ8uR79P48p9CNqgx2FF229tvvKR1MSJnuKgwnEDn8i8IuRytHJdC/EQDsdQStEzbnfpr37E+o1rG4yg99/9LbtAnwvxgpdbzkLBFNoX7aM+Zly5gYBK6FTr2mtLc4phycxZh3lHET1OmnXegWKstZc37YJ0i4g2dR95dQPMUwR3GnWitjGK6q6mVYAg9wdfbrG3SuxhksitGPJrst2+K4cNmN5TO2voD8/60F4vjUvYy2LbBstlwdJgsy9NyIHQ0RCydR8v476HUUKuNmxFw6coW2DuRAzPIOvVdRV/H2LG02WFJ/uTE/8AkNJpU2b+Ou7AdT+0NNKVTNDRtqVKlWFFYq8z8bWsvESY0ewh+aMR7jeK9Mrz7/5Dtxi8O34rd1P4Eba9KJL4ujR40uOaL/IAY/Pofr36VzPU9J+ca9tacf7/ANNxTFfTpOvt/f0rGekbIMNZyCNySSSdySeo+g+QqQsIP8Nx3OldhN4n06dSBof71pZevTr1+vUa6b0+tkJNKJ6N4OP/ACNg97YPfeTH+1GxWd8B3g3D7MaxnWe+S46yPTStEBWqHR5nJ/Jiqvj8GLtp7bCQ6lT8xVilNSKzI8IxM2AGksk23mTDWzlJjcaAH51Y8O34tGwfiss2k/5bktbb2iR7qa74xZ8m8Lm1u5Acx8NzQBjGvMNCe6ioL/D8zi4rNbcAjOpExuVbSGGmzA7VNB2iDHa4/QfBh8pMxrccFR9FJ2qn4eIyXFkSMRfBGxEtmAg78pmjGG4cLcmSWY8zmMze5HKdI0oBicIXxF02ybbJ5cMoHMSMzq67OsQIO06U5dWTjrRYsJGLvCRqllgIG4zrsdeg2q//AH39BruNNaCWsRd+2IL6KpNlwCrFg2qsNDDLADd9zRswevz9/XcaVy86+bLIdFPhTBMRiE1BfJeB0nmlGE9dRMftGh3iO55b3JmL9jKo73EJAX5hpHtV/D2rn21slvPNhJMqoHOfinf5DrRZvCvnkfasrIpBW2swSOrkxr6LFb8cqiUvuwRiOHi4gUkysMrLJKsBCtB16z2IrnhHES/JcgXU3jZlmA6/eAJmex0rSv4Uw52Vx2IuXBHtzVX4h4QRgGtMyXkny3LFwJ3DTup7Us0Y5I/knyopGRsf9vbUevehYX7PfBGlq88MNglwzlcdIaYI7wat4fFMSUur5d5YzKTvIADIfvJ676a1Lfwq3FKNqG0I0Ejp6Hc6iseObwyHKKmiW7ihbUudgCT0mNY7bjv1oPwq0fLkjVybjdfiM6gQVMZROu1cLwy7eu/ZbmICrlV7bFAzXPLMMjywlhodNxPatGnhW51viNIHldt9S8x866yzRktFOKPHsFlhudhOsyBGp5hqOu9Ki7eEsxOa88FY5VUMfxSxkkHtSp/UiXXZo6VKlWVFYqyviThyYzECy4hbKeYXXRwzkhArdNi0elas1l+Gvmv4t5Bm8Eka6W7YAGnqSfnUZy4xslBXIy+O8L37IZxctvbUEy022AA2OUFS30ma7seFcWwB8tVBUNBuCRtAYZYn+FavyfOvhNCluHubHMxk20+W+tHstV442rZsflZIaTPNuIeGMRat5mFsKMoJzExJC5iIGgkkwaNYHwbaUzdPnEbBhFsegQkz3lid+lazE4ZXRkcSrAqR3B0oFw+46XDh7pzOozI5/wAy1MSeuddAfcHvSyxpWiP/AKJ5NSZL4atraN6woACXPMEHcXhmGnSDIo8KAWCVxy66XbLD/VbYMPblY0eFWwdoyyHpqelFTIkWIw6upVwCpEEGs99hbDznbNbEZH1zjXRXga6/e2I311rS0qLDoyFzigeBZBuEkKCoOUSYliNOk6xXOF4VcQFVtszMxLu0IpYnUmSZGsaE6AVsMtKKLbJXRjeI8C8k2bznNca4VdgOXnUhVWdQoOg11Jk1M39J/qNR217UV8VpOEuHquVxMnVWDA6e1DMwOo23Ht013G50NYvJ00ycCTgKRjLpjezb9/jfTTT/ANVphWW4Kx+3MO+H/hcG0b9TWprRieiEh6UUqVWkQVx/gK4lRDFLiSbdwbqTuD+JD1HtWewmLOdrV1Ql5NWWeVl6OkgBl6ehra0N45wQYhAActxSGR+qkHUH9k7EbGq541PsadGY4mCxS3bH64uDa6ZWWGznsoG8bgx1o9/xRbS4bd5XtMFViSJSDoDmSYHvQPhnE0s4q+Lis7+atoMMphGCkAJOYatrEzpRt8YLN2+bjSAvmARGVIAgHqMwI/1CpYocY0yMpbDNq6rAFSGB1BBBBHfSlWW8H4QrdYxH6pfMA28y47XMsdCFI6aTSqRI1009NNPSER4i+EUsxgKCx+VZzgnLh/NdYLm5fMz97VRtI5QtR/8AyNicuECeYLZuXEUMZjeTJG23WoMHx4XR5V7KrurKjAg27sgqMjDZuuU6+8TVWVaSLcae2G/DdmMOrn4rs3W663NQJ30WBRWhHhXE5sJaGzW1Fpx2e1yMPyn5+tF5qxEGKgniqxFoX1+Ow3mD1Xa4vzUn50boF44ulcBeIE8o0mOuv9+tOr0RuiLjd3ILWIA/wris2kny35Ln0DT/AKa0KtI0MjvWTu+JreTLetuitmU5gHTsVLJI+orjwt4qsBvsxvBgIFhyfiQ7ISfvqdADuIqnG60XTg+zY0qQNKrioVNTzSoAVMa5v3giljMDsCT8gKD4/wAS5LTXEtOQFzEspSB+6eY/T500mRbO/FOIRMJdzmMyMo6kkggCPegOH+0ZEJsF5VSGtOjKdBtJUjroQRUAw17EXrgvxyiUuR+rnNyi2Qc0FSrToQwozjOIFLFu2LyZyFUux0YADzCOkxJ6USxKfYKdbKnh5HbGFzbZFW0yyShkuykaITGi/lWurNcPxNpcaqWyuuHKnLsSrZhEaEwT12rSmoqKjpErtD0qVNNMQ9MaU0P4zxTyUEAl3ORAPxETJ7ADWaa2DMTigxxuxyNjlykouUlFE85OaZB02+tGfE15XZEC5mtwzRuZjLa78xjTsDNV3t2cOgOVXug55I1Nwzzx90SfXSi/h3hBA828P1rMW19diQNAY27CNtask+P7K42wjwfAeVbAYy55nbu7b/LoPQClV2Kaqy1j09V0xifiH1rr7Wn4l+oqKApeIOBJi7XlvoQcysIJVh110I3BHUGsB/wPjLWa15dq/Zzcpz+Wyg++sDt0r0z7Sv4l+op/OXuPqKGrRKEnF6POuEWMXgrma3ZvlWY+ZbeXzbBcjgnUDYnQ9a9Gs3cyhoIkAwRBE9x0NIOO4/KnDjuPrQlQSdnVc3bYYEESCII7g7inmnpkQIfCiBpS5dX0zBh2++CfqY0qnxDwgGUhIMxIbRSR3AUgida0xpVHiixZJL2AvD/C8TZaLl1Wtxoku5UjYq7ax6Gfej9czSpkG7HpU1KaYiDFYXzIBJABnQkToR096pnw7ZPxLn1nnJf+J29KJ09O2Kij+iE/D39d/euW4MkdjrqAs69tI20q9SNFsKRStcIQMrGWZCSpY7FhBIAgTBPTrV4Cmp5pDHpRSpTQIcUF8QcIuXnstaZVyF8waRKuADBXUHT86M0qadBQKwHh21bIYgM4gydY9p1+Z1opSpUhj0qVKgDJHEU32ioaVAyb7RS8+oaagCfz6X2moKagCz9pp/tdVaQoAufbD6/nT/bT3P1NUqegC5+kX/E31P8AOnHE3/E31NUqVAF79Jv+JvqaccVf8RqhSoAIfpd/xH8v5U/6Yf8AF+Q/lQ6kaQBIcaf8X5Cn/Tj9x9KFikaACf6df0+lP+nn9PpQgU9SoAwPEDdl+h/nXf8AxE34V/P+dBBSpCDg8RH8I+proeIf2fz/AKUBNNQOjQf8Qj8P/l/SnHiEfh/P+lZ6nFAjRDxAv4T9RSrOimoA/9k="/>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4100" name="AutoShape 4" descr="data:image/jpeg;base64,/9j/4AAQSkZJRgABAQAAAQABAAD/2wCEAAkGBhQSEBUUEhQWFRUWFRQVFxcYGBcVFxcYFRcWFRUYFxoXHCYeGBkmGhgYHy8gIycpLCwsFx4xNTAqNSYrLCkBCQoKDgwOGg8PGiwkHCQpLCwqKSwpLCkpLCksKiktLCwpLCksLCkpKSwpKSwsLCksLCksLCwpLCwsLCkpLCwsLP/AABEIAOkA2AMBIgACEQEDEQH/xAAbAAABBQEBAAAAAAAAAAAAAAAFAAEDBAYCB//EAEIQAAIBAgQEBAMECAQGAgMAAAECEQADBBIhMQUiQVEGE2FxMoGRFEJSoRUjYnKx0eHwM0OCwRYkU5Ki8QfCNHOz/8QAGgEAAgMBAQAAAAAAAAAAAAAAAAECAwQFBv/EACgRAAICAgICAQQCAwEAAAAAAAABAhEDIRIxBEEiE1FhcTLwQrHRFP/aAAwDAQACEQMRAD8A9npRTU5pjGilFKlQAqanpUAc0qVINQAhT0ppUAKlSpUAKlT0qAGpqo8S43asIWdhoCQAdSR0HrNAb3iG/dJVLZsroQ7EZttsuoPbcU6+4LfRp7+LRIzsFmYkgTG8TvQtfFuGN63aW4Ga4SFI1ExoCehoDZ4UmYM83GGoLnNGs6KdBvOlRccAQWroWTZvW3AAzAc0NIGoESZ9BR60PizeU4qO1dDKGUgqQCCNQQRII+VSUhCpUqegQhTGnpGgBqVPSoAaKVPSoAc01PTUhipUqVMBVQ41xMWLLXNzoFExLMYA103q49wASSB6yB/Gs94o4zhzhrqFkuMbbQgOaTGkRsZ1prsVgZ+PYrcXUkg8ptiB001BMHrJrvgHGjhlu+YLl4s+csCCw0AIKMQVgg7TWW4LxK2R5Ze65CqYC5mLEfCQw5csHX1BmrVnEObhzoTY1MgqbygTpE7n3rDzyKW2jrPDicfimep2LoZVZdmAYdNCJFSigHCvFeFdFW0zQFEKEckBYXoDtt8qIJxyyfvgTtMiem5EVtXRy2q0EBSqqvE7R/zE/wC5f51Ol1TsQfYigR2a5caGO1dU1AHnOCsJauHzmy31LZldvxGc65uUyoAzACY71Zv8cshcxuKQZBgydPikajSPTeiXimwrYm0CgP6q4ZIB6oo30Oh2ND8BZyja3JmSi5JkEyVJM9tDVGXLwdUacWNyjZNh8WtwZkII9NR6iDsQO1d4tA9tw2oII1JMadxzL/WgtrDXrLXAptLaZ2YMwJyl45Sogjm69JohhsabtksJRhnQ9crIYMMYG40kbHWrIzTeiElRovB+KNzBWWJk5Ss/usVHvoBr196N1nvA4/5K3PxkubnTnLEsCOh220rQVJFTHpUhSpiFSpUqBCpUqVACpVBj8Ytq09xzCorMfYDb3pVJKxN0WJpqemNQJFHinETbCqozXLjZUWeu5YxqFA3NDsddRSBiMQ09Utyq9N8gLR7moDxBf12Mf4UBt2JgzEhmH7ziB6CrnhzheSypuD9Y4DOTvmbUyR7x7AVLoaOsHgsJc1QW3O++c/QnT6UG8UcUg/ZrEJ/1GXKpCndV6Foo3iOCWndjctrEfF8LzuSGXUD5157h3m9dtI4ID3Lhv3ZKG3IAJ6sZKpIPSqsvJR+PsuwKPP59EtrDhRlUR1Ij5yVbmmOoJpzO/TbqQJ9fiGnSreH4BibgzNkshM0hpuhx3XKcyrAka9KGY3h9204ualbxS2GuHIVcSS2UaqsHSZOgrnPx5tNs6683HfFdEhYLDRlJIAuDRrYJ+MMupAG4I1ivT8NdDIpDBwQObQhoETpp/Z7V5cMamVrgblUsCwnoebKRo0D0rceELDpYYvID3GuIDykKwHT7oJkgetX+LJ20ZPOUdSiw1cwqMIZFIPQgH+NVbnArDD/CQewyH/xirX2lPxr9RTfbU/Gv/cK37OYVP0DaHw+Yv7t24P8A7RXLcEP3cRfX/UrdI+8pqze4naUSbibx8Q3qtd8RWB/nID+8OtFNiujOY9LljEO+IZmt5baJdZRESSVYqIHNG8dNahtWLdkBAQozEBZ3JJ0yvrqexo7xDjuGu22tvLq4ykBWacw6afwrDYxX8y2Ps1y/5cC3ey3AAJgMyNBDAgHTcz3rNmwuT5GrDlpcQ+14TAOvbU/l8S6x9KDYk3bFt8hTyywJdszMM7Dzfh31k6xvFc4FSuKuBs5m0jDzBDCGYQIMqsn8qJcQyPbZDLFlKgLBdj0KkaHXWSBGmtZE5YZ8f0aWo5YWa3w1hkt4ZLdq4LqpK5hGpnUQNvbeiorC8HF/C3RdxDo1t1CXQq5chkC27aww3BI/F6VuRW7HNSWjBOLT2dClTCnq0gKlSpUAKnpqegRT4pw1b6ZLk5cysQDE5TmAPcTEj0p6tGlQMehfiHFMtnIn+JdItp6Ft29gJPyopWZ4jjpuXcQBKYW24Q9GusOY+yjT5+lITOUwnnYhbKiMPhMs9nuwQF9cu59Y71o7l0KJOnb+lUOBYLysOgkFmHmO34mfmZvzj2AqwlqZYGSfvHbvyimhoV20bgKtopUiBuQRBmvPb/BGweJtg3JypyuByi2GHmi8hJmRlAy9e1bHG+I7VpyozXLmmYLEidNSxAHtWfs3xjFxIY5b7qyrbYEFEQygg7gkAkiRqKOKLKkt+jWxQu5jMlgNiVWS8ZVGcasQgAgyYj86Ht4qQoMxKA2iXcFZsuollZTqpmY0M0sChuAm9dPlXIYZ2CO40CwBARDvHXN0ppEARw/hS3L+KAci0pN0JEFwwaQGmMmZSNdaL4Cb1tblxi5dQxWSFAYTCptA0HyqbixW1ctXwALagWbnQeU+gMbFVYg7bTVfhBK22sxrZuPbIjoplDB7qQJFCik7olyb0yz9kt7C2nYwoP16iuW4db38tDrvlUx1OoEj51KSNfTvr/UU2Ykx+fbvqP8AftUmFEJ4bagny7eo3yqJnfUCCPereH4YigsVVfZQvSOmh0qTD2czf36H2NS4o5iEGw0P99adCb9EOGsk7CB9NT6UsTiAAZ2Wddx2nuKmuXAq5fr/AL6bjrtQTjJLeXb/AOqxDazCAZnPcaCKhOShFyY4rk6IMLw8Yi4b7ZgjKFRZKyoJIbMOYAzIB+dF8Ng0tiEVV9gATvudm6712IEdP76EeldBv72/oa8zl8iWWVs6MYpKkOygrlIkGRBGhB2lTvVHAeIfs1/7PdBNkjNauyTkBYLkuTqAGIAbYZhNXpnT6/TqNxpQvjaDItwgEW35wdQbb/q7gntladau8XNKMqZVlgpI2dOKzXBeIm064e4SUafIcmdv8pm6sBqpO403rSCu3CamrRikqdHVKlT1YRGpUqVACpUqVAA7xDimSwwT43K203+JzlB+Uz8qns8ORbIsxKZcpnqI1J7kmTVHjC58VhUI0D3Lvztocs/M0YIof2D0AsOl7CqEym/ZAhSI81FGwYExcUbSDPcUG4t4t89SmHJCfCzfCxPVVBEabHWr3i3j2UeRbbmb42H3F9+jHbXvWWRIGWIHbb168p0jbvQ36Oh4njfU+cuvQ9q0csAdyB16wcp69dD1qX7OWCnWVMggnMhjQiOdfUajuDUNxZa1bEz5guEagZUJLcp+gg61fFgsRGsaHrE+/OsD86hX3Oi2pXGtE2E4zlVjiLIcqkG8iq2ZIjngZk9RqNem1UMBg7NvCq1xJ/VFpaWlGMhQTKnlI09qJ2cIFul56Hck6nuYmMvRh3qCxw8JaNlua2zOF1hlttqBm1UlZMH0WpJnOlhSlceqLnDMJnt38O5LeVNsE6lrbrNto2JAJWf2aocMuEMhac1xGtP283DEqCR0LW4b6Vxwa81u+mc6k3MLc03b48O/bmE7dWIqzjMIfNuZPiyjE2x+3ZOS6g686QNPw1L0YmqYSuaAR00B1PtrpGvedqkW19e/9RodzvQzGvfuqWw0LyjKz7tIEEQJUa7nrNW+G8NvgZmvENOvwup+eVT30NTYrDFtBbX1+Qk/wrnDiFJP8vyOldXEYwJjv0/mPWocfjUTQso9yBMabU1siV7vMddhv1/qPlQ2z+sxVx/u2gLI/eMNc22Oij5VZPG7QnKTcYScqK794Gg01B1qpwLEobQYOpZ2Z2gzDMeZd8ykaCD2rn+e39FpezTgrkE8/X+/rse2tc37wUEt0BJ+Wp02PQaU2n99fmND86pcQ52SyPvc7+qIRp21aBXnopyZudUTcKtypZviuHOR+EECFHUQoHzJqbGWc9p13zKy9/iB6jX61yr9Ouv5em417VJn6+/9yNRr3qSnuxSiDsIFvYZM/VACZKkOuhII+8rL9RWg8PcVNxWt3P8AFtQtz9oEEo49GH5zWQTi3kvetjmfzZRRpPmDOxMaZQ0yT3q5gS2EuecZfOP+YHU6znQbHJJAA3Wetdfxnwb3pmbLHkkzdCnFR27gYBlIIIBBGxB1EfKpK6RiFSpUppgKlSpUCAszxP8Adwv0zXBOnqB+VWPEOMu2sNcuWUzuomPQakjuYnSqtzEqnESHIXPhwFJIAJW5qATseYe81J4jxpVUtIcr338sN+EQS598sx6xTvYLow1pgy5gcwbUtsWPU5hp20I026V2sDfTvsJ/FvytRzHeDgsHCEWmG6nNkubfFro0wc0e81nLePECUdSWKQFJVmXdVMFHltOm1Lj9zuYPKxuPHpnGIuhLqyC2e2yEIpZlhg+cod1nTlPajOCvI6DLcXlHfYbnQw66aUOw1goxIGe6QCy7qqj7jBhKqDJ01J6bVYxGEVR5l0LdkkW4BOTqVRJzAz77VX2Jyaei3e4xZFzJOa4VJGSHMaEnMp07a1yMWEGuZCSC3mKbczvzf4baa1De4E1+yobLbUEMBCm4YOYFrgELqfhIPvUDOuFxiC3cuOcoF22zAIZEAjKvMwMcoHQ1OkzJLJOLLicMN1bxlUNzIUII5WtDkuSNDIg6GIq/4dunE3rV3KR5du6LmnL5jkKVU7EaTI02qfAcOtMzZP8ACM5rLqQVYnQqrHkBE6RHURVngDeTduYUzlUC5Yn/AKZ5WQa/db8mFFmSbTfRza8P3rfJau2/Lk5QyEsqkzAIYAxsNKtW+E3et/5rbUH03JolibRZeVih3BgH6g7j0ofc4pcsgm/b5RM3LcssDqy/Ev5+9TTZVZxf4LMc119IIzhEPSYUfwqK7wHKpNtLOYaiR16SWBjSdat3+O2ggZWz5hKhIYtPaKG4u+92A5yrrKL1B/FO+nbrUJZVBbJwg59Au5xC9nIzhiNQlnVVIiM7uBpPRR3qPC8GTygHVGaJZoBlmMmGjMNaJbDQCBEAagfLQrpUSYgOctsNcJ0BXVR73AIWBrqaw5ZyzOq6NsIRx9gnG4W4jItm9cVrjRqRcAVTzNLToBP1FSYrC+S63izOQcrkgArbIKghQIIDQSR0k1au8Ne1irb3TrdS4igbWypDQDEFiu/fLVxh0I36d501U6H5Vg8h/Sko1oux1JWithLT+WA7ByGMHeVB5CRuG22009atWrsnv67zB7jXfvQ3mw/wKXs6kqOZrXbKvxZJ6DbpIq+FBhhrsQf4ajX6isElu/7ot/AEx2JNnGhivJctqpaQCCjRM7FZKg+4NGlMSB66bT8tjuOtQ8ShCl1kD20DrdGmtp1ytvytrBjrUaWTh3Fk5mtNrYfcEGSLbToWE6bEg+ldfHDljU16MvPjJwZewHGhhSEuz5TtCFVJ8tvvIygSFJlgdQNR2rT2cQrqGUhgdiCCDWWvYQOuU7b6TIK7EdVM9u1WeEAuGKEW76ctxY/VXI+G4UEQD+IQdx0FbsM7VPszZYU7NJTihuE4vzC3eU2rmwBMo/T9W8Q3tv3FEa0FA9KlSoAz/iTCE3sPcC5gGuW3ESMjoZn5gGgPHcLeRVay2ZbVxbq22k5cmreW41AKyMpka6RsdjxXh3nJAbKwIZWGuVhsY6joR61nLmIKuLV6Fuxy/heN2RtzsNDqJ601sEg/hr63basplHUEHaQw/kayODwdxLptPBXDyLSggEpdJIuQdGYDMvT61f4DiPIutYYwlwl7MxAZjmuWgdidcw23I6VPxxMmJw93YNnsNsP8SGtz6ZlI/wBQpN6onjpSTORc1ChYBE9unVT6RsahFlRdzsQWGiCJFtTpAG4Y661aS2TOYRrtvHWYOsxGxqC7bBM7kT3Mbj94aVBaOkkmR58zEkEFToTMQRAhht8xT4vGQoI0DaZxAPbtDDftUaYnMTpAjfY66asvX94VzhrQUtr8W33d/X4G3mmXcV7OcbivIKXp51CpcEavaLAHT7xU6gj2jWr9zErdxeG8lgzI13PGsIUKkN1XmjQ0P4jaJw10NGqOVHwmQJAg6HQfdNH8bbe7gm8mBcuWlIjlklZify+dNHN8hVK0BfGGPS9Fq0zLcVwBcV8iqxnlMat0kAfMb02F4YBbHmksQNYe6EJnpmYiPQ9jQPFcMuWrPmXbbJckW7duZZmc6BSp0QDU6yzDUxFarg3hYrbVbxOVQALQOkDrcZfjMyYmObrUMnJtV0VQaS2itw2yqg/ZsO2Uk8yhFViN9zqJ6jTepUW8bgR8ljN8GYZ8/UhB8OadxM9q1CqAIAgDYDQD2qPF4RLilHUMp6ETSWJew+pL0UcN4eQD9YzXTJPPECeyiNPrV20UUi2uVSBIUQNO4AoeXuYbo92zptzXLft/1E2/a9+ltrdrEoCCGG6sDDKe4O6kf+6sUaIOTkR8dwBu2GCf4i81s9mGo+u1A7F8XFkSNwREFWX4lZT1Hp39aMpeuWTluc6Rpe0lYEnzQIA/eGneKq8c4Dav2rjqoF0ocrglZIHKZBg9KzeT4yzL8luLN9Mott/Zjr+8O3WquIxyruSSATABZoAkmV2EDrQ3B4xWRS64s8o0kEGNDBXmiaZOPN5jYexZFk5CXdzmI26gksZOgJrnQ8Jf5vRqnnfSWyPE8YNyz52YW7XmqptxmdwCGcNGy5CDprr0r0O7ZS7bhgrowGhAYEHUH+tec4HhVvDAOXIIWGLNAadyQZB6CBHTetB4K4oQTh2DBYa5YLCCbcgMsbwGOn7JHaujhcEqitGSSd7JcbhXwx1zPYjRzzNb/wD2dSv7Q1HXvUVzGeUUxCmVWA8cwNp4kzvpow32rW71h1y2r+KGiWluIoX7q51BJHVQ2YbaSNqeSHH5onCfL4yNrespcSGAZT3gg9jQ4rcwwJBa9aGuUkeZbAj4SY8xR2OvqdgEwHE7qX1sWirJdDMuYyLRT4wuWdCNQpiDR79GTrcuNc30MKuvdVGvzmr4O0USVMv28WrWxcUypXMCOoidPlSoTwdRaxF6wAAhC3rajQANy3AB2zAaD8VKp9dkKb6DlZPxxw1btzC5xKZ7inUggshKsCNiCBWsoR4mOXDm4BJtEXP+3ePWJpIbMfjuHXQbdhnNxHcMG0W8ot87HNAVuwbQyN9aNYS8MVau4e/pcSJIEZlmbd1Z0mVM9iDQ/h2I825evqSQhFlIy6hYZ2jaWJUeoFWLuLWzikuXCAGw90MYjW2y3Bp3iep6xSf4L1H4WcEXBicpvPcS0k3QVWCXByqFUaaAMSJ+U1adFnPOkHXeJOpkcw7bUH4txiytzz7ZLo4XzkAzZkX4bydZQmDE+tErF21etKbbB0/EJJWDzAkcymdDI6UM04Jqq9nN9mkMsQdJn8WvxDT6io7lsgzJE+ykzv3VtO1TrfEx1AiTpMbjMNCZ01H8aq2g2Yg6AxI2B6mFbkPQaVFG5WLE4kNbvJBny3I0ieXqrbEdx3NbHh9sratg7hEB9woFY7ilnLb0HIz21bL8RzuFYBW230INaazxq3mylonaZA9pOx20NSimzm+U1y0EHw6sQzKCVJKkjVZESD0MVLXIea6JpmQYCnpgw2p5oARFDcbwxp8ywQl3SZkq42hwDr6HcRROlTsKKmAxhuJL22tsCVZW11HY7MvY0Mv4vDWRct+aqlgeTNopYRyj7oJI071P4odlsDKxQG5aDEEAhGcK+p9DQjxOqpbXDWQFe8QCRBYIsZmM6nQb94HWotqKtht6AvAcVNpF+8ttD/pzMqkRqNR+VU7l42MU7MpyuQZ35WyLMjTldQCD0Ydqt8Xw+VEuWhlZGtqCOlpmUFe+WNYNEnmDGp1idp6SV3171y3Lt/c00DPEFpRY8wiTaZLoGmoRub9lpHWpcHi2XG2L14qikXlVJ0EoTzNsxb00qW9ZL2WQxme2VMaSSMuncSZoP+lTOFLWbnI6h5XTMbbJChiCxzTt2q7Btr9leRGx4p40s21ItMtxwJMGVQTEt84Gm5NYbD8Ru4m4b95CbBuW1d40ORXKSo1iXTWNo9qna89vDuwRLhul1zqSpIXmfMhAKvywVJ029z/B8Q9nDoBZJ0zEh0kl+aencCCdlHauk4OXxKVKtmWwlwo9vyOW6os82UwDF0lHIABLDKhB3PtXq2CxYuWkuDZ1Vh8wDXm6Pdt5TcssGa5bb4kAOV3vXpIaOgiT0q7wXiJexbRvOKCRlRcv3sxVzOujDSdqjGHHQXyNPi+I21xSXM4/Vq1u5vyi6VytO2jKAfelQrE8Qsthr4TTKhzoVKkSIBZWAPcTSqzjYLWjbxUWIsB1KtqGBBHoRBqWmNUoDznC4RrHmqr+XeschG63ra62WZW35ZGYa6GqdzjlrEeS2JQ22XUQ02mzBTladQMwmD2G4rdeIOB+cpe2Qt0KVBPwsCDyOOo7HcH8/LuHr+qCtoRysDzapyHQ/unbuKU3SNviQ+q+LNRxfh2HusCBBJMm2QZPcgTqe4E+td4LhFrDk3ELcxzMWJYtpAGcax1hhWUOAWSVlD3QxH0IjT0NSWbl1DIukmZ5xOwA3UjTQ1XzXs6C8bi9I2dxBEoRLGZBAzfxVjPQxXCNlhToTGm287o2m/4T0rP2+O31AAFodJhhpECROUnr86rYzG3bgOe6QAJCqAgB6eu3b1qXJD4TroM8cxItoLCy9wulxVUEnkdWOm67HWYojoykaEag65hvqCRqNe/ah+AtGzh7dy4mjpbY3gM4blBHmTzIZnuNd6Vzh6sfMst5b/jXmVh+2vWZ3In1qxHKnLk2wlYx12wJt86De2x//m+wPSDA06VPxPjZvRbTNbWAbpMB1kSEGsT3M9fUUH/SrJpfTKdctxOa22hO+uUnXRh86pNcZcAz657wzDaZukLbA3B0yipFVItcI4KLx88NcRVaLZV2DOF0LNMkgnSJ6Uew/G7lgxfm5a380CWT0uqI5R+IfOpsPaFu2EUQFUAD0Udjr9KrXOIoHCMRmOkanbXbcTT7QqXRqLdwEAgyCJB6GdiK6FZbgGK8i/8AZ5/VOGa1rORhq9sHtBzAGI1rU1B6IgnxWk4K/wCiFv8Athv9qyuHxf2m6+InlYKluZMKASxjQiTH/bWo8U40JYKkSbp8tQNSc2/5VnrFlUQIuygLAkwAB/qGkDes3lT4xSRZijuyvxpS2HuRJORiPdRmGo9tiKmsX8yKw+8AwO24kehj/epI6/8ArudR6d6GcHbIHsSAbbsAJE5DDAmNDvl17VhXX6/v+y72XrNrKIB0J0XRcoOkAHQ9/nVLjQOW2Rplv2THQAtGx1G52oio6R/Z9Dpt2NDvEX/4zE6hSjEegdSR0K6SKni/mhT6O7eFtXLl5LrZTmVlhyph7eRvUg5dZou2MQAQyxAjmG2w1HpND8Dw3zcc5z5T5CxCqx+NgCGYcum/71HsPwpQgC3mXUActqV9BCAbfwrtqVGJxV9gXH4a1ey5rhETGVgM2YEEHcMDr2qKxy4m4ijlZLdwDQiQTbJKk9YXqDpR67wM5gPPOu4Nu0Z/8YoNjuGeTirQkNms3BIRV2ZIlQY7VLmnqgguL7IsZbBKuQGyHmG4a0SPMVgeYCObtKUqtBJ03G3VonTrBXSe9KlLHydmh6ejcE01PFKs5WMRXkOJsZMTiLewW+576MAZjf00Nev15Z4mXLxDEDv5b/8Ajr7HQVDJuJt8F1mKA/nr7fmK5b5f3607rr/Z/PeaZm1k/X596zHoBZwIBgSYHqY+ny966Ox7a+2x6H+dV97h7IMo921buCYj61Otz06fL139O0Ueypu4s9K8LNmwWHJMzZT56VWxfhUAlsMRbOpNsybTEgzAGtsnuNPSpPBY/wCQsa5uTf5nQe23yo7WuPR5qfZ59xrEtbtXFuo1pijZZjKxyxCuvKx1PKYPpVC7dXyLVkNJVsMrQJiGUa/dzSJ3r0y/YV1KuoZToQQCD7g0C8VYNLeDJRFUI9q4QqgDlcEmANdJp9keVEOIuQrHoAWI32kxH8jXXAuH/wDLqzjmvrnc6zzaoAdxAOlPi0DW3A6q3rEgxpuNOxqzwW5mwmHaP8pB9FAP8KsXoUjI4q+6I4bmvYN1fN1dF1Ug6fEhIMjea23BeNJiEzIfkRDL6MDqD/7rOcRtD9It2uYbm6fDcygyPRuvaqnAsIj2EaWS4ga35iEo5W27IssNHEDYzSaEtqy5xnE+djWX7lhY9M76nQ7wANu9dlPn23Mf7jWKpcLUrdxKli584asBmMouUkaDfXSr8/3r7e4O30rl+Q7m7NENRRDdciABmdoCjqx7Zv5jpQy7hfsuMCsS3nIud/u+aMxVROwI0A9B3q1bvXBiwLWRj5ZMvtakgFpUalpiD2qhx+zcjE+ZcLMLVhg0BIIZipAGmhHrWjFgUse/ZByuQZ8uR79P48p9CNqgx2FF229tvvKR1MSJnuKgwnEDn8i8IuRytHJdC/EQDsdQStEzbnfpr37E+o1rG4yg99/9LbtAnwvxgpdbzkLBFNoX7aM+Zly5gYBK6FTr2mtLc4phycxZh3lHET1OmnXegWKstZc37YJ0i4g2dR95dQPMUwR3GnWitjGK6q6mVYAg9wdfbrG3SuxhksitGPJrst2+K4cNmN5TO2voD8/60F4vjUvYy2LbBstlwdJgsy9NyIHQ0RCydR8v476HUUKuNmxFw6coW2DuRAzPIOvVdRV/H2LG02WFJ/uTE/8AkNJpU2b+Ou7AdT+0NNKVTNDRtqVKlWFFYq8z8bWsvESY0ewh+aMR7jeK9Mrz7/5Dtxi8O34rd1P4Eba9KJL4ujR40uOaL/IAY/Pofr36VzPU9J+ca9tacf7/ANNxTFfTpOvt/f0rGekbIMNZyCNySSSdySeo+g+QqQsIP8Nx3OldhN4n06dSBof71pZevTr1+vUa6b0+tkJNKJ6N4OP/ACNg97YPfeTH+1GxWd8B3g3D7MaxnWe+S46yPTStEBWqHR5nJ/Jiqvj8GLtp7bCQ6lT8xVilNSKzI8IxM2AGksk23mTDWzlJjcaAH51Y8O34tGwfiss2k/5bktbb2iR7qa74xZ8m8Lm1u5Acx8NzQBjGvMNCe6ioL/D8zi4rNbcAjOpExuVbSGGmzA7VNB2iDHa4/QfBh8pMxrccFR9FJ2qn4eIyXFkSMRfBGxEtmAg78pmjGG4cLcmSWY8zmMze5HKdI0oBicIXxF02ybbJ5cMoHMSMzq67OsQIO06U5dWTjrRYsJGLvCRqllgIG4zrsdeg2q//AH39BruNNaCWsRd+2IL6KpNlwCrFg2qsNDDLADd9zRswevz9/XcaVy86+bLIdFPhTBMRiE1BfJeB0nmlGE9dRMftGh3iO55b3JmL9jKo73EJAX5hpHtV/D2rn21slvPNhJMqoHOfinf5DrRZvCvnkfasrIpBW2swSOrkxr6LFb8cqiUvuwRiOHi4gUkysMrLJKsBCtB16z2IrnhHES/JcgXU3jZlmA6/eAJmex0rSv4Uw52Vx2IuXBHtzVX4h4QRgGtMyXkny3LFwJ3DTup7Us0Y5I/knyopGRsf9vbUevehYX7PfBGlq88MNglwzlcdIaYI7wat4fFMSUur5d5YzKTvIADIfvJ676a1Lfwq3FKNqG0I0Ejp6Hc6iseObwyHKKmiW7ihbUudgCT0mNY7bjv1oPwq0fLkjVybjdfiM6gQVMZROu1cLwy7eu/ZbmICrlV7bFAzXPLMMjywlhodNxPatGnhW51viNIHldt9S8x866yzRktFOKPHsFlhudhOsyBGp5hqOu9Ki7eEsxOa88FY5VUMfxSxkkHtSp/UiXXZo6VKlWVFYqyviThyYzECy4hbKeYXXRwzkhArdNi0elas1l+Gvmv4t5Bm8Eka6W7YAGnqSfnUZy4xslBXIy+O8L37IZxctvbUEy022AA2OUFS30ma7seFcWwB8tVBUNBuCRtAYZYn+FavyfOvhNCluHubHMxk20+W+tHstV442rZsflZIaTPNuIeGMRat5mFsKMoJzExJC5iIGgkkwaNYHwbaUzdPnEbBhFsegQkz3lid+lazE4ZXRkcSrAqR3B0oFw+46XDh7pzOozI5/wAy1MSeuddAfcHvSyxpWiP/AKJ5NSZL4atraN6woACXPMEHcXhmGnSDIo8KAWCVxy66XbLD/VbYMPblY0eFWwdoyyHpqelFTIkWIw6upVwCpEEGs99hbDznbNbEZH1zjXRXga6/e2I311rS0qLDoyFzigeBZBuEkKCoOUSYliNOk6xXOF4VcQFVtszMxLu0IpYnUmSZGsaE6AVsMtKKLbJXRjeI8C8k2bznNca4VdgOXnUhVWdQoOg11Jk1M39J/qNR217UV8VpOEuHquVxMnVWDA6e1DMwOo23Ht013G50NYvJ00ycCTgKRjLpjezb9/jfTTT/ANVphWW4Kx+3MO+H/hcG0b9TWprRieiEh6UUqVWkQVx/gK4lRDFLiSbdwbqTuD+JD1HtWewmLOdrV1Ql5NWWeVl6OkgBl6ehra0N45wQYhAActxSGR+qkHUH9k7EbGq541PsadGY4mCxS3bH64uDa6ZWWGznsoG8bgx1o9/xRbS4bd5XtMFViSJSDoDmSYHvQPhnE0s4q+Lis7+atoMMphGCkAJOYatrEzpRt8YLN2+bjSAvmARGVIAgHqMwI/1CpYocY0yMpbDNq6rAFSGB1BBBBHfSlWW8H4QrdYxH6pfMA28y47XMsdCFI6aTSqRI1009NNPSER4i+EUsxgKCx+VZzgnLh/NdYLm5fMz97VRtI5QtR/8AyNicuECeYLZuXEUMZjeTJG23WoMHx4XR5V7KrurKjAg27sgqMjDZuuU6+8TVWVaSLcae2G/DdmMOrn4rs3W663NQJ30WBRWhHhXE5sJaGzW1Fpx2e1yMPyn5+tF5qxEGKgniqxFoX1+Ow3mD1Xa4vzUn50boF44ulcBeIE8o0mOuv9+tOr0RuiLjd3ILWIA/wris2kny35Ln0DT/AKa0KtI0MjvWTu+JreTLetuitmU5gHTsVLJI+orjwt4qsBvsxvBgIFhyfiQ7ISfvqdADuIqnG60XTg+zY0qQNKrioVNTzSoAVMa5v3giljMDsCT8gKD4/wAS5LTXEtOQFzEspSB+6eY/T500mRbO/FOIRMJdzmMyMo6kkggCPegOH+0ZEJsF5VSGtOjKdBtJUjroQRUAw17EXrgvxyiUuR+rnNyi2Qc0FSrToQwozjOIFLFu2LyZyFUux0YADzCOkxJ6USxKfYKdbKnh5HbGFzbZFW0yyShkuykaITGi/lWurNcPxNpcaqWyuuHKnLsSrZhEaEwT12rSmoqKjpErtD0qVNNMQ9MaU0P4zxTyUEAl3ORAPxETJ7ADWaa2DMTigxxuxyNjlykouUlFE85OaZB02+tGfE15XZEC5mtwzRuZjLa78xjTsDNV3t2cOgOVXug55I1Nwzzx90SfXSi/h3hBA828P1rMW19diQNAY27CNtask+P7K42wjwfAeVbAYy55nbu7b/LoPQClV2Kaqy1j09V0xifiH1rr7Wn4l+oqKApeIOBJi7XlvoQcysIJVh110I3BHUGsB/wPjLWa15dq/Zzcpz+Wyg++sDt0r0z7Sv4l+op/OXuPqKGrRKEnF6POuEWMXgrma3ZvlWY+ZbeXzbBcjgnUDYnQ9a9Gs3cyhoIkAwRBE9x0NIOO4/KnDjuPrQlQSdnVc3bYYEESCII7g7inmnpkQIfCiBpS5dX0zBh2++CfqY0qnxDwgGUhIMxIbRSR3AUgida0xpVHiixZJL2AvD/C8TZaLl1Wtxoku5UjYq7ax6Gfej9czSpkG7HpU1KaYiDFYXzIBJABnQkToR096pnw7ZPxLn1nnJf+J29KJ09O2Kij+iE/D39d/euW4MkdjrqAs69tI20q9SNFsKRStcIQMrGWZCSpY7FhBIAgTBPTrV4Cmp5pDHpRSpTQIcUF8QcIuXnstaZVyF8waRKuADBXUHT86M0qadBQKwHh21bIYgM4gydY9p1+Z1opSpUhj0qVKgDJHEU32ioaVAyb7RS8+oaagCfz6X2moKagCz9pp/tdVaQoAufbD6/nT/bT3P1NUqegC5+kX/E31P8AOnHE3/E31NUqVAF79Jv+JvqaccVf8RqhSoAIfpd/xH8v5U/6Yf8AF+Q/lQ6kaQBIcaf8X5Cn/Tj9x9KFikaACf6df0+lP+nn9PpQgU9SoAwPEDdl+h/nXf8AxE34V/P+dBBSpCDg8RH8I+proeIf2fz/AKUBNNQOjQf8Qj8P/l/SnHiEfh/P+lZ6nFAjRDxAv4T9RSrOimoA/9k="/>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4102" name="Picture 6" descr="http://img504.imageshack.us/img504/5742/kopyasocuk001ux4.jpg"/>
          <p:cNvPicPr>
            <a:picLocks noChangeAspect="1" noChangeArrowheads="1"/>
          </p:cNvPicPr>
          <p:nvPr/>
        </p:nvPicPr>
        <p:blipFill>
          <a:blip r:embed="rId2" cstate="print"/>
          <a:srcRect/>
          <a:stretch>
            <a:fillRect/>
          </a:stretch>
        </p:blipFill>
        <p:spPr bwMode="auto">
          <a:xfrm>
            <a:off x="5943600" y="1905000"/>
            <a:ext cx="2438399" cy="43434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000" dirty="0" smtClean="0"/>
              <a:t>İÇİNDEKİLER</a:t>
            </a:r>
            <a:endParaRPr lang="tr-TR" sz="4000" dirty="0"/>
          </a:p>
        </p:txBody>
      </p:sp>
      <p:sp>
        <p:nvSpPr>
          <p:cNvPr id="3" name="2 İçerik Yer Tutucusu"/>
          <p:cNvSpPr>
            <a:spLocks noGrp="1"/>
          </p:cNvSpPr>
          <p:nvPr>
            <p:ph sz="quarter" idx="1"/>
          </p:nvPr>
        </p:nvSpPr>
        <p:spPr>
          <a:xfrm>
            <a:off x="0" y="3200400"/>
            <a:ext cx="8915400" cy="3505200"/>
          </a:xfrm>
        </p:spPr>
        <p:txBody>
          <a:bodyPr>
            <a:normAutofit lnSpcReduction="10000"/>
          </a:bodyPr>
          <a:lstStyle/>
          <a:p>
            <a:pPr algn="ctr"/>
            <a:r>
              <a:rPr lang="tr-TR" sz="1600" dirty="0" smtClean="0"/>
              <a:t>1.ATEŞ PAHASI                                         </a:t>
            </a:r>
          </a:p>
          <a:p>
            <a:pPr algn="ctr"/>
            <a:r>
              <a:rPr lang="tr-TR" sz="1600" dirty="0" smtClean="0"/>
              <a:t>2.PAPUÇU DAMA ATILMAK</a:t>
            </a:r>
          </a:p>
          <a:p>
            <a:pPr algn="ctr"/>
            <a:r>
              <a:rPr lang="tr-TR" sz="1600" dirty="0" smtClean="0"/>
              <a:t>3.ALTINDAN BİR ÇAPANOĞLU ÇIKAR</a:t>
            </a:r>
          </a:p>
          <a:p>
            <a:pPr algn="ctr"/>
            <a:r>
              <a:rPr lang="tr-TR" sz="1600" dirty="0" smtClean="0"/>
              <a:t>4.ATI ALAN ÜSKÜDARI GEÇTİ </a:t>
            </a:r>
          </a:p>
          <a:p>
            <a:pPr algn="ctr"/>
            <a:r>
              <a:rPr lang="tr-TR" sz="1600" dirty="0" smtClean="0"/>
              <a:t>5.GÜME GİTTİ</a:t>
            </a:r>
          </a:p>
          <a:p>
            <a:pPr algn="ctr"/>
            <a:r>
              <a:rPr lang="tr-TR" sz="1600" dirty="0" smtClean="0"/>
              <a:t>6İNADA BİNDİ</a:t>
            </a:r>
          </a:p>
          <a:p>
            <a:pPr algn="ctr"/>
            <a:r>
              <a:rPr lang="tr-TR" sz="1600" dirty="0" smtClean="0"/>
              <a:t>7.İPE UN SERMEK</a:t>
            </a:r>
          </a:p>
          <a:p>
            <a:pPr algn="ctr"/>
            <a:r>
              <a:rPr lang="tr-TR" sz="1600" dirty="0" smtClean="0"/>
              <a:t>8.DOKUZ DOĞURMAK</a:t>
            </a:r>
          </a:p>
          <a:p>
            <a:pPr algn="ctr"/>
            <a:r>
              <a:rPr lang="tr-TR" sz="1600" dirty="0" smtClean="0"/>
              <a:t>9.HALEP ORADAYSA ARŞIN BURADA</a:t>
            </a:r>
          </a:p>
          <a:p>
            <a:pPr algn="ctr"/>
            <a:r>
              <a:rPr lang="tr-TR" sz="1600" dirty="0" smtClean="0"/>
              <a:t>10.SAMAN ALTINDAN SU YÜRÜTMEK</a:t>
            </a:r>
          </a:p>
          <a:p>
            <a:pPr algn="ctr"/>
            <a:r>
              <a:rPr lang="tr-TR" sz="1600" dirty="0" smtClean="0"/>
              <a:t>11.FOYASI MEYDANA ÇIKMAK</a:t>
            </a:r>
            <a:endParaRPr lang="tr-TR" sz="1600" dirty="0"/>
          </a:p>
        </p:txBody>
      </p:sp>
      <p:pic>
        <p:nvPicPr>
          <p:cNvPr id="11266" name="Picture 2" descr="http://img257.imageshack.us/img257/1042/deyimlerkarikatur1.gif"/>
          <p:cNvPicPr>
            <a:picLocks noChangeAspect="1" noChangeArrowheads="1"/>
          </p:cNvPicPr>
          <p:nvPr/>
        </p:nvPicPr>
        <p:blipFill>
          <a:blip r:embed="rId3" cstate="print"/>
          <a:srcRect/>
          <a:stretch>
            <a:fillRect/>
          </a:stretch>
        </p:blipFill>
        <p:spPr bwMode="auto">
          <a:xfrm>
            <a:off x="1219200" y="1447800"/>
            <a:ext cx="5867400" cy="1752600"/>
          </a:xfrm>
          <a:prstGeom prst="rect">
            <a:avLst/>
          </a:prstGeom>
          <a:noFill/>
        </p:spPr>
      </p:pic>
      <p:pic>
        <p:nvPicPr>
          <p:cNvPr id="5" name="Beethoven 9 Nolu Senfonisi (Scherzo).wma">
            <a:hlinkClick r:id="" action="ppaction://media"/>
          </p:cNvPr>
          <p:cNvPicPr>
            <a:picLocks noRot="1" noChangeAspect="1"/>
          </p:cNvPicPr>
          <p:nvPr>
            <a:audioFile r:link="rId1"/>
          </p:nvPr>
        </p:nvPicPr>
        <p:blipFill>
          <a:blip r:embed="rId4" cstate="print"/>
          <a:stretch>
            <a:fillRect/>
          </a:stretch>
        </p:blipFill>
        <p:spPr>
          <a:xfrm>
            <a:off x="7620000" y="685800"/>
            <a:ext cx="304800" cy="304800"/>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74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000" dirty="0" smtClean="0"/>
              <a:t>DEYİMİN ANLAMI</a:t>
            </a:r>
            <a:endParaRPr lang="tr-TR" sz="4000" dirty="0"/>
          </a:p>
        </p:txBody>
      </p:sp>
      <p:sp>
        <p:nvSpPr>
          <p:cNvPr id="4" name="3 İçerik Yer Tutucusu"/>
          <p:cNvSpPr>
            <a:spLocks noGrp="1"/>
          </p:cNvSpPr>
          <p:nvPr>
            <p:ph sz="quarter" idx="4"/>
          </p:nvPr>
        </p:nvSpPr>
        <p:spPr>
          <a:xfrm>
            <a:off x="4371975" y="1905000"/>
            <a:ext cx="3657600" cy="4343400"/>
          </a:xfrm>
        </p:spPr>
        <p:txBody>
          <a:bodyPr/>
          <a:lstStyle/>
          <a:p>
            <a:r>
              <a:rPr lang="tr-TR" dirty="0" smtClean="0"/>
              <a:t>Bir işi güçlükle ve sıkıntı içinde sonuca ulaştırmak. 2. Merakla, heyecanla, sabırsızlıkla, sıkıntı çekerek beklemek.</a:t>
            </a:r>
            <a:endParaRPr lang="tr-TR" dirty="0"/>
          </a:p>
        </p:txBody>
      </p:sp>
      <p:pic>
        <p:nvPicPr>
          <p:cNvPr id="7" name="Picture 6" descr="http://img504.imageshack.us/img504/5742/kopyasocuk001ux4.jpg"/>
          <p:cNvPicPr>
            <a:picLocks noGrp="1" noChangeAspect="1" noChangeArrowheads="1"/>
          </p:cNvPicPr>
          <p:nvPr>
            <p:ph sz="quarter" idx="2"/>
          </p:nvPr>
        </p:nvPicPr>
        <p:blipFill>
          <a:blip r:embed="rId2" cstate="print"/>
          <a:srcRect/>
          <a:stretch>
            <a:fillRect/>
          </a:stretch>
        </p:blipFill>
        <p:spPr bwMode="auto">
          <a:xfrm>
            <a:off x="762000" y="1905000"/>
            <a:ext cx="3124200" cy="41148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Başlık"/>
          <p:cNvSpPr>
            <a:spLocks noGrp="1"/>
          </p:cNvSpPr>
          <p:nvPr>
            <p:ph type="title"/>
          </p:nvPr>
        </p:nvSpPr>
        <p:spPr/>
        <p:txBody>
          <a:bodyPr/>
          <a:lstStyle/>
          <a:p>
            <a:r>
              <a:rPr lang="tr-TR" dirty="0" smtClean="0"/>
              <a:t>HALEP ORADAYSA ARŞIN BURADA</a:t>
            </a:r>
            <a:endParaRPr lang="tr-TR" dirty="0"/>
          </a:p>
        </p:txBody>
      </p:sp>
      <p:sp>
        <p:nvSpPr>
          <p:cNvPr id="8" name="7 İçerik Yer Tutucusu"/>
          <p:cNvSpPr>
            <a:spLocks noGrp="1"/>
          </p:cNvSpPr>
          <p:nvPr>
            <p:ph sz="quarter" idx="2"/>
          </p:nvPr>
        </p:nvSpPr>
        <p:spPr>
          <a:xfrm>
            <a:off x="457200" y="1905000"/>
            <a:ext cx="4343400" cy="4343400"/>
          </a:xfrm>
        </p:spPr>
        <p:txBody>
          <a:bodyPr>
            <a:normAutofit fontScale="62500" lnSpcReduction="20000"/>
          </a:bodyPr>
          <a:lstStyle/>
          <a:p>
            <a:r>
              <a:rPr lang="tr-TR" dirty="0" smtClean="0"/>
              <a:t>Palavracının biri başına topladığı üç beş cahile karşı övünüp duruyormuş :</a:t>
            </a:r>
            <a:br>
              <a:rPr lang="tr-TR" dirty="0" smtClean="0"/>
            </a:br>
            <a:r>
              <a:rPr lang="tr-TR" dirty="0" smtClean="0"/>
              <a:t/>
            </a:r>
            <a:br>
              <a:rPr lang="tr-TR" dirty="0" smtClean="0"/>
            </a:br>
            <a:r>
              <a:rPr lang="tr-TR" dirty="0" smtClean="0"/>
              <a:t>- İşte ben güçlü ve maharetli bir adamım. Evet ben Halep'te bulunduğum sıralarda altmış arşın uzağa atlamış bir kimseyim!.. Nasreddin Hoca da bu sırada oradan geçiyormuş. Palavracının yanına yaklaşıp :</a:t>
            </a:r>
            <a:br>
              <a:rPr lang="tr-TR" dirty="0" smtClean="0"/>
            </a:br>
            <a:r>
              <a:rPr lang="tr-TR" dirty="0" smtClean="0"/>
              <a:t/>
            </a:r>
            <a:br>
              <a:rPr lang="tr-TR" dirty="0" smtClean="0"/>
            </a:br>
            <a:r>
              <a:rPr lang="tr-TR" dirty="0" smtClean="0"/>
              <a:t>- Yaa demiş demek sen altmış arşın atlarsın. Haydi atla da görelim. Adam hık mık etmiş.</a:t>
            </a:r>
            <a:br>
              <a:rPr lang="tr-TR" dirty="0" smtClean="0"/>
            </a:br>
            <a:r>
              <a:rPr lang="tr-TR" dirty="0" smtClean="0"/>
              <a:t/>
            </a:r>
            <a:br>
              <a:rPr lang="tr-TR" dirty="0" smtClean="0"/>
            </a:br>
            <a:r>
              <a:rPr lang="tr-TR" dirty="0" smtClean="0"/>
              <a:t>- Ama demiş ben Halep'te atladım. Hoca kızmış :</a:t>
            </a:r>
            <a:br>
              <a:rPr lang="tr-TR" dirty="0" smtClean="0"/>
            </a:br>
            <a:r>
              <a:rPr lang="tr-TR" dirty="0" smtClean="0"/>
              <a:t/>
            </a:r>
            <a:br>
              <a:rPr lang="tr-TR" dirty="0" smtClean="0"/>
            </a:br>
            <a:r>
              <a:rPr lang="tr-TR" dirty="0" smtClean="0"/>
              <a:t>- Canım demiş, Halep oradaysa arşın burada.</a:t>
            </a:r>
            <a:br>
              <a:rPr lang="tr-TR" dirty="0" smtClean="0"/>
            </a:br>
            <a:endParaRPr lang="tr-TR" dirty="0" smtClean="0"/>
          </a:p>
          <a:p>
            <a:r>
              <a:rPr lang="tr-TR" dirty="0" smtClean="0"/>
              <a:t/>
            </a:r>
            <a:br>
              <a:rPr lang="tr-TR" dirty="0" smtClean="0"/>
            </a:br>
            <a:endParaRPr lang="tr-TR" dirty="0"/>
          </a:p>
        </p:txBody>
      </p:sp>
      <p:sp>
        <p:nvSpPr>
          <p:cNvPr id="10" name="9 İçerik Yer Tutucusu"/>
          <p:cNvSpPr>
            <a:spLocks noGrp="1"/>
          </p:cNvSpPr>
          <p:nvPr>
            <p:ph sz="quarter" idx="4"/>
          </p:nvPr>
        </p:nvSpPr>
        <p:spPr>
          <a:xfrm>
            <a:off x="5715000" y="1905000"/>
            <a:ext cx="2314574" cy="4343400"/>
          </a:xfrm>
        </p:spPr>
        <p:txBody>
          <a:bodyPr/>
          <a:lstStyle/>
          <a:p>
            <a:endParaRPr lang="tr-TR" dirty="0"/>
          </a:p>
        </p:txBody>
      </p:sp>
      <p:sp>
        <p:nvSpPr>
          <p:cNvPr id="27650" name="AutoShape 2" descr="data:image/jpeg;base64,/9j/4AAQSkZJRgABAQAAAQABAAD/2wCEAAkGBhQSEBMSEhQUFRUVGBUYFBYXGRoYIBsgIBojICIeHh4dHyYgGCUjGhwaHzAgJCc1Liw4GSE9NjAqNiYrMCoBCQoKBQUFDQUFDSkYEhgpKSkpKSkpKSkpKSkpKSkpKSkpKSkpKSkpKSkpKSkpKSkpKSkpKSkpKSkpKSkpKSkpKf/AABEIAIcAyAMBIgACEQEDEQH/xAAcAAACAwADAQAAAAAAAAAAAAAABgQFBwECAwj/xABCEAACAQMDBAEDAwIEAgQPAAABAgMEERIABSEGEyIxQQcUUSMyYUJxFTNSkRaBCKGx0yQlNDVDRFNVcnOSo6Sy0v/EABQBAQAAAAAAAAAAAAAAAAAAAAD/xAAUEQEAAAAAAAAAAAAAAAAAAAAA/9oADAMBAAIRAxEAPwDcdIu49X1NTDNLQfbwwROyNV1DqQ+JIbtKDgRcAB5HCm/48tO80yopZiFVQSzEgAAckkngADm+krYumYq533Coj8J2Dw05J7ZQCySyx3xkkdCrXYeICC11uQRaDqLeXr1mp3qK2kVkLlY1jR1uQe3cIG4BYWPBIBJtc6T/AMZz/wDuuv8A/wAf/vtNOjQUVL1jCWRJhLTSOQqpUIY7sRcKr8xufYsrEmx1e6j19BHNG8UqK8bgq6sLgg/nVJ0bIyfc0kjl2ppSEZnycxuM0LXJbgMyXJ57Z/sAY9GjRoDRo1nfVG97rNWCPa41NPELTStgodrjJUd8h4ji4UgHK97W0GiaNJG3bxvKRhZaCGVgW8/u0S4vxcCIi4FgSLA29D1q1HV5ix+9p5KUHG8hKyRAn2DIhOAB/qcKOR69aBi0aNeNXVrFG8khCoiszsfgAXJ/5AE6D20aRKv6iziJKmOki+1lt2ppqyOHK97XGDiO9jbJgfQNm4160P1Qjc4tA5bEE/byQVfPFwohkMjAc84Dgc20Dto1XbP1DT1Qb7eVZChtIo4ZDcizKbMhuD7A9HVjoDRqnEdV/iJa4+zNOBa4uJhKeQPdjGefjgfjXl1DU1nfpIqVF7byE1MzWPbRbHEKSLmS5W/xY8fgL3RqLR1Lu0oeMxqr4xksDmMR5WH7RkSADz434vqVoDRo0aA0aNGgVfqll/g9bhll2j+297XF/XNsb3/i9+NM8ESqoVQFVQAqgWAA4AAHoAfGulXSrLG8cgDI6srqfRBFiP8AmCRpf6WrPt8NunuskS2p2NrTRJwrKQACyrirra4PNrMDoGbS/wBT9bQ0SOWWWZkGTxwIZGQWvk9uIhYEguRextextUfUnqeek7RiJSPt1Es7osbuoQxotlkIVhnMCw4JA4I1Y9OdORNQRxzBJ+6RNK5ue8xOQke7HIkBSVuVFrC6gaCjpfqsFmUVMfahkhWYSAEhFYnFjlaSRWsbsIl7fiDlldbnoagc/c1ssTxSVkgcJJ+9I1XGNG544yfGwx7hHNr6T93qqgV6tUyRIad5HjcvDIsZeNY17kdjLTws6g9zK692xPqRX3bq5q2nhlR2gOX68YxZlZDZosjwMZBiTbkA+rggLzRpdqOl1WF1NTWBQr+QkLMB2DFxYFmIXzHslwDyTzO2Kp78aVAzCyAvGpe90fFlJFhicQCF5xyIv70EXqmWQtSwRnETzYTEGzdtY2dgp+C2AW45sxtY2Iu4YVRVRQFVQAqgWAA4AAHAAHxqk6u2+V1gmgBaSmmWURg27i4lXT45KO2IJAuFvxqp3v6kU4hj7EyZyNi/y9OoBaR5IgC6lFVhZlsGtlxfQNW4brDAoaeWOJSbBpHVATa9gWIBNgeP41zHLFPFdSksUgIuCrqwPB9XDA8jS+Nmh+xc07yTlwrNPHJlJMVYm7SI6GQXLeCuotdVxB0jx7lIlR3Zg0UNdJJBO9E8znuoI/cbIWjbwnQmPm1+borMDv8ATRv/ABeqXLJFJPFC5OWcaSMqNl6a6gcr4/jjU/rXaJKrb6mnibGSSNlQ3tz+Cbiwa2J/hj79ak9OJAKSAUhUwCNREVNwVA45+T+b83vfm+rLQY7s/WQ7j/ZzA3d2dBjJJc+w9MHQVDXDHvU0hLYglTkS3kenNurpWdKUxTp7bb51yQqwGXZYRyIwbgkxC3+x1Bl6Xgpto3GiMxeSOrlMMeOTORGioAApdjjJGSyBbMwBON7yNm6Dp63dnElM9IKVQMI53dHYW/ynIR0MTMobDJblf2EjMLncdxijmo54aoNUiogilWoiWGokjlwTB1AiZlUHuXZG8lFiACDqmsj+nu2CorpO8s9RFTvJLTzSzSyIp7rLGAGdklJhs6uACvze4OrX6qdUy0s1NGxMVLKsgabyK9zjFZcAJFQAEntuGORPIjIYL7fvqHBTRzSCOedYDaVokBVTexGbFVJBFiFJI+bah9IfVuh3BxFGzRSn9sUoALe/2kEq3Ava99J3VG1SPQPTHuwUxAaMsGradQLMrRTw2lijCKf81CoyFgAL6z7bvpxVrMktBPR1bxduZBDMjNwQQTG1mFmtcMNB9T6NQ9p3WOpiWWI3U3HIIKkGxVlPKspuCp5BGpmgNGjRoDRo0aA1G3HbY54zHKgdSQbH8g3BBHIIIBBHItqTpb37q3AvBRp91Viw7S8rGWvZpnHjEBYmxIY24HNwFD1dsqkrFSyVM1UrDtxd3NI1YeQl7gdI1aLJAZAS17AN5ah7f1JemSlp6wUdTnNGRVxdwPIjAGOGQYQ4K3gAiHgrZVPBYOlOlqqJWNVUKZHkMsvYUr3GJHLs9yQFVFCoqCwIOXxH/wACiqp9xoZ1cqJIKmJmC+BkSwMeQIJWSJ/YI8iDcXGgSKzp7qGmarm7tLMsq5Tu3asQqnxtIq4qFJFj4/8AXpj+nPVMMNE7FT2A8sneiAkjQE5FWWNFaIgWJBiUAMPjXes+lRaCoBlZmEZWkhUlYlK2MbMjllL5DEkAIFNgosNUUzQNLHOaZng3aMFGhkWBo5Wt3oGlJj7iyEA2J5KPipuToNYq3aSnc0zpm8bGGQ+S3K+DcXyW9jx7GoPSUSLTAIZSQ8nc7zBn7mRzyt4glrnxABvccHSr01tFdRSRpDCRRK2JieZJJMW9FQAVXtuWJ8gWDC9ypJZKWV6dAlPSzSoRn3GkQMxbyJbusHvc85C/x8aBg0gFKioqRu1MscqRZwRQ+N5IQTnIklv3tIBgLhcVPP6hIm9Rb7O4jo+xJTvVsYlkEsRZFteRwELMCqXAa1lZkuRcaZJZIqSmuf04YEHoEhUUW9AE2Cj/AGGgoZtqo9whlmgih+4s4zkiwdJMLBZgQHIswyRwQwPoi2q7o/px6S9ZXJt1MwjxcwRCP/SA7ylsUNsgVRQDkLk2AFdu0AkheSVnkloSjNPExieejcZBw8ZGfiGbxNi0BsBlyuPUxPuf2U8ctWRKkkcjyvULNFL4i0XkiBYpczKCP8kHi9tBon0+mVKGRicEE9W2LgxdpO6zBWVgO3iluPQ0mfUPrtjFTVAlkioJJsAsDBJ6hFDFpASQY0DBVAHJyuSt1GvPfIpYgYGqWWzilqldWlE3AanklWNe6RNEn27srAk+gfIFF+sPWaVzUccSLGKeORXjAIMchfFk5ABUCJCviODyB6AWFDvu2Vf31FGhpI5V7tCXZYwk3bs6tJkcUkxj8ScfE+jbTD01tMksX2tNV5zK7YdkhoKOFlZMiY3tJK8bMFBdmv8APiz6UPofs4qayoQN25FgzhlADGN1mjKsAff4IuMgWHzrfeken0oKdISy92Q5Stwvckw8iqgKLALwAvpefk6BU+mvUMVPDFRvhGojlIOSgpJDj9xHL8KVZu4Gvyrcnx57dY74tbTwp2naGaSQxQ2YtVxrEbYgKWgBldGWRgAAoYlbgHFvqBtzDfKuCnDZSzYqoPLGSxxvfkF29HjTP0t9WJI93SaueU07RNDG0i2ZY2cMsjBLKxJVcnUG9uL2Fg0bqToqho0SeKFomLduSaOolplAbnKZ4gSFLKovjYFhfEchc2jbklmlpKyorIantSIVJp6l2jCWdczSiW/bNwRcOG8WJyA1SviSto5UilUpPFIiyoQ48lK3FjZrX/PxpM2jY4doD1+4y04cQU9PHiCcRFGVIQtYu0gAJVVFsbci50Fv9MykVIaNVxalbBhiULq3kkpRvJO4pvY+iGH9PDfr5r6n+r4WtNRtUX211ZJXIW03lkGMVsVYMX8ySxD820+dG/WYSx9ypsUVUE5VfOFr2Lso/fC5I81F4z4sDdW0GsaNdIZldVdCGVgCrAggg8ggjggj5130Bo0aNAnbjustYZFhYxUUTNHUTIHaaRlNmSBUBKAEFGktkbnEDHIyum9/oxK1FTtCtrvGiyBmb5cup80cOTkr+Xz/AKgsLYN3XbqaCkq4HgESiPvqDJA1rDMyKP0QzG/6gWxJ/F9Xu5bDS10d5ESVZExEinkow9LIpvYgn0bG/wDOgk7Zu6VGTReUYtjKCCrnm+BB8gOPL0STYmx0ubxVwQbpT1bPEFaGopppGlVQmLpItwTYeeSk8cyIDyVBjdHQ1EsLfbVASgvjSMyGWbtqMeGchVW63XNHNib24tW730JUwbh97tyq5eELJ3XyLSK4IZy/sFQoOJB8T696B3perKOV1jjqqZ3bhVSaNif7ANc6Tt26YpaqWq2+rd440kWrg80W/eVkON7khagubEWu6DkGx8OresqtJaRG22ouj96RI2WXMJip7ZRWLBWlViWCXsBxc28PqBXL3aOqAEVRhL3aaQoZGSNWqI8sHJCLNT/08HuEXHrQW3TOxQh3pJC0FVBYkwO8AnQiwnEanCzHhgAbOp/i/vnON0NAtXUCP7UVCtaB2B7pjKkvExYEWIJNxY+7jGr6s2Xs0+01U7lJqZqaColEpRsZFEb3k+QHOd24sG9ZHSftm4VEdZLUVlVNnTbfIWZGjBkKVBRoiwjbju3XK2Q4N+BoND6fp3n3aplleSVaFUp4GYIvm65TGyqLtiIhcACzevxedEVZk26kZs8uzGr53yzQYPllzfNWvfnUf6fbG9LQRrMP15Mpak+yZHOTFj8nmx+OOONVP083m1TuW3yFc6epkkSx9xzMX4BN/BjY2Fhkv55Ci32dqHcIoVVXMvehpUeNmR457HBmFyEp5o7lAOEmW1hfTVsO7LS0jwPdmppHp4YwbvIAMokTK2RMJQfjxJJsCRB23pda2seqrlEphQRLC9niSQnKTBSLHEGOPM2LFHJFsLefVXT1NtpTdaanSNqdiZ1iVVzjZcGAFwoIJVgf4P50Ct1nt0hqI4JlH3NZDO7gjJJJFOcEKcKr9rtdssbcTj2HOmKn6zoKulRVoZZaYj9iU4lCEg+OEYYIQCeeDzf0QTeb/viSUMsmCEwuqzxyKz9sqQWy7ZLJipzEig4izAEap+h94WJ6ejhP6ZWUtTuxkensoYMkqjGWBshg7cnuCzGxRAQfpLSfaVdbWwATUSKYlmaRIf3MjjLuYAELYN6Fzxcag9S9UU1ZVFoqyuWV6qURiIyYqhiKRlFBJJaUA2UA4ysLXA09Q7mKncZYKft/b7hCSySoZVMixQyF3TNCmUEqR4h/aAkayvqvo+JamodqyDiRyypFVNj5lcjkrWBfi+bcmwJ0Ev7Wqrt0XdaemZ0M9NKyI6SFPJeHCEugyRvIoOBe2nVRHEr9uirHeCSZIVeimaKanMncWEgoSgVj4ORdSoNiCRrw6W+pMNNGUpY0qJBH5NNUyiRkiVmVVypgtlTOyqAB/c60+lqq6eNGUUcIZQwYPJVAgi9gAIR83zDkceubgKei64jipl7O3VULOWWKBoVgykILBBew8rXLAEDkn0dfOvXG+VlTWSffFllRmHaNwsfrxVSTiLAc/NgST719HUkLzbzIjzNLFRxpIsbqi4SzF8SuKjILCrKC1yC55Pxn3/SM6WVTBXqbM57Mo/NlLKw4+AGU3P8AosPegxHV90NvQpa+nlYqI8wk2YyXtv4vcD2MCTb+Pn1qh0aD6w2erTb5UpyyfY1BX/D5AwIVmBYwlr8hv3Rnn+oZftGnPWFfRerO4bfWbZLIqiMI1Ow/ehYsch5AkRyKjC1rFrX5FtT6G3ySppSKgBamB2hqQBYZr8j+GUqwI48uLaBi0aNGg6GQfkf76Ttz23bS7QR1a0crfplKapSFrsRx2r45Hixwv5ccnS7WQyVPeMdFCrkk5DayxueeJKqSESkm9yY7C/8AYm2oaDcliijh7sdgLh2oYUXi5skVPKV8v6ebX/cfZCTsfUgpI46Zo6uaOMLHHMlJUAhRYKJE7Y5VeCy8G17Amwn7l1ic4IqeGUtNIEMk0M8SRAjhjmi9w5WAjBF+fJQL68B0vVOhBnMRYOrBpqmpBUgWIIeAxn93wfixGq3pHp4LuNWkxEn24pTEQ81lZhIzN25Z5SvBUA3t48cg6BSTa1lp3DUd5Iv0Z6sRT1pkaNjGTixjDXdMrXbHi68htenU+yUoWOMrPG/djdld4KdmQtiyxwU+JmZkLxrZL3Y8+R1zu29LDu9ZTmWhZJZIWK1MVRUElwt0SOJihZWQHkBiX9/hh2mpjElDGH7kf3UzXSklpI0YxuqIq4YGz5C7uWyA984hz9Ser6aXaauIOY5WiUrDMrwO12/pSQKX/awON7W0ips5qt+pYv6O7XPILjyVa2ZipBBDA2AKkci+tUi3mi3Sn/UQ9vvKkRa6kta8ckbKckupurcMPm2qfobbkO61kys+McKJGrFSfOeUyFyBcsZYSwJN7PzfiwaLrEvqvT19Bui7tSJePBEkZc2HHtZlvwp4AIsOByG5O26NBnvSf1OqdxjDQbbIDlYySShYQLnnuFMnItyFQ2/i+u/VjyJLSy18bT07M6NT06vIqyeJjLKBlU3xkHkAouvjcXZlq+rYEkaFM55UxzjgRpSt72zYeEXomzsPWs766+paT0Upip5lEUkTQVDmLttKjB1xs7CaxU3VbgW8raCd1e7SyJVR09REroqymQrTlmBvTsh83EqSO1lEZJDMCDYKVGDa52ngWrmSIMrRinpwoaKOd0hctDIrdhpzKkgHGOLjEf0stJs8FXItYYt4rXLKYWmZadUB5JSxiARlIuVBBAFvnVVQ9JVlWtVJSRUdPA0JgpliYqL9xHLpIsd5vOMDuGw58TYcg39OfTWbb5CaSqhEdrBZaNHcjjhpY5I2exF/gfxrM+n9zraTdKythonqFnWZBJSwTtCz3BDob3ZDKtycjcE2+LaXS/UCuSqSkqtsYO0bOHhmVhIVAv2w4UHyIuuZKggnjnXjtm+GDcHl+0mp4KkD7nKKS0ci5HullUxgMCVd728VbIi+gWOuZNwp9upXlPfhkjvKJi0csUslKykMSQpUMzMAy3DWX/Tp76c6zkq4Edvs6Z5ow8Kmo+4fl8QWjAjuDyOHvfj3cDx6k6goKqahgNVTSo1SM41ljcMRG5RWUE3BlCe/ZsPnm8quiaGRHRqSns4KnGJFNiLGxC3U2+RyNBC+njCSmkqwb/eTzTg+vHLBLj0D2kQG341S/Xj/AMyy/wDzIf8A9xqR9Oqaso6eGkni7kaNLH3VGBjxY2yVv8yNuSsqm/koKjk6Tv8ApE9WqI4tvQ+RIlmsfQFwikfyfL+MV95cBhGjRo0Dh9Jd4FNu9K59O3aPBP8AmeItY/6iP+vW/Tl6Pe42BP2+4oVYWNlniF1PC2u8dxybnEm9lA18qRSlWDKSrKQQQbEEeiCPXPzr6d6w3ETbHFXxSCR6fsVMchQpkyMA11DApldlIB4BI/nQaHo0DRoKJ9kqZAe5WyISCCKeKGNR/I7iyuD/ADn/AGtpG37eaSGspUlqq1qaVpYpBJLPHGHRxZ+4VXNQ2UbAOV8lPFjdno+o9zkJJ2tY0DWHcq0DlfziqFb2+Mvfz86TKDatyqKSSaClWFqvOVCK6QKqyEst4cSrcOT7AN+Rbx0DT1F0jH3qeOJnjE61MJIkmOLGIuko/VHKGM2HzmfWqz6dQPV02SsY6dnV5XUtlUN2lDICTlEiMApty3oFVW78dOdLV1Gdtp6mrjkWOokMYRGLBBTv4Zsw8fYxw448rcaW/pd1lU0tLSd5VamqansRsFF1YgKAWEl/3LexjN+fIcDQaw/TqRIn2apC0QsiqMUZfeDgewbk5WJUm4vyGXOi9qarpjJWR4oWmVKcm+DfcM7sWU2du4FCtYFRHcWzbT5rAup+sJRuNTtEYWNZa2IxTKPKIyWDnH05OZYG4INzf1YNDqOj52dTQT0sVKTDNHaJpCCsQRcbOEKYhXH5Pu4JvWbft77du08VIJKgy0kdRKksgLSFZmRsWKgKxzLgXCXLCyhgU0ilpVijSONQqIqqij0ABYAf2AA1mHVqs0G47mC4weOGMq+BaGJxmqMUOOc+V7gg4D++gf8AY+poKvuLExEkTYzROMXjP4ZT+bGzC4NuCdS9x29J4+25cKSCcHZCbG9rqQbG3IvyNYmlTHGHBelieMr21aKGCSFlX13I5qSWxyHJjsQPXBB5/wCITVLAWrZBGCXRxVrTWZbBsGqaUFyCR495iA5FyNBo+97dDSU8kkoCUVMgZKWIBVci5JewGeRITtk4G12vfx46cgVRBV1gEdRUAR08JuBApFxDGthY4rdzYElTewUAJNT1BHVAxrWOohnjZBLXUIUMpV1bMxySSopN/wCq5Uj44ueiKOvrh9/UTwRl8lieKMu4jzNxH3GMcStZfLtlmAGXIGgldS7EtK8QeZo9slkIngDpEkbMCeXIuIXIIaIMBd7jgkCw2PqPOU9m8iytElPCgxWGFVP6svgDD3PIqrfuAjCjhiKb6vRQR7bBRPMU+4qIUV5HzYDuBnkYuwJChrkk2F1FxcaaKfc6ChpFeJ4u058DGwkaZz/pIJaeRiP5Yn3oIP1CnLNQ08JtVST5wG18BGp7jnwcAYNhcqbGQcGx113HdK+jpGeUQtiygyl1cjJgLsuFMgUX/dlx7IPOl9KPcEqZt9lSHAU0mFLMWSSKNfMLkEIVzYkgg/vI1O2rrOLexVbeDGt4wTLETIpRiA2IljQhhci5WwJUi/oBRdYh3iqWliIm76XVLZllo1xwIzxOTMU5YqX+STd3PRs8SMKTcKqK5GImEdUqi/odxQ/yfcn492GlXqWoSWSq7oURivWOTI+JQUsYYsTawKk3/AvzplTcKncv/Ji9JRn/ANYK4zTD2GgVhaNDx5upLBuALXIIn1T33c9rhiB3LuPOXAC0scVlUDI5hmIN2QWt8nnjnDq2teaRpZWZ3clmZjckn5J1p319pI4KmmgjEhPbklaSSWSUsXe1vMnG3bvwecvXHOWFCPYOg66NS9v2qaoYrBFJKwFysaM5Ava9lBIFyBf+dRQL6DjW27z9Q/vNlSKEgOkayVzupKXB4jJsA8k8oDY2IsXv6J1n23dGFYlqp+IPZZw0SNxcKGazTXs11hBbxtdbhgybFeamn7CRNKlJUt3CrJDTxhAHjhWxM0zI6h5XNxkvLeyH0bRVayxpLGckdVdG/IYXB5/IIOjVd0g4O30ZChQaenIUEkAdteAWJJt65JP8nRoInXlayUTxxtjLUFaeE88NJ45DE5eC5PcesL/GljcvqIGI27Y4lqJlQKHUjswqFADZcq4W4Fr24+fRg9f/AEnq9wkeT7w2AySFltGZAiC6gMcA1mHlciw5a5OqhPoNUwLIKatkRsVIKsUEjDu+JC2t/wChsSTjnJ+6w0DREtWu77XHWNHI6x11poxiJLxxXun9BVrj8EWPBuBlm4SlelaFlJBFdIQQbEELJYg/BB1plF029HvG2RtO0qdqsEamwC2iizb1fJ5Wdzdj/Tzwb5ns/S1XVbRRhJongepkKU0ox/UHAVXU5sGXuMwuoUKT70Gx0v1coGoTVGeIMqBngzAfPEMY1DBS/JxDAW/tY2+f+jN5WTeqeprXWzT9yV34UMbkE/CgPj/AsPQGtm6i+msr7YKKLFolbOCEIqyRsQSMpjLgyqWILdssV45Jy1mFR9Jp4Kynjmp6loZCok7DRSP6AZkt/SGYXZ1AXIAnkEhvXV9c0lKsNNIO5VssUciHLFWF2kFuDjEGYG4+LEG2qasrqWKrp9vVkSGhRJjFyzu1rRKiC7y4ANKxCk37Z/Olqi3A/el6aVZKtpQkndkpqdikchLxmOEWkcq2OTnm1wBhYNlDskVSalu3Tx1TSgyB4HviLhQ4E4+4U2YZhgjWPjdSAC71p9aIY1khjjjdvJQsq93K3rKMMuIJ9h2DL8pcFddOkd82TdiFlpKaGptbtsFUNyeEYBRIbc2tfn1YHT1N05IJQ8P2EYWwivRlmQWtYOs6fz6A96it0exUDt7YGBN2+yyDCwt494YEHIHya/H7fWgXapU2atZaWKy1Qj7cIvZrMVZUVA0l4mcTHFTdZnGJ7akR6vZKyipbrLNTxx/5xSohSEJ3CzGJZEkeI2IVBe9gARcnTHT9E1Uc8U61keUSyxpG1Ozxqr4k4hpzIpyW5PcNxYAAA3stwoZZDeemp6kIPCzkZE45ExyKUUcEi7MRYc+zoM3FDSbpXQ3ndYxTobVNSDMkrMJFEMb5WIUDJiCrBgALi+udw2ym2+qg3KnqYZIWvG8+ULnIKQqrHAsasCQM25fx/oAJNrUdObm8l2pKZ4hLkkBlVIkQXAXtqjJI5XG8kga39KrYNqZtXQ24xszCegp3Z5ZWnhpmllYyOWKkzNYL5H1z4j+dBD6jpajdtuhj+4Zw+LytQxI0R8R+k3cqA5KPz7A5F0uBZN6Y+lFfSVUc0TVCEMLmNUQkXuQS742NvkN/8J9a13Y+maqGoE01Yktw4lCUywmUm2JciQrdLWBCg2JBJ4s0aDJa3bRNXrSVcZjWWeSvqLyLj28FgjQkFb5vwRc8gcENxq8UQVQqgKoAAAFgAPgAetKW07WH3fc5ZEDL2qWBC3IsULyJY/BvGSLWN/76p+rO7SOFWOuqUK4xtSCfvRAlzYsFMMqqcQA9nFhcOOdA5bh0pSz1CVE0EckqIY1ZwGspN7WPB5vY24yP5OpW60XdiZMYnJtYTLml7+yv9Vvdri9rXF7hO6VG4VCLUf4hHZsr08lMrmMjgq7IYHyVrgjEWI+fm+jbcVLBhRSi/iwM0HFhwVtLze/Ib8caBM376dbfOGpKalElT+oXqFJRInsTeVowFyycEQKv48VUX1G6Q6Vklr6sxVNUlHAREki9qN5nU/qDJIluikFTYDkix4Oryrg3NoUp4qKCnhyHd7NX5lP6lVu0MGb5f375BOQuEq6uGJIqbbo1VAFVGqEjVVA9DFG/7NAo/Uf6d0/28ccObVM8qQwtPNNNjkQzlc2YLZEJJHNlNubDSJu29xinqnhwBqT9lQjuOG+3WQ5yOWZQFZgiBnt6a9xkTpe79FV+4yMaqaKmidFTtw3mkVb/AKiLIyoFEotkcT+xBytwfCD6f0O0QvItX9vJmGinlYBrAKTEwRk+4VsCe2BfnjkA6C5236iRCyzUtRSxBUxmaPKAA+v1Y7xqAMfK+PI50artxrDvMf2tChShdm+6qyoUMAwYpCrclmY8yFbDn2dcaDRdGjRoM+6z6jp6fdqCSSVAIIa8ygMpYXjjKi173bEhR/URxqD9OdmppKGNmlKiNkaLtymPt9yJI2sVYXEkqye/6sgOQdaXDTqgIRQoJJIUW5JuTx8kkknXaOIKAqgAAAADgAD0APjQUdR0grKQtTXIT6ZahyR/YPkv+4OvCTo+Vo1jO5bgAvNw1OGP92EGTe/k/jTLo0GeUH0SpIoZYFnru3LbNe8AP/pVApucTcg/sHxcFk6b6DoqAlqWBY2IKl7lmIJBsWYk2uBx/A1f6XN26qkjkEUNJUSs8BlifB1jLc2id8f0WIH9YFri9r6Bj0vz9b0yyzRZXaHsKwXkl5WdVjA9hiUHJsPNTe3Ok/qn6h7lH40u31EgcSkP9vNdQyKYj6IDqxfNGX+kWsDfWKdMdRS0NaKiWFpZadGjjSQEYOFKJkOGAX1b3xbj4D6Vo98qZ5xEsYhwxacMhlxDKCELiRFWS2VwokADKSfgrH1N6s3Sh/VhgBp8bM6WfAgSC7AoSoOcLXPF4iP6rnt9NuvKV0nDz4/slJn/AE7AqqEuxsmZcXaxsxe4AvZWqbrCmdHCrPMoyBEdLUSq3HoERlGuPXNiCObHQIvS/wBd/uIpe5SymaOKST9JHaPxHAYjJowW4zIst+fzq7o/rLStAs7q6Iyl+eSqd5IQWsP9bvwL8RH8reF0DK1N96Y9vru20v8A4PmiRERhbiMLIyFVWRpLG1vM8k31mfXnTdW1ez0u2VkMZCkxYGaMnLM2EYaMKW5KXIvf1ewD6R26uWaGOZL4yIjrcWNmUEXHwbHUjWZfTrqHcZKEtJTO0hqGDySOMj5MZT2rJ28cREiX/cwvZQdaFts8jxhpoxE928A4kFr8HIAexY2tx/PvQUGf2e4zSzZCGs7CpJl4I6KVCOLeBe/D3s1lXggZNN9KHWPVhSU0FPTCqqZIGlWN2jVLBsRkHIz5BOI5sPY9hTqqOOkipEik3Y08SutYix1cQKCEnuZShREoZDdEYH9Tj9oBDiXq/bVr6sbio85mamqMD+xEELLkg7i2kjkHPBv/AM9M+2Vm2VGAp69vP/LiSsdD/YRlww/NraT4+kts3OsNEIp4BBR07U+DILKZHZmDAyJJmJYjkbk8m+qbcekh/hOLBDFR1lWsBIklllPdZFhKoEAEjiO7K1+OADoNZoOlZI747lXPe182ppLW/GUBt7+P415S9DSMxY7nuYuSbCSEDn8AQWA/gazun6Oi26eriiDqx2aeZyZMmEnc+HVU4UqACFF8b21qf/B1J/7L/wC5J/8A1oFnp7p0VDVsVVU1kq09T242aokjNuzG3PaKAm7tzb514V/Umy7WzvEiSzqPMwjvyAi6+cpJwJbwOTXuwuNZ1SdGSR7dS7q9RPUCSemd6TAv3CZQtuXIkJC2F154GmWjqpajfKZ4tuEISnXGKeIKYk+58pcSydtrFrMobkjjkkBo30/VTQRyqVP3BkqGxbIBpXLlb/OOWJ/lTwNGo30rI/wejxBC4NiCbkDNrAmwubfNhf8AA9aNA2aNGjQGjRo0Bo0aNAaLaNGg4tqr3DpuGVpJPNJZInhMsbFGxYEX44LLc4sQcbm3s6NGgm0lEEucndmxLMzXuQoW4AsqXAuQoAuSbc697aNGg51xbXOjQRtxpmkhkjRzGzo6rIOShIIDD8kE3/5ay6GOvjplSpqdwhZHvUv3KWVcF/c0cgXvILDMLi3oixJvrjRoJ2yde7PTzLBRJJLLLfyVGLuT8NJOVZv2/JtwNHXn1B24xPRbhFVRiZA1gEJtc2YFJGAIZTwfxyCNGjQJnQPXYXcqaSWSWpkmohBiqovbcSXwF8FIxTK/5f2dd+uOvJKCnl29aYj7pqqV2qMG8Jnb9ixSMAQSeWP9I8eeDRoKGn+o6z4R/ZySVLwJSZmtmUOCAuLKMRiz+RXIezz86um+olXTzrR1VLOalmQBU3CZAcyMR++QC9xyX/20aNA3UFHIOn9rQJlJ3qJ1TJRcd/uDn0Lpzz/28auI4qySvSvjosCYGp2WaojAA7qurjtK/o53F+fGwFjc0aBi6O2E0VDT0pYOYkClgLAm5JsP7nRo0aD/2Q=="/>
          <p:cNvSpPr>
            <a:spLocks noChangeAspect="1" noChangeArrowheads="1"/>
          </p:cNvSpPr>
          <p:nvPr/>
        </p:nvSpPr>
        <p:spPr bwMode="auto">
          <a:xfrm>
            <a:off x="0" y="-617538"/>
            <a:ext cx="1905000" cy="1285876"/>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7652" name="AutoShape 4" descr="data:image/jpeg;base64,/9j/4AAQSkZJRgABAQAAAQABAAD/2wCEAAkGBhQSEBMSEhQUFRUVGBUYFBYXGRoYIBsgIBojICIeHh4dHyYgGCUjGhwaHzAgJCc1Liw4GSE9NjAqNiYrMCoBCQoKBQUFDQUFDSkYEhgpKSkpKSkpKSkpKSkpKSkpKSkpKSkpKSkpKSkpKSkpKSkpKSkpKSkpKSkpKSkpKSkpKf/AABEIAIcAyAMBIgACEQEDEQH/xAAcAAACAwADAQAAAAAAAAAAAAAABgQFBwECAwj/xABCEAACAQMDBAEDAwIEAgQPAAABAgMEERIABSEGEyIxQQcUUSMyYUJxFTNSkRaBCKGx0yQlNDVDRFNVcnOSo6Sy0v/EABQBAQAAAAAAAAAAAAAAAAAAAAD/xAAUEQEAAAAAAAAAAAAAAAAAAAAA/9oADAMBAAIRAxEAPwDcdIu49X1NTDNLQfbwwROyNV1DqQ+JIbtKDgRcAB5HCm/48tO80yopZiFVQSzEgAAckkngADm+krYumYq533Coj8J2Dw05J7ZQCySyx3xkkdCrXYeICC11uQRaDqLeXr1mp3qK2kVkLlY1jR1uQe3cIG4BYWPBIBJtc6T/AMZz/wDuuv8A/wAf/vtNOjQUVL1jCWRJhLTSOQqpUIY7sRcKr8xufYsrEmx1e6j19BHNG8UqK8bgq6sLgg/nVJ0bIyfc0kjl2ppSEZnycxuM0LXJbgMyXJ57Z/sAY9GjRoDRo1nfVG97rNWCPa41NPELTStgodrjJUd8h4ji4UgHK97W0GiaNJG3bxvKRhZaCGVgW8/u0S4vxcCIi4FgSLA29D1q1HV5ix+9p5KUHG8hKyRAn2DIhOAB/qcKOR69aBi0aNeNXVrFG8khCoiszsfgAXJ/5AE6D20aRKv6iziJKmOki+1lt2ppqyOHK97XGDiO9jbJgfQNm4160P1Qjc4tA5bEE/byQVfPFwohkMjAc84Dgc20Dto1XbP1DT1Qb7eVZChtIo4ZDcizKbMhuD7A9HVjoDRqnEdV/iJa4+zNOBa4uJhKeQPdjGefjgfjXl1DU1nfpIqVF7byE1MzWPbRbHEKSLmS5W/xY8fgL3RqLR1Lu0oeMxqr4xksDmMR5WH7RkSADz434vqVoDRo0aA0aNGgVfqll/g9bhll2j+297XF/XNsb3/i9+NM8ESqoVQFVQAqgWAA4AAHoAfGulXSrLG8cgDI6srqfRBFiP8AmCRpf6WrPt8NunuskS2p2NrTRJwrKQACyrirra4PNrMDoGbS/wBT9bQ0SOWWWZkGTxwIZGQWvk9uIhYEguRextextUfUnqeek7RiJSPt1Es7osbuoQxotlkIVhnMCw4JA4I1Y9OdORNQRxzBJ+6RNK5ue8xOQke7HIkBSVuVFrC6gaCjpfqsFmUVMfahkhWYSAEhFYnFjlaSRWsbsIl7fiDlldbnoagc/c1ssTxSVkgcJJ+9I1XGNG544yfGwx7hHNr6T93qqgV6tUyRIad5HjcvDIsZeNY17kdjLTws6g9zK692xPqRX3bq5q2nhlR2gOX68YxZlZDZosjwMZBiTbkA+rggLzRpdqOl1WF1NTWBQr+QkLMB2DFxYFmIXzHslwDyTzO2Kp78aVAzCyAvGpe90fFlJFhicQCF5xyIv70EXqmWQtSwRnETzYTEGzdtY2dgp+C2AW45sxtY2Iu4YVRVRQFVQAqgWAA4AAHAAHxqk6u2+V1gmgBaSmmWURg27i4lXT45KO2IJAuFvxqp3v6kU4hj7EyZyNi/y9OoBaR5IgC6lFVhZlsGtlxfQNW4brDAoaeWOJSbBpHVATa9gWIBNgeP41zHLFPFdSksUgIuCrqwPB9XDA8jS+Nmh+xc07yTlwrNPHJlJMVYm7SI6GQXLeCuotdVxB0jx7lIlR3Zg0UNdJJBO9E8znuoI/cbIWjbwnQmPm1+borMDv8ATRv/ABeqXLJFJPFC5OWcaSMqNl6a6gcr4/jjU/rXaJKrb6mnibGSSNlQ3tz+Cbiwa2J/hj79ak9OJAKSAUhUwCNREVNwVA45+T+b83vfm+rLQY7s/WQ7j/ZzA3d2dBjJJc+w9MHQVDXDHvU0hLYglTkS3kenNurpWdKUxTp7bb51yQqwGXZYRyIwbgkxC3+x1Bl6Xgpto3GiMxeSOrlMMeOTORGioAApdjjJGSyBbMwBON7yNm6Dp63dnElM9IKVQMI53dHYW/ynIR0MTMobDJblf2EjMLncdxijmo54aoNUiogilWoiWGokjlwTB1AiZlUHuXZG8lFiACDqmsj+nu2CorpO8s9RFTvJLTzSzSyIp7rLGAGdklJhs6uACvze4OrX6qdUy0s1NGxMVLKsgabyK9zjFZcAJFQAEntuGORPIjIYL7fvqHBTRzSCOedYDaVokBVTexGbFVJBFiFJI+bah9IfVuh3BxFGzRSn9sUoALe/2kEq3Ava99J3VG1SPQPTHuwUxAaMsGradQLMrRTw2lijCKf81CoyFgAL6z7bvpxVrMktBPR1bxduZBDMjNwQQTG1mFmtcMNB9T6NQ9p3WOpiWWI3U3HIIKkGxVlPKspuCp5BGpmgNGjRoDRo0aA1G3HbY54zHKgdSQbH8g3BBHIIIBBHItqTpb37q3AvBRp91Viw7S8rGWvZpnHjEBYmxIY24HNwFD1dsqkrFSyVM1UrDtxd3NI1YeQl7gdI1aLJAZAS17AN5ah7f1JemSlp6wUdTnNGRVxdwPIjAGOGQYQ4K3gAiHgrZVPBYOlOlqqJWNVUKZHkMsvYUr3GJHLs9yQFVFCoqCwIOXxH/wACiqp9xoZ1cqJIKmJmC+BkSwMeQIJWSJ/YI8iDcXGgSKzp7qGmarm7tLMsq5Tu3asQqnxtIq4qFJFj4/8AXpj+nPVMMNE7FT2A8sneiAkjQE5FWWNFaIgWJBiUAMPjXes+lRaCoBlZmEZWkhUlYlK2MbMjllL5DEkAIFNgosNUUzQNLHOaZng3aMFGhkWBo5Wt3oGlJj7iyEA2J5KPipuToNYq3aSnc0zpm8bGGQ+S3K+DcXyW9jx7GoPSUSLTAIZSQ8nc7zBn7mRzyt4glrnxABvccHSr01tFdRSRpDCRRK2JieZJJMW9FQAVXtuWJ8gWDC9ypJZKWV6dAlPSzSoRn3GkQMxbyJbusHvc85C/x8aBg0gFKioqRu1MscqRZwRQ+N5IQTnIklv3tIBgLhcVPP6hIm9Rb7O4jo+xJTvVsYlkEsRZFteRwELMCqXAa1lZkuRcaZJZIqSmuf04YEHoEhUUW9AE2Cj/AGGgoZtqo9whlmgih+4s4zkiwdJMLBZgQHIswyRwQwPoi2q7o/px6S9ZXJt1MwjxcwRCP/SA7ylsUNsgVRQDkLk2AFdu0AkheSVnkloSjNPExieejcZBw8ZGfiGbxNi0BsBlyuPUxPuf2U8ctWRKkkcjyvULNFL4i0XkiBYpczKCP8kHi9tBon0+mVKGRicEE9W2LgxdpO6zBWVgO3iluPQ0mfUPrtjFTVAlkioJJsAsDBJ6hFDFpASQY0DBVAHJyuSt1GvPfIpYgYGqWWzilqldWlE3AanklWNe6RNEn27srAk+gfIFF+sPWaVzUccSLGKeORXjAIMchfFk5ABUCJCviODyB6AWFDvu2Vf31FGhpI5V7tCXZYwk3bs6tJkcUkxj8ScfE+jbTD01tMksX2tNV5zK7YdkhoKOFlZMiY3tJK8bMFBdmv8APiz6UPofs4qayoQN25FgzhlADGN1mjKsAff4IuMgWHzrfeken0oKdISy92Q5Stwvckw8iqgKLALwAvpefk6BU+mvUMVPDFRvhGojlIOSgpJDj9xHL8KVZu4Gvyrcnx57dY74tbTwp2naGaSQxQ2YtVxrEbYgKWgBldGWRgAAoYlbgHFvqBtzDfKuCnDZSzYqoPLGSxxvfkF29HjTP0t9WJI93SaueU07RNDG0i2ZY2cMsjBLKxJVcnUG9uL2Fg0bqToqho0SeKFomLduSaOolplAbnKZ4gSFLKovjYFhfEchc2jbklmlpKyorIantSIVJp6l2jCWdczSiW/bNwRcOG8WJyA1SviSto5UilUpPFIiyoQ48lK3FjZrX/PxpM2jY4doD1+4y04cQU9PHiCcRFGVIQtYu0gAJVVFsbci50Fv9MykVIaNVxalbBhiULq3kkpRvJO4pvY+iGH9PDfr5r6n+r4WtNRtUX211ZJXIW03lkGMVsVYMX8ySxD820+dG/WYSx9ypsUVUE5VfOFr2Lso/fC5I81F4z4sDdW0GsaNdIZldVdCGVgCrAggg8ggjggj5130Bo0aNAnbjustYZFhYxUUTNHUTIHaaRlNmSBUBKAEFGktkbnEDHIyum9/oxK1FTtCtrvGiyBmb5cup80cOTkr+Xz/AKgsLYN3XbqaCkq4HgESiPvqDJA1rDMyKP0QzG/6gWxJ/F9Xu5bDS10d5ESVZExEinkow9LIpvYgn0bG/wDOgk7Zu6VGTReUYtjKCCrnm+BB8gOPL0STYmx0ubxVwQbpT1bPEFaGopppGlVQmLpItwTYeeSk8cyIDyVBjdHQ1EsLfbVASgvjSMyGWbtqMeGchVW63XNHNib24tW730JUwbh97tyq5eELJ3XyLSK4IZy/sFQoOJB8T696B3perKOV1jjqqZ3bhVSaNif7ANc6Tt26YpaqWq2+rd440kWrg80W/eVkON7khagubEWu6DkGx8OresqtJaRG22ouj96RI2WXMJip7ZRWLBWlViWCXsBxc28PqBXL3aOqAEVRhL3aaQoZGSNWqI8sHJCLNT/08HuEXHrQW3TOxQh3pJC0FVBYkwO8AnQiwnEanCzHhgAbOp/i/vnON0NAtXUCP7UVCtaB2B7pjKkvExYEWIJNxY+7jGr6s2Xs0+01U7lJqZqaColEpRsZFEb3k+QHOd24sG9ZHSftm4VEdZLUVlVNnTbfIWZGjBkKVBRoiwjbju3XK2Q4N+BoND6fp3n3aplleSVaFUp4GYIvm65TGyqLtiIhcACzevxedEVZk26kZs8uzGr53yzQYPllzfNWvfnUf6fbG9LQRrMP15Mpak+yZHOTFj8nmx+OOONVP083m1TuW3yFc6epkkSx9xzMX4BN/BjY2Fhkv55Ci32dqHcIoVVXMvehpUeNmR457HBmFyEp5o7lAOEmW1hfTVsO7LS0jwPdmppHp4YwbvIAMokTK2RMJQfjxJJsCRB23pda2seqrlEphQRLC9niSQnKTBSLHEGOPM2LFHJFsLefVXT1NtpTdaanSNqdiZ1iVVzjZcGAFwoIJVgf4P50Ct1nt0hqI4JlH3NZDO7gjJJJFOcEKcKr9rtdssbcTj2HOmKn6zoKulRVoZZaYj9iU4lCEg+OEYYIQCeeDzf0QTeb/viSUMsmCEwuqzxyKz9sqQWy7ZLJipzEig4izAEap+h94WJ6ejhP6ZWUtTuxkensoYMkqjGWBshg7cnuCzGxRAQfpLSfaVdbWwATUSKYlmaRIf3MjjLuYAELYN6Fzxcag9S9UU1ZVFoqyuWV6qURiIyYqhiKRlFBJJaUA2UA4ysLXA09Q7mKncZYKft/b7hCSySoZVMixQyF3TNCmUEqR4h/aAkayvqvo+JamodqyDiRyypFVNj5lcjkrWBfi+bcmwJ0Ev7Wqrt0XdaemZ0M9NKyI6SFPJeHCEugyRvIoOBe2nVRHEr9uirHeCSZIVeimaKanMncWEgoSgVj4ORdSoNiCRrw6W+pMNNGUpY0qJBH5NNUyiRkiVmVVypgtlTOyqAB/c60+lqq6eNGUUcIZQwYPJVAgi9gAIR83zDkceubgKei64jipl7O3VULOWWKBoVgykILBBew8rXLAEDkn0dfOvXG+VlTWSffFllRmHaNwsfrxVSTiLAc/NgST719HUkLzbzIjzNLFRxpIsbqi4SzF8SuKjILCrKC1yC55Pxn3/SM6WVTBXqbM57Mo/NlLKw4+AGU3P8AosPegxHV90NvQpa+nlYqI8wk2YyXtv4vcD2MCTb+Pn1qh0aD6w2erTb5UpyyfY1BX/D5AwIVmBYwlr8hv3Rnn+oZftGnPWFfRerO4bfWbZLIqiMI1Ow/ehYsch5AkRyKjC1rFrX5FtT6G3ySppSKgBamB2hqQBYZr8j+GUqwI48uLaBi0aNGg6GQfkf76Ttz23bS7QR1a0crfplKapSFrsRx2r45Hixwv5ccnS7WQyVPeMdFCrkk5DayxueeJKqSESkm9yY7C/8AYm2oaDcliijh7sdgLh2oYUXi5skVPKV8v6ebX/cfZCTsfUgpI46Zo6uaOMLHHMlJUAhRYKJE7Y5VeCy8G17Amwn7l1ic4IqeGUtNIEMk0M8SRAjhjmi9w5WAjBF+fJQL68B0vVOhBnMRYOrBpqmpBUgWIIeAxn93wfixGq3pHp4LuNWkxEn24pTEQ81lZhIzN25Z5SvBUA3t48cg6BSTa1lp3DUd5Iv0Z6sRT1pkaNjGTixjDXdMrXbHi68htenU+yUoWOMrPG/djdld4KdmQtiyxwU+JmZkLxrZL3Y8+R1zu29LDu9ZTmWhZJZIWK1MVRUElwt0SOJihZWQHkBiX9/hh2mpjElDGH7kf3UzXSklpI0YxuqIq4YGz5C7uWyA984hz9Ser6aXaauIOY5WiUrDMrwO12/pSQKX/awON7W0ips5qt+pYv6O7XPILjyVa2ZipBBDA2AKkci+tUi3mi3Sn/UQ9vvKkRa6kta8ckbKckupurcMPm2qfobbkO61kys+McKJGrFSfOeUyFyBcsZYSwJN7PzfiwaLrEvqvT19Bui7tSJePBEkZc2HHtZlvwp4AIsOByG5O26NBnvSf1OqdxjDQbbIDlYySShYQLnnuFMnItyFQ2/i+u/VjyJLSy18bT07M6NT06vIqyeJjLKBlU3xkHkAouvjcXZlq+rYEkaFM55UxzjgRpSt72zYeEXomzsPWs766+paT0Upip5lEUkTQVDmLttKjB1xs7CaxU3VbgW8raCd1e7SyJVR09REroqymQrTlmBvTsh83EqSO1lEZJDMCDYKVGDa52ngWrmSIMrRinpwoaKOd0hctDIrdhpzKkgHGOLjEf0stJs8FXItYYt4rXLKYWmZadUB5JSxiARlIuVBBAFvnVVQ9JVlWtVJSRUdPA0JgpliYqL9xHLpIsd5vOMDuGw58TYcg39OfTWbb5CaSqhEdrBZaNHcjjhpY5I2exF/gfxrM+n9zraTdKythonqFnWZBJSwTtCz3BDob3ZDKtycjcE2+LaXS/UCuSqSkqtsYO0bOHhmVhIVAv2w4UHyIuuZKggnjnXjtm+GDcHl+0mp4KkD7nKKS0ci5HullUxgMCVd728VbIi+gWOuZNwp9upXlPfhkjvKJi0csUslKykMSQpUMzMAy3DWX/Tp76c6zkq4Edvs6Z5ow8Kmo+4fl8QWjAjuDyOHvfj3cDx6k6goKqahgNVTSo1SM41ljcMRG5RWUE3BlCe/ZsPnm8quiaGRHRqSns4KnGJFNiLGxC3U2+RyNBC+njCSmkqwb/eTzTg+vHLBLj0D2kQG341S/Xj/AMyy/wDzIf8A9xqR9Oqaso6eGkni7kaNLH3VGBjxY2yVv8yNuSsqm/koKjk6Tv8ApE9WqI4tvQ+RIlmsfQFwikfyfL+MV95cBhGjRo0Dh9Jd4FNu9K59O3aPBP8AmeItY/6iP+vW/Tl6Pe42BP2+4oVYWNlniF1PC2u8dxybnEm9lA18qRSlWDKSrKQQQbEEeiCPXPzr6d6w3ETbHFXxSCR6fsVMchQpkyMA11DApldlIB4BI/nQaHo0DRoKJ9kqZAe5WyISCCKeKGNR/I7iyuD/ADn/AGtpG37eaSGspUlqq1qaVpYpBJLPHGHRxZ+4VXNQ2UbAOV8lPFjdno+o9zkJJ2tY0DWHcq0DlfziqFb2+Mvfz86TKDatyqKSSaClWFqvOVCK6QKqyEst4cSrcOT7AN+Rbx0DT1F0jH3qeOJnjE61MJIkmOLGIuko/VHKGM2HzmfWqz6dQPV02SsY6dnV5XUtlUN2lDICTlEiMApty3oFVW78dOdLV1Gdtp6mrjkWOokMYRGLBBTv4Zsw8fYxw448rcaW/pd1lU0tLSd5VamqansRsFF1YgKAWEl/3LexjN+fIcDQaw/TqRIn2apC0QsiqMUZfeDgewbk5WJUm4vyGXOi9qarpjJWR4oWmVKcm+DfcM7sWU2du4FCtYFRHcWzbT5rAup+sJRuNTtEYWNZa2IxTKPKIyWDnH05OZYG4INzf1YNDqOj52dTQT0sVKTDNHaJpCCsQRcbOEKYhXH5Pu4JvWbft77du08VIJKgy0kdRKksgLSFZmRsWKgKxzLgXCXLCyhgU0ilpVijSONQqIqqij0ABYAf2AA1mHVqs0G47mC4weOGMq+BaGJxmqMUOOc+V7gg4D++gf8AY+poKvuLExEkTYzROMXjP4ZT+bGzC4NuCdS9x29J4+25cKSCcHZCbG9rqQbG3IvyNYmlTHGHBelieMr21aKGCSFlX13I5qSWxyHJjsQPXBB5/wCITVLAWrZBGCXRxVrTWZbBsGqaUFyCR495iA5FyNBo+97dDSU8kkoCUVMgZKWIBVci5JewGeRITtk4G12vfx46cgVRBV1gEdRUAR08JuBApFxDGthY4rdzYElTewUAJNT1BHVAxrWOohnjZBLXUIUMpV1bMxySSopN/wCq5Uj44ueiKOvrh9/UTwRl8lieKMu4jzNxH3GMcStZfLtlmAGXIGgldS7EtK8QeZo9slkIngDpEkbMCeXIuIXIIaIMBd7jgkCw2PqPOU9m8iytElPCgxWGFVP6svgDD3PIqrfuAjCjhiKb6vRQR7bBRPMU+4qIUV5HzYDuBnkYuwJChrkk2F1FxcaaKfc6ChpFeJ4u058DGwkaZz/pIJaeRiP5Yn3oIP1CnLNQ08JtVST5wG18BGp7jnwcAYNhcqbGQcGx113HdK+jpGeUQtiygyl1cjJgLsuFMgUX/dlx7IPOl9KPcEqZt9lSHAU0mFLMWSSKNfMLkEIVzYkgg/vI1O2rrOLexVbeDGt4wTLETIpRiA2IljQhhci5WwJUi/oBRdYh3iqWliIm76XVLZllo1xwIzxOTMU5YqX+STd3PRs8SMKTcKqK5GImEdUqi/odxQ/yfcn492GlXqWoSWSq7oURivWOTI+JQUsYYsTawKk3/AvzplTcKncv/Ji9JRn/ANYK4zTD2GgVhaNDx5upLBuALXIIn1T33c9rhiB3LuPOXAC0scVlUDI5hmIN2QWt8nnjnDq2teaRpZWZ3clmZjckn5J1p319pI4KmmgjEhPbklaSSWSUsXe1vMnG3bvwecvXHOWFCPYOg66NS9v2qaoYrBFJKwFysaM5Ava9lBIFyBf+dRQL6DjW27z9Q/vNlSKEgOkayVzupKXB4jJsA8k8oDY2IsXv6J1n23dGFYlqp+IPZZw0SNxcKGazTXs11hBbxtdbhgybFeamn7CRNKlJUt3CrJDTxhAHjhWxM0zI6h5XNxkvLeyH0bRVayxpLGckdVdG/IYXB5/IIOjVd0g4O30ZChQaenIUEkAdteAWJJt65JP8nRoInXlayUTxxtjLUFaeE88NJ45DE5eC5PcesL/GljcvqIGI27Y4lqJlQKHUjswqFADZcq4W4Fr24+fRg9f/AEnq9wkeT7w2AySFltGZAiC6gMcA1mHlciw5a5OqhPoNUwLIKatkRsVIKsUEjDu+JC2t/wChsSTjnJ+6w0DREtWu77XHWNHI6x11poxiJLxxXun9BVrj8EWPBuBlm4SlelaFlJBFdIQQbEELJYg/BB1plF029HvG2RtO0qdqsEamwC2iizb1fJ5Wdzdj/Tzwb5ns/S1XVbRRhJongepkKU0ox/UHAVXU5sGXuMwuoUKT70Gx0v1coGoTVGeIMqBngzAfPEMY1DBS/JxDAW/tY2+f+jN5WTeqeprXWzT9yV34UMbkE/CgPj/AsPQGtm6i+msr7YKKLFolbOCEIqyRsQSMpjLgyqWILdssV45Jy1mFR9Jp4Kynjmp6loZCok7DRSP6AZkt/SGYXZ1AXIAnkEhvXV9c0lKsNNIO5VssUciHLFWF2kFuDjEGYG4+LEG2qasrqWKrp9vVkSGhRJjFyzu1rRKiC7y4ANKxCk37Z/Olqi3A/el6aVZKtpQkndkpqdikchLxmOEWkcq2OTnm1wBhYNlDskVSalu3Tx1TSgyB4HviLhQ4E4+4U2YZhgjWPjdSAC71p9aIY1khjjjdvJQsq93K3rKMMuIJ9h2DL8pcFddOkd82TdiFlpKaGptbtsFUNyeEYBRIbc2tfn1YHT1N05IJQ8P2EYWwivRlmQWtYOs6fz6A96it0exUDt7YGBN2+yyDCwt494YEHIHya/H7fWgXapU2atZaWKy1Qj7cIvZrMVZUVA0l4mcTHFTdZnGJ7akR6vZKyipbrLNTxx/5xSohSEJ3CzGJZEkeI2IVBe9gARcnTHT9E1Uc8U61keUSyxpG1Ozxqr4k4hpzIpyW5PcNxYAAA3stwoZZDeemp6kIPCzkZE45ExyKUUcEi7MRYc+zoM3FDSbpXQ3ndYxTobVNSDMkrMJFEMb5WIUDJiCrBgALi+udw2ym2+qg3KnqYZIWvG8+ULnIKQqrHAsasCQM25fx/oAJNrUdObm8l2pKZ4hLkkBlVIkQXAXtqjJI5XG8kga39KrYNqZtXQ24xszCegp3Z5ZWnhpmllYyOWKkzNYL5H1z4j+dBD6jpajdtuhj+4Zw+LytQxI0R8R+k3cqA5KPz7A5F0uBZN6Y+lFfSVUc0TVCEMLmNUQkXuQS742NvkN/8J9a13Y+maqGoE01Yktw4lCUywmUm2JciQrdLWBCg2JBJ4s0aDJa3bRNXrSVcZjWWeSvqLyLj28FgjQkFb5vwRc8gcENxq8UQVQqgKoAAAFgAPgAetKW07WH3fc5ZEDL2qWBC3IsULyJY/BvGSLWN/76p+rO7SOFWOuqUK4xtSCfvRAlzYsFMMqqcQA9nFhcOOdA5bh0pSz1CVE0EckqIY1ZwGspN7WPB5vY24yP5OpW60XdiZMYnJtYTLml7+yv9Vvdri9rXF7hO6VG4VCLUf4hHZsr08lMrmMjgq7IYHyVrgjEWI+fm+jbcVLBhRSi/iwM0HFhwVtLze/Ib8caBM376dbfOGpKalElT+oXqFJRInsTeVowFyycEQKv48VUX1G6Q6Vklr6sxVNUlHAREki9qN5nU/qDJIluikFTYDkix4Oryrg3NoUp4qKCnhyHd7NX5lP6lVu0MGb5f375BOQuEq6uGJIqbbo1VAFVGqEjVVA9DFG/7NAo/Uf6d0/28ccObVM8qQwtPNNNjkQzlc2YLZEJJHNlNubDSJu29xinqnhwBqT9lQjuOG+3WQ5yOWZQFZgiBnt6a9xkTpe79FV+4yMaqaKmidFTtw3mkVb/AKiLIyoFEotkcT+xBytwfCD6f0O0QvItX9vJmGinlYBrAKTEwRk+4VsCe2BfnjkA6C5236iRCyzUtRSxBUxmaPKAA+v1Y7xqAMfK+PI50artxrDvMf2tChShdm+6qyoUMAwYpCrclmY8yFbDn2dcaDRdGjRoM+6z6jp6fdqCSSVAIIa8ygMpYXjjKi173bEhR/URxqD9OdmppKGNmlKiNkaLtymPt9yJI2sVYXEkqye/6sgOQdaXDTqgIRQoJJIUW5JuTx8kkknXaOIKAqgAAAADgAD0APjQUdR0grKQtTXIT6ZahyR/YPkv+4OvCTo+Vo1jO5bgAvNw1OGP92EGTe/k/jTLo0GeUH0SpIoZYFnru3LbNe8AP/pVApucTcg/sHxcFk6b6DoqAlqWBY2IKl7lmIJBsWYk2uBx/A1f6XN26qkjkEUNJUSs8BlifB1jLc2id8f0WIH9YFri9r6Bj0vz9b0yyzRZXaHsKwXkl5WdVjA9hiUHJsPNTe3Ok/qn6h7lH40u31EgcSkP9vNdQyKYj6IDqxfNGX+kWsDfWKdMdRS0NaKiWFpZadGjjSQEYOFKJkOGAX1b3xbj4D6Vo98qZ5xEsYhwxacMhlxDKCELiRFWS2VwokADKSfgrH1N6s3Sh/VhgBp8bM6WfAgSC7AoSoOcLXPF4iP6rnt9NuvKV0nDz4/slJn/AE7AqqEuxsmZcXaxsxe4AvZWqbrCmdHCrPMoyBEdLUSq3HoERlGuPXNiCObHQIvS/wBd/uIpe5SymaOKST9JHaPxHAYjJowW4zIst+fzq7o/rLStAs7q6Iyl+eSqd5IQWsP9bvwL8RH8reF0DK1N96Y9vru20v8A4PmiRERhbiMLIyFVWRpLG1vM8k31mfXnTdW1ez0u2VkMZCkxYGaMnLM2EYaMKW5KXIvf1ewD6R26uWaGOZL4yIjrcWNmUEXHwbHUjWZfTrqHcZKEtJTO0hqGDySOMj5MZT2rJ28cREiX/cwvZQdaFts8jxhpoxE928A4kFr8HIAexY2tx/PvQUGf2e4zSzZCGs7CpJl4I6KVCOLeBe/D3s1lXggZNN9KHWPVhSU0FPTCqqZIGlWN2jVLBsRkHIz5BOI5sPY9hTqqOOkipEik3Y08SutYix1cQKCEnuZShREoZDdEYH9Tj9oBDiXq/bVr6sbio85mamqMD+xEELLkg7i2kjkHPBv/AM9M+2Vm2VGAp69vP/LiSsdD/YRlww/NraT4+kts3OsNEIp4BBR07U+DILKZHZmDAyJJmJYjkbk8m+qbcekh/hOLBDFR1lWsBIklllPdZFhKoEAEjiO7K1+OADoNZoOlZI747lXPe182ppLW/GUBt7+P415S9DSMxY7nuYuSbCSEDn8AQWA/gazun6Oi26eriiDqx2aeZyZMmEnc+HVU4UqACFF8b21qf/B1J/7L/wC5J/8A1oFnp7p0VDVsVVU1kq09T242aokjNuzG3PaKAm7tzb514V/Umy7WzvEiSzqPMwjvyAi6+cpJwJbwOTXuwuNZ1SdGSR7dS7q9RPUCSemd6TAv3CZQtuXIkJC2F154GmWjqpajfKZ4tuEISnXGKeIKYk+58pcSydtrFrMobkjjkkBo30/VTQRyqVP3BkqGxbIBpXLlb/OOWJ/lTwNGo30rI/wejxBC4NiCbkDNrAmwubfNhf8AA9aNA2aNGjQGjRo0Bo0aNAaLaNGg4tqr3DpuGVpJPNJZInhMsbFGxYEX44LLc4sQcbm3s6NGgm0lEEucndmxLMzXuQoW4AsqXAuQoAuSbc697aNGg51xbXOjQRtxpmkhkjRzGzo6rIOShIIDD8kE3/5ay6GOvjplSpqdwhZHvUv3KWVcF/c0cgXvILDMLi3oixJvrjRoJ2yde7PTzLBRJJLLLfyVGLuT8NJOVZv2/JtwNHXn1B24xPRbhFVRiZA1gEJtc2YFJGAIZTwfxyCNGjQJnQPXYXcqaSWSWpkmohBiqovbcSXwF8FIxTK/5f2dd+uOvJKCnl29aYj7pqqV2qMG8Jnb9ixSMAQSeWP9I8eeDRoKGn+o6z4R/ZySVLwJSZmtmUOCAuLKMRiz+RXIezz86um+olXTzrR1VLOalmQBU3CZAcyMR++QC9xyX/20aNA3UFHIOn9rQJlJ3qJ1TJRcd/uDn0Lpzz/28auI4qySvSvjosCYGp2WaojAA7qurjtK/o53F+fGwFjc0aBi6O2E0VDT0pYOYkClgLAm5JsP7nRo0aD/2Q=="/>
          <p:cNvSpPr>
            <a:spLocks noChangeAspect="1" noChangeArrowheads="1"/>
          </p:cNvSpPr>
          <p:nvPr/>
        </p:nvSpPr>
        <p:spPr bwMode="auto">
          <a:xfrm>
            <a:off x="0" y="-617538"/>
            <a:ext cx="1905000" cy="1285876"/>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27654" name="Picture 6" descr="http://www.mizahsen.com/wp-content/uploads/nasreddin-hoca-halep.gif"/>
          <p:cNvPicPr>
            <a:picLocks noChangeAspect="1" noChangeArrowheads="1"/>
          </p:cNvPicPr>
          <p:nvPr/>
        </p:nvPicPr>
        <p:blipFill>
          <a:blip r:embed="rId2" cstate="print"/>
          <a:srcRect/>
          <a:stretch>
            <a:fillRect/>
          </a:stretch>
        </p:blipFill>
        <p:spPr bwMode="auto">
          <a:xfrm>
            <a:off x="5638800" y="1828800"/>
            <a:ext cx="2381250" cy="44196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000" dirty="0" smtClean="0"/>
              <a:t>DEYİMİN ANLAMI</a:t>
            </a:r>
            <a:endParaRPr lang="tr-TR" sz="4000" dirty="0"/>
          </a:p>
        </p:txBody>
      </p:sp>
      <p:sp>
        <p:nvSpPr>
          <p:cNvPr id="4" name="3 İçerik Yer Tutucusu"/>
          <p:cNvSpPr>
            <a:spLocks noGrp="1"/>
          </p:cNvSpPr>
          <p:nvPr>
            <p:ph sz="quarter" idx="4"/>
          </p:nvPr>
        </p:nvSpPr>
        <p:spPr>
          <a:xfrm>
            <a:off x="4371975" y="1905000"/>
            <a:ext cx="3657600" cy="4343400"/>
          </a:xfrm>
        </p:spPr>
        <p:txBody>
          <a:bodyPr/>
          <a:lstStyle/>
          <a:p>
            <a:r>
              <a:rPr lang="tr-TR" dirty="0" smtClean="0"/>
              <a:t>Kişi her dediğini her yerde yapabilmelidir. Daha önce şöyle yapardım demek yerine nasıl yaptığını gösterebilmelidir.</a:t>
            </a:r>
            <a:endParaRPr lang="tr-TR" dirty="0"/>
          </a:p>
        </p:txBody>
      </p:sp>
      <p:pic>
        <p:nvPicPr>
          <p:cNvPr id="7" name="Picture 6" descr="http://www.mizahsen.com/wp-content/uploads/nasreddin-hoca-halep.gif"/>
          <p:cNvPicPr>
            <a:picLocks noGrp="1" noChangeAspect="1" noChangeArrowheads="1"/>
          </p:cNvPicPr>
          <p:nvPr>
            <p:ph sz="quarter" idx="2"/>
          </p:nvPr>
        </p:nvPicPr>
        <p:blipFill>
          <a:blip r:embed="rId2" cstate="print"/>
          <a:srcRect/>
          <a:stretch>
            <a:fillRect/>
          </a:stretch>
        </p:blipFill>
        <p:spPr bwMode="auto">
          <a:xfrm>
            <a:off x="304800" y="1981200"/>
            <a:ext cx="3733800" cy="41148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pPr algn="ctr"/>
            <a:r>
              <a:rPr lang="tr-TR" dirty="0" smtClean="0"/>
              <a:t>SAMAN ALTINDAN SU YÜRÜTMEK</a:t>
            </a:r>
            <a:endParaRPr lang="tr-TR" dirty="0"/>
          </a:p>
        </p:txBody>
      </p:sp>
      <p:sp>
        <p:nvSpPr>
          <p:cNvPr id="6" name="5 İçerik Yer Tutucusu"/>
          <p:cNvSpPr>
            <a:spLocks noGrp="1"/>
          </p:cNvSpPr>
          <p:nvPr>
            <p:ph sz="quarter" idx="2"/>
          </p:nvPr>
        </p:nvSpPr>
        <p:spPr>
          <a:xfrm>
            <a:off x="304800" y="1524000"/>
            <a:ext cx="5638800" cy="5181600"/>
          </a:xfrm>
        </p:spPr>
        <p:txBody>
          <a:bodyPr>
            <a:normAutofit fontScale="55000" lnSpcReduction="20000"/>
          </a:bodyPr>
          <a:lstStyle/>
          <a:p>
            <a:r>
              <a:rPr lang="tr-TR" dirty="0" smtClean="0"/>
              <a:t>Vaktiyle köyün birinde ahalinin tarlaları ve meyve sebze bahçelerini suladığı bir su kaynağı varmış. Bu kaynak köyün ortak malıymış. Civarda başkaca su kaynağı olmadığından bütün köylü arazisini bu kaynaktan nöbetleşe sıra ile sularmış.</a:t>
            </a:r>
            <a:br>
              <a:rPr lang="tr-TR" dirty="0" smtClean="0"/>
            </a:br>
            <a:r>
              <a:rPr lang="tr-TR" dirty="0" smtClean="0"/>
              <a:t/>
            </a:r>
            <a:br>
              <a:rPr lang="tr-TR" dirty="0" smtClean="0"/>
            </a:br>
            <a:r>
              <a:rPr lang="tr-TR" dirty="0" smtClean="0"/>
              <a:t>Kimin ne vakit, ne kadar su kullanacağı belliymiş ve herkes kendi sırasını takip eder, komşularının hakkına da saygı gösterirmiş. </a:t>
            </a:r>
            <a:br>
              <a:rPr lang="tr-TR" dirty="0" smtClean="0"/>
            </a:br>
            <a:r>
              <a:rPr lang="tr-TR" dirty="0" smtClean="0"/>
              <a:t/>
            </a:r>
            <a:br>
              <a:rPr lang="tr-TR" dirty="0" smtClean="0"/>
            </a:br>
            <a:r>
              <a:rPr lang="tr-TR" dirty="0" smtClean="0"/>
              <a:t>Ancak her köyde olduğu gibi bu köyde de açıkgöz bir adam varmış. Sebze bahçesi su kaynağının hemen yakınında bulunan bu adam,herkes gibi sırası geldiğinde gider, kaynaktan suyunu alırmış ama bununla yetinmeyip kaynak ile bahçesi arasına gizli bir su yolu kazmış.Kimseler farketmesin diye de su yolunun üzerini taşla tahtayla kapatıp üstüne de saman balyaları yığmış. Su , diğer vakitlerde bu saman altından aka aka açıkgözün tarlasına kadar gidermiş. </a:t>
            </a:r>
            <a:br>
              <a:rPr lang="tr-TR" dirty="0" smtClean="0"/>
            </a:br>
            <a:r>
              <a:rPr lang="tr-TR" dirty="0" smtClean="0"/>
              <a:t/>
            </a:r>
            <a:br>
              <a:rPr lang="tr-TR" dirty="0" smtClean="0"/>
            </a:br>
            <a:r>
              <a:rPr lang="tr-TR" dirty="0" smtClean="0"/>
              <a:t>Yaz ortasında herkesin tarlası susuzluktan yanıp kavrulurken, onun ki fidanların boy üstüne boy attıkları, yemyeşil bir halde olurmuş.Üstelik bostanın ortasındaki sulama havuzu da, her zaman silme doluymuş.</a:t>
            </a:r>
            <a:br>
              <a:rPr lang="tr-TR" dirty="0" smtClean="0"/>
            </a:br>
            <a:r>
              <a:rPr lang="tr-TR" dirty="0" smtClean="0"/>
              <a:t/>
            </a:r>
            <a:br>
              <a:rPr lang="tr-TR" dirty="0" smtClean="0"/>
            </a:br>
            <a:r>
              <a:rPr lang="tr-TR" dirty="0" smtClean="0"/>
              <a:t>Köylüler "Bu işin içinde bir iş var" diyerek araştırmışlar ve kısa bir süre sonra da bu uyanığın saman altından su yürüttüğünü farketmişler. </a:t>
            </a:r>
            <a:br>
              <a:rPr lang="tr-TR" dirty="0" smtClean="0"/>
            </a:br>
            <a:r>
              <a:rPr lang="tr-TR" dirty="0" smtClean="0"/>
              <a:t/>
            </a:r>
            <a:br>
              <a:rPr lang="tr-TR" dirty="0" smtClean="0"/>
            </a:br>
            <a:endParaRPr lang="tr-TR" dirty="0"/>
          </a:p>
        </p:txBody>
      </p:sp>
      <p:sp>
        <p:nvSpPr>
          <p:cNvPr id="8" name="7 İçerik Yer Tutucusu"/>
          <p:cNvSpPr>
            <a:spLocks noGrp="1"/>
          </p:cNvSpPr>
          <p:nvPr>
            <p:ph sz="quarter" idx="4"/>
          </p:nvPr>
        </p:nvSpPr>
        <p:spPr>
          <a:xfrm>
            <a:off x="6172200" y="1981200"/>
            <a:ext cx="2286000" cy="3581400"/>
          </a:xfrm>
        </p:spPr>
        <p:txBody>
          <a:bodyPr/>
          <a:lstStyle/>
          <a:p>
            <a:endParaRPr lang="tr-TR" dirty="0"/>
          </a:p>
        </p:txBody>
      </p:sp>
      <p:pic>
        <p:nvPicPr>
          <p:cNvPr id="3074" name="Picture 2" descr="http://t1.gstatic.com/images?q=tbn:ANd9GcQyEF6W7QLUZD7FWPVJEQVwMuGvAhHfYpNl8UBQ7Uk6zRm_kh9Ygg5bJ5f0FA"/>
          <p:cNvPicPr>
            <a:picLocks noChangeAspect="1" noChangeArrowheads="1"/>
          </p:cNvPicPr>
          <p:nvPr/>
        </p:nvPicPr>
        <p:blipFill>
          <a:blip r:embed="rId2" cstate="print"/>
          <a:srcRect/>
          <a:stretch>
            <a:fillRect/>
          </a:stretch>
        </p:blipFill>
        <p:spPr bwMode="auto">
          <a:xfrm>
            <a:off x="6096001" y="1905000"/>
            <a:ext cx="2514600" cy="3657600"/>
          </a:xfrm>
          <a:prstGeom prst="rect">
            <a:avLst/>
          </a:prstGeom>
          <a:noFill/>
        </p:spPr>
      </p:pic>
      <p:pic>
        <p:nvPicPr>
          <p:cNvPr id="3076" name="Picture 4" descr="http://yaraticiyazma.terakki.net/blogs/files/2011/01/2.png"/>
          <p:cNvPicPr>
            <a:picLocks noChangeAspect="1" noChangeArrowheads="1"/>
          </p:cNvPicPr>
          <p:nvPr/>
        </p:nvPicPr>
        <p:blipFill>
          <a:blip r:embed="rId3" cstate="print"/>
          <a:srcRect/>
          <a:stretch>
            <a:fillRect/>
          </a:stretch>
        </p:blipFill>
        <p:spPr bwMode="auto">
          <a:xfrm>
            <a:off x="6781800" y="3429000"/>
            <a:ext cx="816909" cy="857251"/>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467600" cy="1143000"/>
          </a:xfrm>
        </p:spPr>
        <p:txBody>
          <a:bodyPr>
            <a:normAutofit/>
          </a:bodyPr>
          <a:lstStyle/>
          <a:p>
            <a:pPr algn="ctr"/>
            <a:r>
              <a:rPr lang="tr-TR" sz="4000" dirty="0" smtClean="0"/>
              <a:t>DEYİMİN ANLAMI</a:t>
            </a:r>
            <a:endParaRPr lang="tr-TR" sz="4000" dirty="0"/>
          </a:p>
        </p:txBody>
      </p:sp>
      <p:sp>
        <p:nvSpPr>
          <p:cNvPr id="4" name="3 İçerik Yer Tutucusu"/>
          <p:cNvSpPr>
            <a:spLocks noGrp="1"/>
          </p:cNvSpPr>
          <p:nvPr>
            <p:ph sz="quarter" idx="4"/>
          </p:nvPr>
        </p:nvSpPr>
        <p:spPr>
          <a:xfrm>
            <a:off x="4371975" y="1676400"/>
            <a:ext cx="3657600" cy="4572000"/>
          </a:xfrm>
        </p:spPr>
        <p:txBody>
          <a:bodyPr/>
          <a:lstStyle/>
          <a:p>
            <a:r>
              <a:rPr lang="tr-TR" i="1" dirty="0" smtClean="0"/>
              <a:t>gizlice iş görmek,kimselere </a:t>
            </a:r>
            <a:r>
              <a:rPr lang="tr-TR" i="1" dirty="0" err="1" smtClean="0"/>
              <a:t>farkettirmeden</a:t>
            </a:r>
            <a:r>
              <a:rPr lang="tr-TR" i="1" dirty="0" smtClean="0"/>
              <a:t> işler </a:t>
            </a:r>
            <a:r>
              <a:rPr lang="tr-TR" i="1" dirty="0" err="1" smtClean="0"/>
              <a:t>çevirmek"anlamında</a:t>
            </a:r>
            <a:r>
              <a:rPr lang="tr-TR" i="1" dirty="0" smtClean="0"/>
              <a:t> kullanılır</a:t>
            </a:r>
            <a:r>
              <a:rPr lang="tr-TR" dirty="0" smtClean="0"/>
              <a:t/>
            </a:r>
            <a:br>
              <a:rPr lang="tr-TR" dirty="0" smtClean="0"/>
            </a:br>
            <a:r>
              <a:rPr lang="tr-TR" dirty="0" smtClean="0"/>
              <a:t/>
            </a:r>
            <a:br>
              <a:rPr lang="tr-TR" dirty="0" smtClean="0"/>
            </a:br>
            <a:endParaRPr lang="tr-TR" dirty="0"/>
          </a:p>
        </p:txBody>
      </p:sp>
      <p:pic>
        <p:nvPicPr>
          <p:cNvPr id="7" name="Picture 2" descr="http://t1.gstatic.com/images?q=tbn:ANd9GcQyEF6W7QLUZD7FWPVJEQVwMuGvAhHfYpNl8UBQ7Uk6zRm_kh9Ygg5bJ5f0FA"/>
          <p:cNvPicPr>
            <a:picLocks noGrp="1" noChangeAspect="1" noChangeArrowheads="1"/>
          </p:cNvPicPr>
          <p:nvPr>
            <p:ph sz="quarter" idx="2"/>
          </p:nvPr>
        </p:nvPicPr>
        <p:blipFill>
          <a:blip r:embed="rId2" cstate="print"/>
          <a:srcRect/>
          <a:stretch>
            <a:fillRect/>
          </a:stretch>
        </p:blipFill>
        <p:spPr bwMode="auto">
          <a:xfrm>
            <a:off x="381000" y="1676400"/>
            <a:ext cx="3581399" cy="4419600"/>
          </a:xfrm>
          <a:prstGeom prst="rect">
            <a:avLst/>
          </a:prstGeom>
          <a:noFill/>
        </p:spPr>
      </p:pic>
      <p:pic>
        <p:nvPicPr>
          <p:cNvPr id="8" name="Picture 4" descr="http://yaraticiyazma.terakki.net/blogs/files/2011/01/2.png"/>
          <p:cNvPicPr>
            <a:picLocks noChangeAspect="1" noChangeArrowheads="1"/>
          </p:cNvPicPr>
          <p:nvPr/>
        </p:nvPicPr>
        <p:blipFill>
          <a:blip r:embed="rId3" cstate="print"/>
          <a:srcRect/>
          <a:stretch>
            <a:fillRect/>
          </a:stretch>
        </p:blipFill>
        <p:spPr bwMode="auto">
          <a:xfrm>
            <a:off x="1447800" y="3352800"/>
            <a:ext cx="1143000" cy="857251"/>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FOYASI MEYDANA ÇIKMAK</a:t>
            </a:r>
            <a:endParaRPr lang="tr-TR" dirty="0"/>
          </a:p>
        </p:txBody>
      </p:sp>
      <p:sp>
        <p:nvSpPr>
          <p:cNvPr id="3" name="2 İçerik Yer Tutucusu"/>
          <p:cNvSpPr>
            <a:spLocks noGrp="1"/>
          </p:cNvSpPr>
          <p:nvPr>
            <p:ph sz="quarter" idx="2"/>
          </p:nvPr>
        </p:nvSpPr>
        <p:spPr/>
        <p:txBody>
          <a:bodyPr>
            <a:normAutofit fontScale="85000" lnSpcReduction="10000"/>
          </a:bodyPr>
          <a:lstStyle/>
          <a:p>
            <a:r>
              <a:rPr lang="tr-TR" dirty="0" smtClean="0"/>
              <a:t>Kuyumcular süs eşyalarında kullandıkları elmasların arkasına ‘foya’ denilen bir madde sürer ayna gibi ışığı yansıtarak daha çok parlamasını sağlarlar. </a:t>
            </a:r>
            <a:br>
              <a:rPr lang="tr-TR" dirty="0" smtClean="0"/>
            </a:br>
            <a:r>
              <a:rPr lang="tr-TR" dirty="0" smtClean="0"/>
              <a:t/>
            </a:r>
            <a:br>
              <a:rPr lang="tr-TR" dirty="0" smtClean="0"/>
            </a:br>
            <a:r>
              <a:rPr lang="tr-TR" dirty="0" smtClean="0"/>
              <a:t>Zamanla bu foya dökülür taş da eski parlaklığını yitirir. Buna foyası çıkmış derler. Bunun gibi hilekar kişilerin</a:t>
            </a:r>
            <a:endParaRPr lang="tr-TR" dirty="0"/>
          </a:p>
        </p:txBody>
      </p:sp>
      <p:sp>
        <p:nvSpPr>
          <p:cNvPr id="4" name="3 İçerik Yer Tutucusu"/>
          <p:cNvSpPr>
            <a:spLocks noGrp="1"/>
          </p:cNvSpPr>
          <p:nvPr>
            <p:ph sz="quarter" idx="4"/>
          </p:nvPr>
        </p:nvSpPr>
        <p:spPr/>
        <p:txBody>
          <a:bodyPr/>
          <a:lstStyle/>
          <a:p>
            <a:endParaRPr lang="tr-TR" dirty="0"/>
          </a:p>
        </p:txBody>
      </p:sp>
      <p:pic>
        <p:nvPicPr>
          <p:cNvPr id="29698" name="Picture 2" descr="http://img195.imageshack.us/img195/2474/deyimlerkarikatur2.gif"/>
          <p:cNvPicPr>
            <a:picLocks noChangeAspect="1" noChangeArrowheads="1"/>
          </p:cNvPicPr>
          <p:nvPr/>
        </p:nvPicPr>
        <p:blipFill>
          <a:blip r:embed="rId2" cstate="print"/>
          <a:srcRect/>
          <a:stretch>
            <a:fillRect/>
          </a:stretch>
        </p:blipFill>
        <p:spPr bwMode="auto">
          <a:xfrm>
            <a:off x="4267200" y="2362200"/>
            <a:ext cx="3733800" cy="40386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000" dirty="0" smtClean="0"/>
              <a:t>DEYİMİN ANLAMI</a:t>
            </a:r>
            <a:endParaRPr lang="tr-TR" sz="4000" dirty="0"/>
          </a:p>
        </p:txBody>
      </p:sp>
      <p:sp>
        <p:nvSpPr>
          <p:cNvPr id="4" name="3 İçerik Yer Tutucusu"/>
          <p:cNvSpPr>
            <a:spLocks noGrp="1"/>
          </p:cNvSpPr>
          <p:nvPr>
            <p:ph sz="quarter" idx="4"/>
          </p:nvPr>
        </p:nvSpPr>
        <p:spPr>
          <a:xfrm>
            <a:off x="4343400" y="2057400"/>
            <a:ext cx="3657600" cy="4267200"/>
          </a:xfrm>
        </p:spPr>
        <p:txBody>
          <a:bodyPr/>
          <a:lstStyle/>
          <a:p>
            <a:r>
              <a:rPr lang="tr-TR" dirty="0" smtClean="0"/>
              <a:t> Yalanı, dolanı, hilesi, kötü niteliği, kusuru ortaya çıkmak</a:t>
            </a:r>
            <a:endParaRPr lang="tr-TR" dirty="0"/>
          </a:p>
        </p:txBody>
      </p:sp>
      <p:pic>
        <p:nvPicPr>
          <p:cNvPr id="7" name="Picture 2" descr="http://img195.imageshack.us/img195/2474/deyimlerkarikatur2.gif"/>
          <p:cNvPicPr>
            <a:picLocks noGrp="1" noChangeAspect="1" noChangeArrowheads="1"/>
          </p:cNvPicPr>
          <p:nvPr>
            <p:ph sz="quarter" idx="2"/>
          </p:nvPr>
        </p:nvPicPr>
        <p:blipFill>
          <a:blip r:embed="rId3" cstate="print"/>
          <a:srcRect/>
          <a:stretch>
            <a:fillRect/>
          </a:stretch>
        </p:blipFill>
        <p:spPr bwMode="auto">
          <a:xfrm>
            <a:off x="457201" y="1905000"/>
            <a:ext cx="3452812" cy="4343400"/>
          </a:xfrm>
          <a:prstGeom prst="rect">
            <a:avLst/>
          </a:prstGeom>
          <a:noFill/>
        </p:spPr>
      </p:pic>
      <p:pic>
        <p:nvPicPr>
          <p:cNvPr id="8" name="Beethoven 9 Nolu Senfonisi (Scherzo).wma">
            <a:hlinkClick r:id="" action="ppaction://media"/>
          </p:cNvPr>
          <p:cNvPicPr>
            <a:picLocks noRot="1" noChangeAspect="1"/>
          </p:cNvPicPr>
          <p:nvPr>
            <a:audioFile r:link="rId1"/>
          </p:nvPr>
        </p:nvPicPr>
        <p:blipFill>
          <a:blip r:embed="rId4" cstate="print"/>
          <a:stretch>
            <a:fillRect/>
          </a:stretch>
        </p:blipFill>
        <p:spPr>
          <a:xfrm>
            <a:off x="7315200" y="838200"/>
            <a:ext cx="304800" cy="304800"/>
          </a:xfrm>
          <a:prstGeom prst="rect">
            <a:avLst/>
          </a:prstGeom>
        </p:spPr>
      </p:pic>
    </p:spTree>
  </p:cSld>
  <p:clrMapOvr>
    <a:masterClrMapping/>
  </p:clrMapOvr>
  <p:transition spd="slow" advClick="0" advTm="36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74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Alt Başlık"/>
          <p:cNvSpPr>
            <a:spLocks noGrp="1"/>
          </p:cNvSpPr>
          <p:nvPr>
            <p:ph type="subTitle" idx="1"/>
          </p:nvPr>
        </p:nvSpPr>
        <p:spPr>
          <a:xfrm>
            <a:off x="2286000" y="1447800"/>
            <a:ext cx="6019800" cy="1524000"/>
          </a:xfrm>
        </p:spPr>
        <p:txBody>
          <a:bodyPr>
            <a:noAutofit/>
          </a:bodyPr>
          <a:lstStyle/>
          <a:p>
            <a:r>
              <a:rPr lang="tr-TR" sz="3600" dirty="0" smtClean="0"/>
              <a:t>SAYGIDEĞER  ÖĞRETMENİM  VE SEVGİLİ ARKADAŞLARIM  BENİ DİNLEDİNİZ İÇİN TEŞEKKÜR </a:t>
            </a:r>
            <a:r>
              <a:rPr lang="tr-TR" sz="3600" dirty="0" smtClean="0"/>
              <a:t>EDERİM</a:t>
            </a:r>
          </a:p>
          <a:p>
            <a:r>
              <a:rPr lang="tr-TR" sz="3600" u="sng" dirty="0" smtClean="0">
                <a:hlinkClick r:id="rId2"/>
              </a:rPr>
              <a:t>www.</a:t>
            </a:r>
            <a:r>
              <a:rPr lang="tr-TR" sz="3600" u="sng" dirty="0" err="1" smtClean="0">
                <a:hlinkClick r:id="rId2"/>
              </a:rPr>
              <a:t>sorubak</a:t>
            </a:r>
            <a:r>
              <a:rPr lang="tr-TR" sz="3600" u="sng" smtClean="0">
                <a:hlinkClick r:id="rId2"/>
              </a:rPr>
              <a:t>.com</a:t>
            </a:r>
            <a:endParaRPr lang="tr-TR" sz="3600" dirty="0"/>
          </a:p>
        </p:txBody>
      </p:sp>
    </p:spTree>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3200" dirty="0" smtClean="0"/>
              <a:t>ATEŞ PAHASI</a:t>
            </a:r>
            <a:endParaRPr lang="tr-TR" sz="3200" dirty="0"/>
          </a:p>
        </p:txBody>
      </p:sp>
      <p:sp>
        <p:nvSpPr>
          <p:cNvPr id="8" name="7 İçerik Yer Tutucusu"/>
          <p:cNvSpPr>
            <a:spLocks noGrp="1"/>
          </p:cNvSpPr>
          <p:nvPr>
            <p:ph sz="quarter" idx="4"/>
          </p:nvPr>
        </p:nvSpPr>
        <p:spPr>
          <a:xfrm>
            <a:off x="3429000" y="1447800"/>
            <a:ext cx="5029200" cy="5410200"/>
          </a:xfrm>
        </p:spPr>
        <p:txBody>
          <a:bodyPr>
            <a:normAutofit fontScale="47500" lnSpcReduction="20000"/>
          </a:bodyPr>
          <a:lstStyle/>
          <a:p>
            <a:r>
              <a:rPr lang="tr-TR" dirty="0" smtClean="0"/>
              <a:t>Vaktiyle Osmanlı hükümdarlarından biri maiyetiyle birlikte avlanmaya çıkmış. Bir ceylanın peşinden koşarken, vakit bir hayli ilerlemiş ve gün batmaya yüz tutmuş. Bu sırada gök kararmış, şiddetli bir yağmur ve rüzgar başlamış. Hünkar ve adamları, en yakın kulübeye kendilerini zor atmışlar. Sığındıkları kulübe ise odunculuk yapan bir garibe aitmiş. Hünkar her ne kadar adamı tedirgin etmemek için kim olduklarını söylemese de adam durumu anlamış ve ocağa büyük odunlar atıp, kulübeyi iyice ısıtmış. Dışarıda ıslanıp üşüyen padişah ve adamları pek memnun kalmışlar. &lt;BR&lt;</a:t>
            </a:r>
            <a:br>
              <a:rPr lang="tr-TR" dirty="0" smtClean="0"/>
            </a:br>
            <a:r>
              <a:rPr lang="tr-TR" dirty="0" smtClean="0"/>
              <a:t>Hatta bir ara hünkar; “doğrusu şu ateş bin altın eder” demiş. </a:t>
            </a:r>
            <a:br>
              <a:rPr lang="tr-TR" dirty="0" smtClean="0"/>
            </a:br>
            <a:r>
              <a:rPr lang="tr-TR" dirty="0" smtClean="0"/>
              <a:t/>
            </a:r>
            <a:br>
              <a:rPr lang="tr-TR" dirty="0" smtClean="0"/>
            </a:br>
            <a:r>
              <a:rPr lang="tr-TR" dirty="0" smtClean="0"/>
              <a:t>Geceyi orada geçiren hünkar, ertesi gün yola çıkacakları vakit oduncuya sormuş: </a:t>
            </a:r>
            <a:br>
              <a:rPr lang="tr-TR" dirty="0" smtClean="0"/>
            </a:br>
            <a:r>
              <a:rPr lang="tr-TR" dirty="0" smtClean="0"/>
              <a:t/>
            </a:r>
            <a:br>
              <a:rPr lang="tr-TR" dirty="0" smtClean="0"/>
            </a:br>
            <a:r>
              <a:rPr lang="tr-TR" dirty="0" smtClean="0"/>
              <a:t>-Efendi, bizi ihya ettin, harlı ateşin sayesinde geceyi pak rahat geçirdik. Söyle bakalım borcumuz ne kadar? </a:t>
            </a:r>
            <a:br>
              <a:rPr lang="tr-TR" dirty="0" smtClean="0"/>
            </a:br>
            <a:r>
              <a:rPr lang="tr-TR" dirty="0" smtClean="0"/>
              <a:t>Oduncu fırsatı değerlendirmiş ve : </a:t>
            </a:r>
            <a:br>
              <a:rPr lang="tr-TR" dirty="0" smtClean="0"/>
            </a:br>
            <a:r>
              <a:rPr lang="tr-TR" dirty="0" smtClean="0"/>
              <a:t/>
            </a:r>
            <a:br>
              <a:rPr lang="tr-TR" dirty="0" smtClean="0"/>
            </a:br>
            <a:r>
              <a:rPr lang="tr-TR" dirty="0" smtClean="0"/>
              <a:t>- Bin altın beyzadem! Demiş.</a:t>
            </a:r>
            <a:br>
              <a:rPr lang="tr-TR" dirty="0" smtClean="0"/>
            </a:br>
            <a:r>
              <a:rPr lang="tr-TR" dirty="0" smtClean="0"/>
              <a:t>Padişahın vekilharcı hemen atılmış: </a:t>
            </a:r>
            <a:br>
              <a:rPr lang="tr-TR" dirty="0" smtClean="0"/>
            </a:br>
            <a:r>
              <a:rPr lang="tr-TR" dirty="0" smtClean="0"/>
              <a:t/>
            </a:r>
            <a:br>
              <a:rPr lang="tr-TR" dirty="0" smtClean="0"/>
            </a:br>
            <a:r>
              <a:rPr lang="tr-TR" dirty="0" smtClean="0"/>
              <a:t>-Ne masraf ettin ki bin altın istersin bre densiz? </a:t>
            </a:r>
            <a:br>
              <a:rPr lang="tr-TR" dirty="0" smtClean="0"/>
            </a:br>
            <a:r>
              <a:rPr lang="tr-TR" dirty="0" smtClean="0"/>
              <a:t/>
            </a:r>
            <a:br>
              <a:rPr lang="tr-TR" dirty="0" smtClean="0"/>
            </a:br>
            <a:r>
              <a:rPr lang="tr-TR" dirty="0" smtClean="0"/>
              <a:t>-Sabaha kadar ateşi aynı kıvamda tuttum. Böyle dağ başında bu ateş az bulunur. Demiş oduncu, buna karşılık vekilharç: </a:t>
            </a:r>
            <a:br>
              <a:rPr lang="tr-TR" dirty="0" smtClean="0"/>
            </a:br>
            <a:r>
              <a:rPr lang="tr-TR" dirty="0" smtClean="0"/>
              <a:t/>
            </a:r>
            <a:br>
              <a:rPr lang="tr-TR" dirty="0" smtClean="0"/>
            </a:br>
            <a:r>
              <a:rPr lang="tr-TR" dirty="0" smtClean="0"/>
              <a:t>-Ama ateş bu denli pahalı mıdır? Demiş. O sırada padişah vekilharcına dönüp: </a:t>
            </a:r>
            <a:br>
              <a:rPr lang="tr-TR" dirty="0" smtClean="0"/>
            </a:br>
            <a:r>
              <a:rPr lang="tr-TR" dirty="0" smtClean="0"/>
              <a:t/>
            </a:r>
            <a:br>
              <a:rPr lang="tr-TR" dirty="0" smtClean="0"/>
            </a:br>
            <a:r>
              <a:rPr lang="tr-TR" dirty="0" smtClean="0"/>
              <a:t>-Ağa ateş iyiydi, şimdi pahasını verin, demiş. </a:t>
            </a:r>
            <a:br>
              <a:rPr lang="tr-TR" dirty="0" smtClean="0"/>
            </a:br>
            <a:r>
              <a:rPr lang="tr-TR" dirty="0" smtClean="0"/>
              <a:t/>
            </a:r>
            <a:br>
              <a:rPr lang="tr-TR" dirty="0" smtClean="0"/>
            </a:br>
            <a:r>
              <a:rPr lang="tr-TR" dirty="0" smtClean="0"/>
              <a:t>Oduncunun bu davranışı halk arasında duyulunca, değerinin üstünde fiyat biçilen şeyler hakkında “ateş pahası” denilmeye başlanmış. </a:t>
            </a:r>
            <a:endParaRPr lang="tr-TR" dirty="0"/>
          </a:p>
        </p:txBody>
      </p:sp>
      <p:pic>
        <p:nvPicPr>
          <p:cNvPr id="10242" name="Picture 2" descr="http://www.kenthaber.com/Resimler/2005/05/16/0090.jpg"/>
          <p:cNvPicPr>
            <a:picLocks noChangeAspect="1" noChangeArrowheads="1"/>
          </p:cNvPicPr>
          <p:nvPr/>
        </p:nvPicPr>
        <p:blipFill>
          <a:blip r:embed="rId3" cstate="print"/>
          <a:srcRect/>
          <a:stretch>
            <a:fillRect/>
          </a:stretch>
        </p:blipFill>
        <p:spPr bwMode="auto">
          <a:xfrm>
            <a:off x="457200" y="1981200"/>
            <a:ext cx="2895600" cy="4267200"/>
          </a:xfrm>
          <a:prstGeom prst="rect">
            <a:avLst/>
          </a:prstGeom>
          <a:noFill/>
        </p:spPr>
      </p:pic>
      <p:pic>
        <p:nvPicPr>
          <p:cNvPr id="7" name="Beethoven 9 Nolu Senfonisi (Scherzo).wma">
            <a:hlinkClick r:id="" action="ppaction://media"/>
          </p:cNvPr>
          <p:cNvPicPr>
            <a:picLocks noGrp="1" noRot="1" noChangeAspect="1"/>
          </p:cNvPicPr>
          <p:nvPr>
            <p:ph sz="quarter" idx="2"/>
            <a:audioFile r:link="rId1"/>
          </p:nvPr>
        </p:nvPicPr>
        <p:blipFill>
          <a:blip r:embed="rId4" cstate="print"/>
          <a:stretch>
            <a:fillRect/>
          </a:stretch>
        </p:blipFill>
        <p:spPr>
          <a:xfrm>
            <a:off x="7848600" y="304800"/>
            <a:ext cx="304800" cy="304800"/>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74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81000" y="381000"/>
            <a:ext cx="7543800" cy="914400"/>
          </a:xfrm>
        </p:spPr>
        <p:txBody>
          <a:bodyPr>
            <a:normAutofit/>
          </a:bodyPr>
          <a:lstStyle/>
          <a:p>
            <a:pPr algn="ctr"/>
            <a:r>
              <a:rPr lang="tr-TR" sz="4000" dirty="0" smtClean="0"/>
              <a:t>DEYİMİN ANLAMI</a:t>
            </a:r>
            <a:endParaRPr lang="tr-TR" sz="4000" dirty="0"/>
          </a:p>
        </p:txBody>
      </p:sp>
      <p:sp>
        <p:nvSpPr>
          <p:cNvPr id="4" name="3 İçerik Yer Tutucusu"/>
          <p:cNvSpPr>
            <a:spLocks noGrp="1"/>
          </p:cNvSpPr>
          <p:nvPr>
            <p:ph sz="quarter" idx="4"/>
          </p:nvPr>
        </p:nvSpPr>
        <p:spPr/>
        <p:txBody>
          <a:bodyPr/>
          <a:lstStyle/>
          <a:p>
            <a:r>
              <a:rPr lang="tr-TR" smtClean="0"/>
              <a:t>Ateş Pahası Deyimi Çok pahalı anlamında kullanılır..</a:t>
            </a:r>
            <a:br>
              <a:rPr lang="tr-TR" smtClean="0"/>
            </a:br>
            <a:r>
              <a:rPr lang="tr-TR" smtClean="0"/>
              <a:t/>
            </a:r>
            <a:br>
              <a:rPr lang="tr-TR" smtClean="0"/>
            </a:br>
            <a:endParaRPr lang="tr-TR"/>
          </a:p>
        </p:txBody>
      </p:sp>
      <p:pic>
        <p:nvPicPr>
          <p:cNvPr id="7" name="Picture 2" descr="http://www.kenthaber.com/Resimler/2005/05/16/0090.jpg"/>
          <p:cNvPicPr>
            <a:picLocks noGrp="1" noChangeAspect="1" noChangeArrowheads="1"/>
          </p:cNvPicPr>
          <p:nvPr>
            <p:ph sz="quarter" idx="2"/>
          </p:nvPr>
        </p:nvPicPr>
        <p:blipFill>
          <a:blip r:embed="rId2" cstate="print"/>
          <a:srcRect/>
          <a:stretch>
            <a:fillRect/>
          </a:stretch>
        </p:blipFill>
        <p:spPr bwMode="auto">
          <a:xfrm>
            <a:off x="838200" y="2362200"/>
            <a:ext cx="3081447" cy="38862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PAPUÇU  DAMA ATILMAK</a:t>
            </a:r>
            <a:endParaRPr lang="tr-TR" dirty="0"/>
          </a:p>
        </p:txBody>
      </p:sp>
      <p:sp>
        <p:nvSpPr>
          <p:cNvPr id="7" name="6 İçerik Yer Tutucusu"/>
          <p:cNvSpPr>
            <a:spLocks noGrp="1"/>
          </p:cNvSpPr>
          <p:nvPr>
            <p:ph sz="quarter" idx="4"/>
          </p:nvPr>
        </p:nvSpPr>
        <p:spPr>
          <a:xfrm>
            <a:off x="3276600" y="2133600"/>
            <a:ext cx="4572000" cy="4495800"/>
          </a:xfrm>
        </p:spPr>
        <p:txBody>
          <a:bodyPr>
            <a:normAutofit lnSpcReduction="10000"/>
          </a:bodyPr>
          <a:lstStyle/>
          <a:p>
            <a:r>
              <a:rPr lang="tr-TR" sz="1600" dirty="0" smtClean="0"/>
              <a:t>Osmanlı döneminde esnaf ve sanatkarların bağlı bulunduğu teşkilat, ticaretin yanında sosyal hayatı da düzene sokuyordu. </a:t>
            </a:r>
            <a:br>
              <a:rPr lang="tr-TR" sz="1600" dirty="0" smtClean="0"/>
            </a:br>
            <a:r>
              <a:rPr lang="tr-TR" sz="1600" dirty="0" smtClean="0"/>
              <a:t/>
            </a:r>
            <a:br>
              <a:rPr lang="tr-TR" sz="1600" dirty="0" smtClean="0"/>
            </a:br>
            <a:r>
              <a:rPr lang="tr-TR" sz="1600" dirty="0" smtClean="0"/>
              <a:t>Kusurlu malın, malzemeden çalmanın ve kalitesiz işin önüne geçmek için de ilginç bir önlem alınmıştı. Bir ayakkabı aldınız veya tamir ettirdiniz diyelim. Ama kusurlu çıktı. Böyle durumlarda heyet şikayeti ve sanatkarı dinliyor. Eğer şikayet eden gerçekten haklıysa, o ayakkabıların bedeli şikayetçiye ödeniyordu. </a:t>
            </a:r>
            <a:br>
              <a:rPr lang="tr-TR" sz="1600" dirty="0" smtClean="0"/>
            </a:br>
            <a:r>
              <a:rPr lang="tr-TR" sz="1600" dirty="0" smtClean="0"/>
              <a:t/>
            </a:r>
            <a:br>
              <a:rPr lang="tr-TR" sz="1600" dirty="0" smtClean="0"/>
            </a:br>
            <a:r>
              <a:rPr lang="tr-TR" sz="1600" dirty="0" smtClean="0"/>
              <a:t>Ayakkabılar da ibret-i alem olsun diye ayakkabıyı imal edenin çatısına atılıyordu. Gelen geçen de buna bakıp kimin iyi, kimin kötü ayakkabı tamir ettiğini biliyordu. </a:t>
            </a:r>
            <a:br>
              <a:rPr lang="tr-TR" sz="1600" dirty="0" smtClean="0"/>
            </a:br>
            <a:r>
              <a:rPr lang="tr-TR" sz="1600" dirty="0" smtClean="0"/>
              <a:t/>
            </a:r>
            <a:br>
              <a:rPr lang="tr-TR" sz="1600" dirty="0" smtClean="0"/>
            </a:br>
            <a:endParaRPr lang="tr-TR" sz="1600" dirty="0"/>
          </a:p>
        </p:txBody>
      </p:sp>
      <p:pic>
        <p:nvPicPr>
          <p:cNvPr id="9218" name="Picture 2" descr="http://www.bensafranboluyum.com/images/haberler/yemeninin_pabucu_dama_atildi_h8124.jpg"/>
          <p:cNvPicPr>
            <a:picLocks noChangeAspect="1" noChangeArrowheads="1"/>
          </p:cNvPicPr>
          <p:nvPr/>
        </p:nvPicPr>
        <p:blipFill>
          <a:blip r:embed="rId3" cstate="print"/>
          <a:srcRect/>
          <a:stretch>
            <a:fillRect/>
          </a:stretch>
        </p:blipFill>
        <p:spPr bwMode="auto">
          <a:xfrm>
            <a:off x="304800" y="2362200"/>
            <a:ext cx="2971800" cy="3886200"/>
          </a:xfrm>
          <a:prstGeom prst="rect">
            <a:avLst/>
          </a:prstGeom>
          <a:noFill/>
        </p:spPr>
      </p:pic>
      <p:pic>
        <p:nvPicPr>
          <p:cNvPr id="6" name="Beethoven 9 Nolu Senfonisi (Scherzo).wma">
            <a:hlinkClick r:id="" action="ppaction://media"/>
          </p:cNvPr>
          <p:cNvPicPr>
            <a:picLocks noGrp="1" noRot="1" noChangeAspect="1"/>
          </p:cNvPicPr>
          <p:nvPr>
            <p:ph sz="quarter" idx="2"/>
            <a:audioFile r:link="rId1"/>
          </p:nvPr>
        </p:nvPicPr>
        <p:blipFill>
          <a:blip r:embed="rId4" cstate="print"/>
          <a:stretch>
            <a:fillRect/>
          </a:stretch>
        </p:blipFill>
        <p:spPr>
          <a:xfrm>
            <a:off x="8001000" y="685800"/>
            <a:ext cx="304800" cy="304800"/>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74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7543800" cy="1143000"/>
          </a:xfrm>
        </p:spPr>
        <p:txBody>
          <a:bodyPr>
            <a:normAutofit/>
          </a:bodyPr>
          <a:lstStyle/>
          <a:p>
            <a:pPr algn="ctr"/>
            <a:r>
              <a:rPr lang="tr-TR" sz="4000" dirty="0" smtClean="0"/>
              <a:t>DEYİMİN ANLAMI</a:t>
            </a:r>
            <a:endParaRPr lang="tr-TR" sz="4000" dirty="0"/>
          </a:p>
        </p:txBody>
      </p:sp>
      <p:sp>
        <p:nvSpPr>
          <p:cNvPr id="3" name="2 İçerik Yer Tutucusu"/>
          <p:cNvSpPr>
            <a:spLocks noGrp="1"/>
          </p:cNvSpPr>
          <p:nvPr>
            <p:ph sz="quarter" idx="2"/>
          </p:nvPr>
        </p:nvSpPr>
        <p:spPr>
          <a:xfrm>
            <a:off x="457200" y="1981200"/>
            <a:ext cx="3657600" cy="4267200"/>
          </a:xfrm>
        </p:spPr>
        <p:txBody>
          <a:bodyPr/>
          <a:lstStyle/>
          <a:p>
            <a:endParaRPr lang="tr-TR" dirty="0"/>
          </a:p>
        </p:txBody>
      </p:sp>
      <p:sp>
        <p:nvSpPr>
          <p:cNvPr id="4" name="3 İçerik Yer Tutucusu"/>
          <p:cNvSpPr>
            <a:spLocks noGrp="1"/>
          </p:cNvSpPr>
          <p:nvPr>
            <p:ph sz="quarter" idx="4"/>
          </p:nvPr>
        </p:nvSpPr>
        <p:spPr>
          <a:xfrm>
            <a:off x="4371975" y="1981200"/>
            <a:ext cx="3657600" cy="4267200"/>
          </a:xfrm>
        </p:spPr>
        <p:txBody>
          <a:bodyPr/>
          <a:lstStyle/>
          <a:p>
            <a:r>
              <a:rPr lang="tr-TR" dirty="0" smtClean="0"/>
              <a:t>Kendisinden üstün birinin çıkmasıyla gözden düşmek, değer ve itibarını kaybetmek</a:t>
            </a:r>
            <a:endParaRPr lang="tr-TR" dirty="0"/>
          </a:p>
        </p:txBody>
      </p:sp>
      <p:pic>
        <p:nvPicPr>
          <p:cNvPr id="7" name="Picture 2" descr="http://www.bensafranboluyum.com/images/haberler/yemeninin_pabucu_dama_atildi_h8124.jpg"/>
          <p:cNvPicPr>
            <a:picLocks noChangeAspect="1" noChangeArrowheads="1"/>
          </p:cNvPicPr>
          <p:nvPr/>
        </p:nvPicPr>
        <p:blipFill>
          <a:blip r:embed="rId2" cstate="print"/>
          <a:srcRect/>
          <a:stretch>
            <a:fillRect/>
          </a:stretch>
        </p:blipFill>
        <p:spPr bwMode="auto">
          <a:xfrm>
            <a:off x="381000" y="1905000"/>
            <a:ext cx="3721768" cy="44196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273050"/>
            <a:ext cx="7772400" cy="1143000"/>
          </a:xfrm>
        </p:spPr>
        <p:txBody>
          <a:bodyPr/>
          <a:lstStyle/>
          <a:p>
            <a:r>
              <a:rPr lang="tr-TR" dirty="0" smtClean="0"/>
              <a:t>ALTINDAN BİR ÇAPANOĞLU ÇIKAR</a:t>
            </a:r>
            <a:endParaRPr lang="tr-TR" dirty="0"/>
          </a:p>
        </p:txBody>
      </p:sp>
      <p:sp>
        <p:nvSpPr>
          <p:cNvPr id="8" name="7 İçerik Yer Tutucusu"/>
          <p:cNvSpPr>
            <a:spLocks noGrp="1"/>
          </p:cNvSpPr>
          <p:nvPr>
            <p:ph sz="quarter" idx="4"/>
          </p:nvPr>
        </p:nvSpPr>
        <p:spPr>
          <a:xfrm>
            <a:off x="3886200" y="1828800"/>
            <a:ext cx="4467226" cy="4724400"/>
          </a:xfrm>
        </p:spPr>
        <p:txBody>
          <a:bodyPr>
            <a:noAutofit/>
          </a:bodyPr>
          <a:lstStyle/>
          <a:p>
            <a:r>
              <a:rPr lang="tr-TR" sz="1200" dirty="0" smtClean="0"/>
              <a:t>Çapanoğlu Ahmet Paşa ,Yozgat şehrinin kurucularındandır.</a:t>
            </a:r>
            <a:br>
              <a:rPr lang="tr-TR" sz="1200" dirty="0" smtClean="0"/>
            </a:br>
            <a:r>
              <a:rPr lang="tr-TR" sz="1200" dirty="0" smtClean="0"/>
              <a:t>1764 Sivas valisi iken görevden alınır, bir süre sonrada öldürülür.Yerine büyükoğlu Mustafa bey daha sonra Süleyman bey geçer.</a:t>
            </a:r>
            <a:br>
              <a:rPr lang="tr-TR" sz="1200" dirty="0" smtClean="0"/>
            </a:br>
            <a:r>
              <a:rPr lang="tr-TR" sz="1200" dirty="0" smtClean="0"/>
              <a:t>Süleyman bey Yozgatı imar ettikten sonra,Ankara,Amasya,Elazığ,Maraş,Niğde ve Tarsus gibi illeri idare etmeye başlar.</a:t>
            </a:r>
            <a:br>
              <a:rPr lang="tr-TR" sz="1200" dirty="0" smtClean="0"/>
            </a:br>
            <a:r>
              <a:rPr lang="tr-TR" sz="1200" dirty="0" smtClean="0"/>
              <a:t>Çapanoğullarının bu ünü her yana yayılır.Yarasındada ‘’Çapanoğlualnız halk arasında değil ,devlet adamları’’ ismi ünlü olur.</a:t>
            </a:r>
            <a:br>
              <a:rPr lang="tr-TR" sz="1200" dirty="0" smtClean="0"/>
            </a:br>
            <a:r>
              <a:rPr lang="tr-TR" sz="1200" dirty="0" smtClean="0"/>
              <a:t>Rivayete göre ,devlet adamlarından biri,halktan bazı insanların aleyhine verilecek</a:t>
            </a:r>
            <a:br>
              <a:rPr lang="tr-TR" sz="1200" dirty="0" smtClean="0"/>
            </a:br>
            <a:r>
              <a:rPr lang="tr-TR" sz="1200" dirty="0" smtClean="0"/>
              <a:t>kararı sonuçlandırmak için soruşturma yaparken ,Çapanoğullarından birinin adıda bu olaya karışır.</a:t>
            </a:r>
            <a:br>
              <a:rPr lang="tr-TR" sz="1200" dirty="0" smtClean="0"/>
            </a:br>
            <a:r>
              <a:rPr lang="tr-TR" sz="1200" dirty="0" smtClean="0"/>
              <a:t>Çapanoğullarının nüfuzundan çekinen diğer bir memur,</a:t>
            </a:r>
            <a:br>
              <a:rPr lang="tr-TR" sz="1200" dirty="0" smtClean="0"/>
            </a:br>
            <a:r>
              <a:rPr lang="tr-TR" sz="1200" dirty="0" smtClean="0"/>
              <a:t>‘’bu işi fazla kurcalamayalım bence,altından bir Çapanoğlu çıkar’’ der.</a:t>
            </a:r>
            <a:br>
              <a:rPr lang="tr-TR" sz="1200" dirty="0" smtClean="0"/>
            </a:br>
            <a:r>
              <a:rPr lang="tr-TR" sz="1200" dirty="0" smtClean="0"/>
              <a:t>Soruşturma aynen kapatılır.</a:t>
            </a:r>
          </a:p>
          <a:p>
            <a:r>
              <a:rPr lang="tr-TR" sz="1200" dirty="0" smtClean="0"/>
              <a:t> </a:t>
            </a:r>
          </a:p>
          <a:p>
            <a:endParaRPr lang="tr-TR" sz="1200" dirty="0"/>
          </a:p>
        </p:txBody>
      </p:sp>
      <p:sp>
        <p:nvSpPr>
          <p:cNvPr id="8194" name="AutoShape 2" descr="data:image/jpeg;base64,/9j/4AAQSkZJRgABAQAAAQABAAD/2wCEAAkGBhQSERUUEhQVFBQUFhgXFxgVFBUUFRcXFRQXGBYaFBcXHSYeFxojGRQWHy8gJCcpLCwsFR4xNTAqNSYrLCkBCQoKDgwOGg8PGikkHRwpKSkpKSwpLCksKSwpKSksLCwpKSwpLCkpLCksLCwsLCksLDAsKSwpKSkpLSwpLCwqKf/AABEIALwBDAMBIgACEQEDEQH/xAAcAAABBQEBAQAAAAAAAAAAAAAGAAMEBQcCAQj/xABWEAACAQIEAgYFBQkNBQYHAAABAgMAEQQFEiEGMRMiQVFhcQcUMoGRI0JyobEVM1JTYnOywdEWFyQlJmN0dYKSorO0NENk4fCEk5TC0vE1RFSDo8PE/8QAGgEBAQEBAQEBAAAAAAAAAAAAAAECAwQGBf/EACwRAQEAAgECBQQCAQUBAAAAAAABAhExAyEFEkFRkQQUFWFxcrEiMkKh0Qb/2gAMAwEAAhEDEQA/ANfzDMCDpXn2nu8vH/ryr7Em53PjvXCkk3PMm/xp9VrtJpuQgK7FILTirRXgFegU4FrxuVTbIV4w4hMICIbMeZHYKD/uiSCdz4k3NzS4sxfSYmQ/gnSPdUSADTcCvTjNRm11icVcCqnEYjS52q01fCqrHQnVetsn4UB7we8bH4itN4NxbNEVcltBsCedrX3+NZZh5Nx21ofAeJuXXwB/VWM52al9BcwpthTxFcMK4NxEdaHs2HOiZ1odzdedaUE5sOdCGZjnRlmw50H5mOdcskoefnXNdPzNc1xYKlSpUCpUqVAqVKlQKlSpUCpUqVAq9Vrctj4V5SoDLhD0pYvBOoZ2ng+dFIxYgfzTtcofD2e8dtfReT5xHioI54W1RyLqU9viCOwgggjsINfIVG/BXpMly/DtCtipkLi4vbUqggeF1J95qjdESnlWvFWnlWu9ro8VacCUlWnVFZS1xppjGSaUY9wJ+qpeiqjiebRh38Rb41YjKMWupiSfaN/jUmIDTbur1oLip0GBGmvXOGNbVxXwqBjt9qI2woqtxeBvvQ0o4l089qNuAHtMQO1fsNCqYLrb3Ion4RPRzrftuPqqZ8E5aGRXDCnbV41eV0iM60P5unOiNhVBm451pQJm450HZp20aZuOdBmadtc6zQ4/M14BWh8NYXVkOZXO5dXQfmDC0jD3Oo9wqv8AQ/i2TNsOoJCydIjC5sw6JyAw7QGUHftArkyDCLc67EDEagrae+xt8eVS8xxxkxLyy3lLSszBma7DV7JbmBYAbcgNrVqHA/pMxUsWMUrAkeFwUksSRxaEVo7BRbUSV35XoMgG/LfyrpUJ2AJJ5W3v5UTYz0g4zETRs8ugLIjaYVEK3DA3bRux+kTR5BmjDix11HQ14itzp0jCBrW5W1rq8yT20GN10Yztsd9xtzB5Ed9WPEGXtg8ZNEpKtBKwQjYjS142BHI20m9afluZseKIyGNpIY1YXsGBwIkFx22ax8xQY8ykGxFj3HY15R/whn5x0xwGYu00eI1LFJIdcsE25Ro5G61iRbTe247CbhOZYB4JpIZBZ4nZG7roSDbwNrjzoI1ehSeQO258u8+FaFxDhP5O4BibtHO9+9Vm6ZkHwVT7669EUBxK5hgyerPhWIBOwkDBVa3fd13/ACR3UGdV06EGxBBHMEWI8xV1wViWizHCEEqfWIla2xs0io6nwIJBHjUfiqXVjsU3fiZz8ZnoKulSpUH1ktPJTCU+ld63T0Yru1cR12KzUdaqFONZSQid5vRYRQhxPFre4JsNtt+3etdPk0rsqyGF/vkwv+CCBRJDwnAByJHnUHLMuidLdCbgXuV+w1d5TEVBU3sOVzfat52mtI7cPQL80W8TUaXh/Cv2L7jU7M8Nfncr3Cq6HDQG/UKkc+YtWZv3VU5hwMOcLW8Dv9dU+Cw5SVb7EMPtrQcDHYWBuvZ2n66p8dloYkbag4K/V/zrczvFNd16BsKbanVG1NyVzDLGh/ODzq+cVQZv21VBOb9tBmadtGeb9tBea9tYqUU8JDqJhO3E5ZjXt+XNKdHv6PDKfI0N+itv43wZ73b64ZKM8r4gjgzjDYT1WAtEsOEM56Tpf9nVWA62n23ZfZ3BPfQp6PsIYs9gjPOPESp/cSVf1VzYCOIPXb6R+2ivgA2izP8Aq6b9OOhOb2j5n7aKuA/vWZ/1dL+nHUAtB7a/SH21oWZMf3R4k8iDid+62AktWfYcddfpD7RWg48fyjxX/av9BJQVXpI+X9Vx45YzDKX/AD8A6OUfo/CrzIX/AJRwH+bi+rK0qiys+s5JiYecmBkXEx9/RSDRMB4A9c+Yq44eP8oo/BAPhloH6qDPsHjDFKkq7GN1kHmjBh9lFnphw4TNZmXlKkUo/tRAH4lDQW3L3fqrROLsN6znWDhPzo8FG/8AaCs/+FqCVmq3wGZ4b/6I5fYeMcSQS/4lah3gLNWw3rc684YYX8wuPwuoe8XHvomyniRMc2aRLhoImnwuIl1x9J0kjRtrTXqYgk6idgN6DeHR/BcxP/DRfXjcN+yqLniDLBBnqaPvc2Jw88ZHIpPKj7eGosPdQpnRviZz/PS/5rUb4c+tYbKcRzfC4uPBS9+npUkgJ8At18zQHmDXmkPfI5+LmoI9KlSoPrFDTy00i0+i13rdOpXYrhKcFYQpBtVflmEstjY7m/xqxblVfh8UAzA8wa1OFTtAFeRLzNRsdmIRSfDlVVgeL42Okhg3cRSY2xO6/tXnRCuMPidQva1PaqzwOAAOVV7w3diLXttepsjb2pjorvfuFq1Fnu4wbsV64sb11JT5Sm3FUiM1D+b9tELUPZuedX0UEZv20P5bl3T4yCLseZFP0dYLf4QaIM35mh2DPZMJL0sITpB7LOgfTcEEqDsCQSL+Nc6lVOMzn+NWxPdjDL7hPqH+EUZQZd0XFgW2xxDSDylw7SX+LGs0x+I6SRm0quo3sg0qNt9I7O/30Qt6RcUcQmJIgOIjXQshhXUFtbfsJsSLkXsxrDChiwLyysiLdhrJH4IS5dmJ2VVAJJPK1EvAKXhzP+rpf00P6qazT0lYzEQSwyGELNbpGSFY3YA3sWXmCedxVdkfFUuESRYlhtKpSQvEHLo3NGJPs+AtzqCuy9bzRjvkQfFxWi4iIniTFj8nFfXgXt9tZ5gswMUyyqqalbWoZdSBgbjqk9htYHuFXX74GJ9abF2g9YZdDP0C7gjSbjlcqAt7chagXo5zJYsdGsn3nEK2GlHIFJ10b+TaD7qLMjwenigxjfozIt+/RgioP1VmU0upiwAS5uAgsq+CjsA7KIIeOp48ZJjIxGJ5LXZkD2OgK5S/LVY387UFNluXmeaOFecjBLnkAfaYnsCrdiewKaNcpzQYnN8VjV+9wQ4mdLjkkUBigv47xnzoeznjGXEFyYsNC0gIkeCARvIDzDMSTY9trau24pnJeKJcKkqRrCVmUrJ0kQcuh+YSTsvbtbc+VgtvRPMFzTDq3syiSJvEPC4sfeBXGS4Ex4bNkYdaKKJD5pjYwf0KHsvzF4JkmjIV43DrtcBgbjbtHhVw3HU5M5KYc+tW6f5BflLG+9jtub7Wud+dBf8AodxKviXwch6s/RyJ4TYWQTJbzCt8KA8UflH+k36Rp/J8zbDTxTp7UTq48dJBIPgRcHzqNK92J5XJPxN6DilSpUH1otPJTKinkru3TqCuxXCmuhWahNyoW4izYw3One2xoqJoL4lw5kkCWO+/urfTndYoV4he4vcnxubVYNmQO5Wx53Iq1yXJlQHUov3kVMmwKkkMgKmu3mnCd1Lh+JtPLkTv3e6iPLszEigjlQxm3DhU/JqbGnuGy8TmNxYdl/rqWSzss7jJDtXsYtzqLFihsPGppNcKjw0xIadY0zIaLDLGh/OO2r52ofzd+dbUE5v20G5r20bYzDtJIqILs7BVHeSbDyquSDL2nXDyidg7iP1hJVUamOkMsRQ/J3I3JJtvbsrlklZs/OuaktGvTWAJXXYC9mK6rAXtzI7bVeekThpMBj3w8RYxhY2XWQW6yC9yAAetq7K5sBqlR5lmRZWMDhsRiTi7zytC7I0SrGyi5bTYkoLjtJ8Oyh/jPhc5fi3gLa1srxvy1xv7J27diD4qaCjpUU5hwvGmUYbGrrEks7xPdgUIXpNJUAdX73bcmnOBeGosamMRlczxYZ5YCr2UsotZktdusVtv2nY0AlSqw4ew8cuKgjlDGOSREbS2hgJGC3BIPLUDy3tarLG8PJ90cTAjdHBBJNqc3cpDAxDN+U1gAB2syjtoB2peVZeZ54oQyoZXVAzmyrqYC7Hu3ovfhbB4vATYjL+nWbCDVNFOyOzx79dCgsCAGNh+CRbkSLZTlquJJJWZYIQpcqAXYubJHHfbWxDbnYBGbe1iE3iLg2fAhvWBoPSmOMfjVUEtIm/sC8Y8TJb5pqho2zfNMLjsPLM5xYxOGSIIJsQs6yRmZYyCejUgjXc2te97neo/HGR4XDQ4NsOkgfFQLiGLy6wgYCyKAovuT1j+CO80AjSok4ayaCfDYxpBJ0uGw7zKVkUIxuFUMmi+xN7ht+Vu+NwZlUWJxsOHn1hJm0XjZVZWO4PWVgRta23tXvtuFJSqXm+GWPETRpfSksiLc3OlJGUXPabAVEoPrMGnFNRJZSBcWpiXNbJc2Hffa1ejTelsGpubHqvMig/O+NFgsLiQkfMI+2hLG59LiSbmw5gA/rrc6dvKXTTv3VQWJ1jY258z4VT4jiMNOL2Cjt86AU5bjenFnvzrpOnIba30ykAqQR4Gm+kI2PbWf4LOnjFhci3Lsqa3GTgeyL2t5VjyaXY+d1C79lU2IlMp+SsSDux5Dy76HMBnWqKQSsXPzVqRiEkMUZDWUgagvzfPtrMx0Rcti1VhEpu53Y3qyGappJ1Dq8xfcWoZxcEMMfSI3Wtzub399A+JxLO5a5F/d8a1MPMlrVMBxPBNsjC/cdjUx2vWNCMjcG1T8v4pxEd1VtQ/L3tbxq3peyTKNMmahzNn51X4TjJvV3lkKal2C9+9CuY8fOxJ0ix+qp5bGtr7L9nnk7YsNM48GK9GD7ukv7qzrMXINwbEG4I2II5Wo44axwmhxxDC/qbm3cAykn6qAs0mHYQfKvPkmzXCeHD4/DhvZEyO30Iz0j3/ALKNV56SsSZxgMUdzPgY9R73jZg/1tULgPDo087ySCFI8LOTIVZxGZVGHU6V3O8/IVbca4SIZVl5gnGJSGTEQdKsbxi7kShdL9YWAIrmyrccf4jwo/42f/KX9tOekTFaxlxJu33Nw+o+Ze1/dXXqfSZNhwZI4gMZiCWkawA6KMdVR1nbf2VBJqizXFnGYkBAQp6KCFTa4jRViiB7NVgCey5NAbZgNWSS4ftwa4CUjuOJDO/1z276rPRNm4wuJnmb2Uw41fQbGYVHPuVifdRPiMFh3OcrDjFmeTDuehWGRDGMGRpGtuq+nSF28xWfcNj5DMP6H/8A2YWgkZvk/qmbmECwTFoU+g0qvH/gZasM2GmLN5u2XHDDg+HTzTyD39DH8Kk57/CBlOO5tIY8NMf53DSqAT4shv5LXmfC+V4pvws6kv8A9zJb9I1RG9EOYdHmccbexiUkgcdhDIWF/wC0gHvqFnmBOHy+CLtlxWKdvEYYph0v5EzH+2ah8DPbMsGf+JhHxkUfrq/9JUdocGRyLY/4+vuT9tQA6SkAgGwYAHxAYMPrUH3UW8eveDK/6vj/AE2H6qHYclmaBsQsZMMZCu4K2UkqAGF7gksttt7+dX3HH3jLP6vj/wAySg84Ka2GzT+gsPjKgqHwEbZng/6RH9bgVJ4QP8FzP+hj68RHUXgP/wCJ4P8ApMX6YoK/PD/Cp/z0v+a1QamZx/tE356T/MaodB9LT486SO21M7MRcXDLv3UwcRq0gLe459lOtJoHWZUFudwK93DoAeIsh9Xm2vofdfDwqCvVsRtaizi2dJ8IJIiHEUlmI+B+2gdsTt1a6Y9455crpxcAg7GuEc9lQsBP808jU4Yc6q0ykYdze9/ceVX+T4pZnEbxISdrjs8aqcHlhlcIpA8+VGWTZImFJZmBc7A8vdXPK6axcy4SKKaKIKBsST28ja9Q8y4pETMiRjY2ueW3hU/F5e4LOpDsd7ciPI0HZthJdbM6Eb923xrOM3y3eEuHNVZ2eZRJfkOwe6rDD5nh2YL0CC5A5D9lD2XYQSPpZgtxzNTW4flB2sQORvatZRmcL3NuFYmF1BX6O4+FDGY8IuPYcN4HY0V5Jm/SgxOra02uv6z2cqbx2MIl6MBt+WtSQffWZbLpdTTL8fk0sd9SN7txVfBhNQJN7Lzt40acRZi8b2ZCpPIryPuNDv3R6pAOmVjdtWwNbu9MVa+jl0bGthzsuJw80BP0lDf+Q0B4vCNE7xuLPGxVvBlNmHxFXJxkkc0cqdV42Dgi2zKbjz37KMOKMywOIwwx8mDn6d2MbBGK4dpIwvWldd9PWCi1mbSR2XryZKC8sXRleNk/HTYbDg+Cl53H/wCNKm4AdLkGJXtw2Nil8hNH0X21GzPNsM2Wx4eN5OmWdsQ46ELEzSKE0oQ5KhFAAuN7dm1ecIZ/BDBjcPiekCYuJFVo0DlXRmKsVLLcAtfn2VyHeOX+I8Mf+Nn/AMpP2VG9H2HDZlhy3sxuZm8sOjTf/rFScVm2EbK48IJJTLFM84boAI2LoRo++ahvbrW7OVN8F5phsOMQ07yB5cPLBHoiDhOmUAyMS68uWkb7moJfosxGvNEVztiUnja/b0sTMb9/WUVA4bw5WDMgeaYQKfMYvD3/AEag8M5ouFxsE5uUimVjYblA1msO8rfbxok+7mA6TMSJJwuOUhB6upMReXpTr+V6wDCw09lBI9Gq+tQzYLm6SwYyEflQyIswHiYyBXWDh9YyzNoxu0GKGKA/J1Mrn3IrGhfgvPfU8fBPeypIA/5t+rJ59VifMCpnDXFpwOOklCiWGRpElTa0kTub2vtfkR8ORoIvAwAzDDM3sxydKx7lgBlY+5YzRBmoOKyDDz82wuLmSTtsMQ3SXP8AaZB76ps1xuCi6X1AzsZlKfLKqdDExBdFsSZGYDRqNrKWHWLXDvA/GCYTpocRGZsJiV0zID1ha9nS/wA4X7xyBuCBQd5JIRk+YDvmwf6cn/pFLjkfI5Z/V8f+ZJTuLzXAQ4PFYbCviJfWXhdWkiRBGIXJsx13clWO4UchVjj83yjEphI5nxqnDQpAXjiiCuq7k6SzMu5J7edBT8GxlsNmgHZgr/3Z42P1CofAQ/jPB/0mL9MVdcN8Z4bDZhK3Qn1GSJsNotqboSRZmBPXZiCzb/7xrcgKewGfZZgMbHLgxPKokBaSZVPRRfOWBDYs5HV1vyBNtzqABucf7RN+ek/zGqHU7O5Y3xErwljG7s41qEYa2LWIDMNr2vfe19qg0GzZ3gsQcKJunKsEDFUAUcr9lV/C0AxOExSOS8oAZSxJbl2X7L1c4ifpMsVrjeEDn3LQLwjnRw2IV79U9Vx3qede/wBGt90/hniAQB45l1QybMvce8fCrdOGsPMNWHxCj8l9iB9tN55wwBiFaIFopjqFuXiB7t6KIPRvCXVrnRa5Xx86WyHfgPpwRJf77F56v+VXOE4ZAW0kyXH4O9ecR8FEHVADblpH21D4cgKuyNtqBFiO6rO/FOyYMmRnC4eTWw525D4UXnJ9agS9aw58t++h3JQIpSQu52G9rUT4/Mgqe0AfHeueXmFXl8ZSR42u4vcG+9vGn86SMxHpLhP+udUc+btHOziz6ltty8KhYjM5WRkc3DdhHLyrUwvJag4DCo8wU7rfbxouxWWKyad1220k0HpFY3B/aKJeH8TJLqDHqjYGt5yzumN9EfhJlhlliY9a4IJ5kb0R410HWa229z2VU47K4yTZNTgbEbHf9dDHGCOkCgPJv7QJuPeaxrzVeIJcTJh2Id2QgcibdtAnH2UIw6WMqNI3t20ISyNyvt3XqwweUPiIriRrA2ZSeytXGxjzShk4phyY1cfuttgXwoV9UugSM0paPRHK0q9FFa0bFmFzc308rkmq3NsD0UhTu5VXtXmzI5IrylUnLsukncJEuprEncKqqouzOzEKigbliQBXBUalRDjOCJo4en6XCyQa1RpIsQkiozmwD26w53Ngdt66l4BxK4tMGxhGIddSr0osdrgagLAkAkDuHlcBylVvgeF5psW2EjKGZXdAC9lZoyQwViO5WO9th7q6yXhSbFzvBAYmkj1GxkChgjWYxsRZgNj2bG9BTUqup+EplwfrgaJ4BJ0V45NRDHvFthy5/hLtvXPDvC02NLiExXjXW/SSBCEHtPY7lRcXte1xQU9KrXIOGpsYxWHQAttTyOIo11GyAs3zmINlFybHbY15nfDU+ExHq86aZdrbjSwY2VlbkVJvvtaxvaxoKulRe3orxwbRpgMpTWIhiYTKV33VNW42O/LahOWIqxVgVZSQQRYgg2IIPIgi1BxSpUqBUqVKg1/gwjEYEo++i67He1tqB/V9LMO5iPgav/RnmmmR4rbyAb+V71C4mw3R4mQbdbfav0cdbS94MOAs2dk0FBIsfL8IX528KPMHmCEkh9uViLWIrGuHs/8AVQWW+s7eGm+/vo5y/i5ZMLJIUA0tYAm5N++s5YNy9u4qzeZzGRERqPI7UPYPh+VXDsyXvfn30KSZq7sSGK37AxAFS4MSwG7E+8mkws4TcFuIy5CbtIB5VGnaFRYAue9ibVFy6QFL7XHOp+DyvV8o9wo5eNXWuVVsJVWBI5dlTsyx0Uq9VesPdVZi5AXJXlfauEO1b8u+7G68nstX3DgQo2jVe+/nYUPyWNTcmxRSTnZTzplj2Je4kga5ZT7X2jwqpzRAekVhdAt+t3jsvU7EKshDoxFtrjt/bVfmgLAxyEhbXJFco68s1zp45ZF0qIhyPdVquTrh4S8cmq4vz2pziCOEgBVsRsSOVqYiwB9TZRuSDbv8K3ldxjygfN8Yzt1wL9h8Kq2qZiwwNmvcbb1DavLmy4ohMfQ5WGGzYzEMpPfDhVQ6fIzSgn80vdQ9RVxLHbLMr7imLPvOK/YF+FcFDyZgywSxD2ZTGx37Ytdtu32z/wBGtIzKU/ulwZ7f4IPjCt/trLX5HyP2VpuOP8pML54P/Tx0FFHijBLmGLvZ+kmw8J7elxDvrYfQhEnvkTvr30TSacyTu6Gf4CBz+qvfSXlb4WeOBraCr4gFdwz4mVmkN+0gIkflGD20x6Mz/Dx+YxP+mkoJvo5l6fDY7Lz/APMYfpYh/P4cBgB4kAf93Vfw3iegwGOnGzSrHhI//vEyTfCOL/EKreEc39VxmGn5CORC30D1X/wM1X3pMwK4OT1OMiyyT4hrdhxD2iX+zDFH/fNBVcQxdFh8HB+FD61IO98Qx0X8oEiA+k3fRFxDiPXshw2IfrTYOY4Z2O5MbrdC3ft0Que3VVR6SY9OO0dkeHwqDyGFj/bUjh2W+TZoh5K2EkHdczFT9Sj4UE3jXNHizDAToSHTB4Jwf7xI94JB8Car/SxGq5vigvLUhP0jDGW+sk++rrijh6WWfBTNFJ6rHgMI00oQ9GqRIXkGrkW07BeZLCgXO81bE4iWdxZppGcju1HZR5Cw91BBpUqVAqVKlQEvCuO6LFRseWqx9+1F/pByyzJMu6nY+/8A9qzyFrG/dWncNZ8mNgOFnNn02BPaOw+YvX6G9XaY9+wERqn5fIRt2H4Vzm2TthpCj+48gR4U3hpq68pwt4j41ZYUbVSwy3NhRRkmSvJa/UQcyf1VL2Itshg1m1up20R4lAVC39rYAdnnVemMjgj0oRYcx41L4fxJkvdRbmDXHK+ror89wQj6MAbDnTOY5kjx6VSx7+VTeJbl1GwFtvOqUR/GumE3JtjIxCtzUsQ7V7FD9tT0gv510yrMiF9yZ9IMbbHe3vrvN8BKYCQ12I6w8h2UQYWBlQeFQMy6Tfo7bd/bXHzbrprsyjETuLg399MJmrxuDc6e0dlF3EGER4ukC6XvYgbVRnDA4ZwwAaxtfwrtdacpbvkIZrj+kcm1gTVa1SJBUd68PUajijbPYukyLL5R/uJsTC3gZHMi39y/XQTR/wCjnGw4jD4jK8U4jXEkSQSNayTrYW32udKWFxezDmwrztM/fkfI/ZWm48fylwv0sH/p46Gs/wDR9Pg26OV4mmc6YooS00sl/naQAUS19zuTsAdyDnOcnk/dPh2VG6P5Fw2k6NMMSq51crAgA9xYDtFBT8Rp67lbyc5ssxUsTd5w8sp0HyVtI8kaqL0Zj+Hf9nxP+mk/bVxwzmK4PNsVh8YCmHxbTQy67qNMjuY3ufm7kauVpCal8CcHTYbNpopEYqkE4WXSejcSLpjZX5HUDyvzBHYaDL/m+79VGPpaN8yk/NQf6dKFky+Qv0PRv0t9HR6G6TVyK6LXv4Woy9MOCdMydirBGjiCtY6GKQoraW5GxG9uVA16VYf4ZFL82fCYeQHv+T0f+QVByebRleYfzkmDjHmHmkP1IaIlwX3XyqBYLNjsvBjMVwHlw5PVKXO+kBf7rd4uK5tE0EMeDIvMZTLMqkORIVEcMXVvd1XUSBexmtzBoNEweZBczweHlJ6HGZVBh3W/VvJE2kgcrllC3/KrJ8zy9oJpIX9qJ2RvNGIv77X99GfpNglgxGCkAZCmDwwVrEASw6iRf8JTYkcxcV56TsKJzDmcK/I4yNek07iPEIoV0c9hsBz56GqgEpUqVQKlSpUE5Wq3ynCDo2nMjxsr6I+jj6QtJ0bydbrAqtktcBvavawNUtTsszqWBZVjYqJl0NYkbX5ix2axZb9zsO017crdajN5aZO7SoqYyFJGFtJSSzN7IYhSoPVLi/vsD2w5cmgS5MOkLcteddKqqyNrba4S0L9l9htc0I/utxRWxnf29ZbUdRPVIBPcGXVbvJ53rrDZzOWDdNJq231ns1AD4O+35R76THqe67GkeuF+rh4QQwQqWHSIzypHHqbUQ19V7gDa1ShmuIYD2GBjD2UFLXVWtckg7Me72fG1MZR0mhOldxo1MCryBrs2q7sX53N9rbm5uQCKzE5gAxETyKmw2kkOwGkcz2C48jakx6l9VWIMjt7KsS1hpkXrHWUOm9r2INybbb71cYHiRkg9lG0hWEiMVjCNhxPqJbcgLq3G/Lqi9CMclrWZ+rytJILXJY2s3eSffU04zXG6uXfUCDeWSxBTQRbVa2jq25Wq3DqX1ibgkznMZJULKo+S0hwUZrOZWibrKQBp06t/aBFrVWxTvyIQ72BEgAfrRrdAd7apo137W7gTUl8NEsYJDiRrtqMkhN3FnIOrYsNjbmOdNYLKkJG79U7Wll26yN+F+FGh80HdUmPUnFLqlNmrxbsiqNtmJL3ZJWGy8gDEQRuSWGm+xadBnUhJWNFdtUemTq9GyySBAVCSMG3NtpPsYLNPDsTLazAkWv0jsRZXVT1mO6iR7Hs1GrLC8LxsvyrSSMbam6SRNVtNtkYDmqnxIuaxlc/ddaUn7s5ejlLQqCuvRY3AMbTqQ4vdrGBrkaR3XuLtYrOpNciDQ5WwbrKgUtK0S6uu6r7Ibd76XG1wRRbh+EcOoYaWs6FCDLK11a5I3bY3J3G+533qFnPCsbKQrPGxULqSR9XVN1J36xB7Tc/AVzxtl7KBsWzvGwZSLPo3uOvueRANuq2/huBcXGeIboojOxAvR9mWEWOx1MxDXtqbTfrckvpAGtrDkLm1AnHUyl1I523r2Y3LX+pyoKkFMPT8pqO5rzdRqOKewagyIGsVLqGDNpWxYX1NY6Ra9zbYUzSrzNCf0gTwviVeLo+keJWxPQyGWHp2Ziwjck3AXQNjpHIcqGKVKgVeljYDsHIdg8h2V5XoFB5Sp9cGxF7NuFO6OBZ/YNyLWbsPb2Umwbj5pq8JLLwZBrynvVG7jXowT7DSxJvYBWY7C52UE7CoW65MU4s7AFQzBW5gMQD9IcjyHPurv1JrAgXB3B7wa6jy925K53I6scjC4XURdVIuBvbuqybLZO9RqVPthGABtcEXB7weVcjDN3GopqlT3qjdxrkwkdlBumacLZZAyA4MEMHYt0rgKsem+xbrG7rYbedM/crJtOr1e4ABJBlNi2rSp6/tHQ3h471eyAN7Sq3MbqDseY37K5ES/gJyI9heR3I5ciSbjtvXxk8b7d9/L9i/R+yi+5+UAtrwpVRazXlNyUZ9JXVdW+Tcdo6vPcVKjwOVxsxTD2dDpIJcaX1SKqsdR3LROLgMBa9WgjX8FeVvZHLlby8K86NduomwIHVXYHmBtsDc7eNX85/b5T7P+DMHqEsBlMR0sVUjW1yzFVAHW36zqLmw3vy3qJ0OVgE9A1hf8ZzCo7LbVe4WRT3dxJ2qxES79RN9j1F3BsCDty2HwFIxr+AnID2V5DkOXIWG3hT85/b5Ps/4RFgy4hrQHq+0CXBCgy6iLMb26CXbtK+INeRNlx0qIH65IXZyDZlQkMGI0hpFFwe3wNpTYdCCNCbgqbKBcNzFxvY3rnD4NEFlRQNWrlfrEAEi/I2AG3dV/Odv+XyfZ/w8kzXAsqs8cmkJrBZX2jts2x3F7ja+4Ne4fNsIJURYnBkHV3IbVqYEFWNgOre997inQi7dVerfT1V6t+enba/hXgiUW6ibcuou1jcW2233qfnP7fJ9n/D2HivClVJDqWi6W1wSBoZyCQ3taUbbw79qfl4sRDYJJa6czZrSCYghTz+8Ht3vfzjGBPwE/uL4+Hifia9MSnmiHl8xezYdnYKn5ue1+T7O/oQwZkHVWVmKsoYb9jC4+o0nmU8yT76o1ksLCwA5ACwHkK96Y1x/M577bb+0h/NMNhljaSSMsqi7WY3A7T7QFgNz4A0NYqDK3USSYVypYpck+0ouQR0mxAuf7J7qvjMa86Y10x8cy1338s36KB5sjynWqHBtqcKVGptw/s2+V7bH+6e6usVw7k6SFPVdZC6yUZ2AWzEn75cgBDyB7BzIFX/TGmGw6Fw5RdY3DW3BAIBHjYkX8av5rfMvyfZqIZJk9ifU2sEaQ7vsqGxJHS37txcdbzs3isnyhQ9sHdo1ZiC8gXq6rjWrsNwjWIuOQveicPblb4Utflyty7O7yp+antfk+z/Ya+4uT3/2SyldQJkIJJm6HTp6W4OrmDuL7gHaulyPJ2XUmE1L8iSxkYKBOyBb/KEg9c7W5qfOiPX5fClr8vhU/NT2vyfZ/sMRZNlGgs2CsVIBCyM460ksaEHpBszQlRcA3ZRbe9dTZTlCG/qR6shRrtICNIlvpGs6rNCRbbmDe1EokpdJ5fCrPGpv/bfk+z/bJcdoV1gCiRFnlisxupjwxmMN7X1ACRdtwdPvpjE4SG0oSBLlAykrpUHobkJa5hbUNewsTtetMm4KwcrtI8N3cliRLMtmJBZkCuAjG25W19+816vo/wAD+IJ77z4g6h2BwZOso7jtzr6bp/8A0HQywm8b8T2fPZ+C9SZ245al37++/wDHZm/qUAVSYIrqr7adQPyGoaifvh1b6vEipGFWFJVZIkjIZhdF0nS+F1EeV+z/AJ3P/wB7zA/iW8hiMSALi2w6Tbbby2pfvd4H8U//AInFd1vxvdt5V2nj/wBPO/lvxHDLwPrZSy9T0s5vqzL1GLTiLwxgXk0MF6wCwoU0ED5O3O4PWJNWDdGFEYjRUDsQoXYn1T2j3m/b4d9Hv73mB/Et4/wjE77W3+U3228tqX73mB/Et7sRiQBtbb5Tbbby2pPHvp5xjfiLl4J1suc/8+2tsszOGMQAxQorgR7olmIbDvqJ089+t7r9lSpcJCJTbDxhUWTR2iQqiFdcduvYsesSb3rST6O8D+Jf/wARibcrcuk7jbyNdDgHA2I6Duseln1La+0ba9UY35KQKxfHvp978t9PSOv4fr+WY+fjfrfWT9/r/us2fB4dekAgiI1TEXW5GmFGAB5gBr7dnZaifhLh7CyjEF4EOmcBRuAoOHgYhQCABqZj76ID6PMAf9wR5T4kDcWJIEm5Ntz29tWOWZLDhlKQppVm1HUzyEtpC3LSEnkqjn2V5/qvHOhnhrHG8+0/9d/pPCur0up5ss99tc39d3//2Q=="/>
          <p:cNvSpPr>
            <a:spLocks noChangeAspect="1" noChangeArrowheads="1"/>
          </p:cNvSpPr>
          <p:nvPr/>
        </p:nvSpPr>
        <p:spPr bwMode="auto">
          <a:xfrm>
            <a:off x="0" y="-852488"/>
            <a:ext cx="2552700" cy="17907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8196" name="AutoShape 4" descr="data:image/jpeg;base64,/9j/4AAQSkZJRgABAQAAAQABAAD/2wCEAAkGBhQSERUUEhQVFBQUFhgXFxgVFBUUFRcXFRQXGBYaFBcXHSYeFxojGRQWHy8gJCcpLCwsFR4xNTAqNSYrLCkBCQoKDgwOGg8PGikkHRwpKSkpKSwpLCksKSwpKSksLCwpKSwpLCkpLCksLCwsLCksLDAsKSwpKSkpLSwpLCwqKf/AABEIALwBDAMBIgACEQEDEQH/xAAcAAABBQEBAQAAAAAAAAAAAAAGAAMEBQcCAQj/xABWEAACAQIEAgYFBQkNBQYHAAABAgMAEQQFEiEGMRMiQVFhcQcUMoGRI0JyobEVM1JTYnOywdEWFyQlJmN0dYKSorO0NENk4fCEk5TC0vE1RFSDo8PE/8QAGgEBAQEBAQEBAAAAAAAAAAAAAAECAwQGBf/EACwRAQEAAgECBQQCAQUBAAAAAAABAhExAyEFEkFRkQQUFWFxcrEiMkKh0Qb/2gAMAwEAAhEDEQA/ANfzDMCDpXn2nu8vH/ryr7Em53PjvXCkk3PMm/xp9VrtJpuQgK7FILTirRXgFegU4FrxuVTbIV4w4hMICIbMeZHYKD/uiSCdz4k3NzS4sxfSYmQ/gnSPdUSADTcCvTjNRm11icVcCqnEYjS52q01fCqrHQnVetsn4UB7we8bH4itN4NxbNEVcltBsCedrX3+NZZh5Nx21ofAeJuXXwB/VWM52al9BcwpthTxFcMK4NxEdaHs2HOiZ1odzdedaUE5sOdCGZjnRlmw50H5mOdcskoefnXNdPzNc1xYKlSpUCpUqVAqVKlQKlSpUCpUqVAq9Vrctj4V5SoDLhD0pYvBOoZ2ng+dFIxYgfzTtcofD2e8dtfReT5xHioI54W1RyLqU9viCOwgggjsINfIVG/BXpMly/DtCtipkLi4vbUqggeF1J95qjdESnlWvFWnlWu9ro8VacCUlWnVFZS1xppjGSaUY9wJ+qpeiqjiebRh38Rb41YjKMWupiSfaN/jUmIDTbur1oLip0GBGmvXOGNbVxXwqBjt9qI2woqtxeBvvQ0o4l089qNuAHtMQO1fsNCqYLrb3Ion4RPRzrftuPqqZ8E5aGRXDCnbV41eV0iM60P5unOiNhVBm451pQJm450HZp20aZuOdBmadtc6zQ4/M14BWh8NYXVkOZXO5dXQfmDC0jD3Oo9wqv8AQ/i2TNsOoJCydIjC5sw6JyAw7QGUHftArkyDCLc67EDEagrae+xt8eVS8xxxkxLyy3lLSszBma7DV7JbmBYAbcgNrVqHA/pMxUsWMUrAkeFwUksSRxaEVo7BRbUSV35XoMgG/LfyrpUJ2AJJ5W3v5UTYz0g4zETRs8ugLIjaYVEK3DA3bRux+kTR5BmjDix11HQ14itzp0jCBrW5W1rq8yT20GN10Yztsd9xtzB5Ed9WPEGXtg8ZNEpKtBKwQjYjS142BHI20m9afluZseKIyGNpIY1YXsGBwIkFx22ax8xQY8ykGxFj3HY15R/whn5x0xwGYu00eI1LFJIdcsE25Ro5G61iRbTe247CbhOZYB4JpIZBZ4nZG7roSDbwNrjzoI1ehSeQO258u8+FaFxDhP5O4BibtHO9+9Vm6ZkHwVT7669EUBxK5hgyerPhWIBOwkDBVa3fd13/ACR3UGdV06EGxBBHMEWI8xV1wViWizHCEEqfWIla2xs0io6nwIJBHjUfiqXVjsU3fiZz8ZnoKulSpUH1ktPJTCU+ld63T0Yru1cR12KzUdaqFONZSQid5vRYRQhxPFre4JsNtt+3etdPk0rsqyGF/vkwv+CCBRJDwnAByJHnUHLMuidLdCbgXuV+w1d5TEVBU3sOVzfat52mtI7cPQL80W8TUaXh/Cv2L7jU7M8Nfncr3Cq6HDQG/UKkc+YtWZv3VU5hwMOcLW8Dv9dU+Cw5SVb7EMPtrQcDHYWBuvZ2n66p8dloYkbag4K/V/zrczvFNd16BsKbanVG1NyVzDLGh/ODzq+cVQZv21VBOb9tBmadtGeb9tBea9tYqUU8JDqJhO3E5ZjXt+XNKdHv6PDKfI0N+itv43wZ73b64ZKM8r4gjgzjDYT1WAtEsOEM56Tpf9nVWA62n23ZfZ3BPfQp6PsIYs9gjPOPESp/cSVf1VzYCOIPXb6R+2ivgA2izP8Aq6b9OOhOb2j5n7aKuA/vWZ/1dL+nHUAtB7a/SH21oWZMf3R4k8iDid+62AktWfYcddfpD7RWg48fyjxX/av9BJQVXpI+X9Vx45YzDKX/AD8A6OUfo/CrzIX/AJRwH+bi+rK0qiys+s5JiYecmBkXEx9/RSDRMB4A9c+Yq44eP8oo/BAPhloH6qDPsHjDFKkq7GN1kHmjBh9lFnphw4TNZmXlKkUo/tRAH4lDQW3L3fqrROLsN6znWDhPzo8FG/8AaCs/+FqCVmq3wGZ4b/6I5fYeMcSQS/4lah3gLNWw3rc684YYX8wuPwuoe8XHvomyniRMc2aRLhoImnwuIl1x9J0kjRtrTXqYgk6idgN6DeHR/BcxP/DRfXjcN+yqLniDLBBnqaPvc2Jw88ZHIpPKj7eGosPdQpnRviZz/PS/5rUb4c+tYbKcRzfC4uPBS9+npUkgJ8At18zQHmDXmkPfI5+LmoI9KlSoPrFDTy00i0+i13rdOpXYrhKcFYQpBtVflmEstjY7m/xqxblVfh8UAzA8wa1OFTtAFeRLzNRsdmIRSfDlVVgeL42Okhg3cRSY2xO6/tXnRCuMPidQva1PaqzwOAAOVV7w3diLXttepsjb2pjorvfuFq1Fnu4wbsV64sb11JT5Sm3FUiM1D+b9tELUPZuedX0UEZv20P5bl3T4yCLseZFP0dYLf4QaIM35mh2DPZMJL0sITpB7LOgfTcEEqDsCQSL+Nc6lVOMzn+NWxPdjDL7hPqH+EUZQZd0XFgW2xxDSDylw7SX+LGs0x+I6SRm0quo3sg0qNt9I7O/30Qt6RcUcQmJIgOIjXQshhXUFtbfsJsSLkXsxrDChiwLyysiLdhrJH4IS5dmJ2VVAJJPK1EvAKXhzP+rpf00P6qazT0lYzEQSwyGELNbpGSFY3YA3sWXmCedxVdkfFUuESRYlhtKpSQvEHLo3NGJPs+AtzqCuy9bzRjvkQfFxWi4iIniTFj8nFfXgXt9tZ5gswMUyyqqalbWoZdSBgbjqk9htYHuFXX74GJ9abF2g9YZdDP0C7gjSbjlcqAt7chagXo5zJYsdGsn3nEK2GlHIFJ10b+TaD7qLMjwenigxjfozIt+/RgioP1VmU0upiwAS5uAgsq+CjsA7KIIeOp48ZJjIxGJ5LXZkD2OgK5S/LVY387UFNluXmeaOFecjBLnkAfaYnsCrdiewKaNcpzQYnN8VjV+9wQ4mdLjkkUBigv47xnzoeznjGXEFyYsNC0gIkeCARvIDzDMSTY9trau24pnJeKJcKkqRrCVmUrJ0kQcuh+YSTsvbtbc+VgtvRPMFzTDq3syiSJvEPC4sfeBXGS4Ex4bNkYdaKKJD5pjYwf0KHsvzF4JkmjIV43DrtcBgbjbtHhVw3HU5M5KYc+tW6f5BflLG+9jtub7Wud+dBf8AodxKviXwch6s/RyJ4TYWQTJbzCt8KA8UflH+k36Rp/J8zbDTxTp7UTq48dJBIPgRcHzqNK92J5XJPxN6DilSpUH1otPJTKinkru3TqCuxXCmuhWahNyoW4izYw3One2xoqJoL4lw5kkCWO+/urfTndYoV4he4vcnxubVYNmQO5Wx53Iq1yXJlQHUov3kVMmwKkkMgKmu3mnCd1Lh+JtPLkTv3e6iPLszEigjlQxm3DhU/JqbGnuGy8TmNxYdl/rqWSzss7jJDtXsYtzqLFihsPGppNcKjw0xIadY0zIaLDLGh/OO2r52ofzd+dbUE5v20G5r20bYzDtJIqILs7BVHeSbDyquSDL2nXDyidg7iP1hJVUamOkMsRQ/J3I3JJtvbsrlklZs/OuaktGvTWAJXXYC9mK6rAXtzI7bVeekThpMBj3w8RYxhY2XWQW6yC9yAAetq7K5sBqlR5lmRZWMDhsRiTi7zytC7I0SrGyi5bTYkoLjtJ8Oyh/jPhc5fi3gLa1srxvy1xv7J27diD4qaCjpUU5hwvGmUYbGrrEks7xPdgUIXpNJUAdX73bcmnOBeGosamMRlczxYZ5YCr2UsotZktdusVtv2nY0AlSqw4ew8cuKgjlDGOSREbS2hgJGC3BIPLUDy3tarLG8PJ90cTAjdHBBJNqc3cpDAxDN+U1gAB2syjtoB2peVZeZ54oQyoZXVAzmyrqYC7Hu3ovfhbB4vATYjL+nWbCDVNFOyOzx79dCgsCAGNh+CRbkSLZTlquJJJWZYIQpcqAXYubJHHfbWxDbnYBGbe1iE3iLg2fAhvWBoPSmOMfjVUEtIm/sC8Y8TJb5pqho2zfNMLjsPLM5xYxOGSIIJsQs6yRmZYyCejUgjXc2te97neo/HGR4XDQ4NsOkgfFQLiGLy6wgYCyKAovuT1j+CO80AjSok4ayaCfDYxpBJ0uGw7zKVkUIxuFUMmi+xN7ht+Vu+NwZlUWJxsOHn1hJm0XjZVZWO4PWVgRta23tXvtuFJSqXm+GWPETRpfSksiLc3OlJGUXPabAVEoPrMGnFNRJZSBcWpiXNbJc2Hffa1ejTelsGpubHqvMig/O+NFgsLiQkfMI+2hLG59LiSbmw5gA/rrc6dvKXTTv3VQWJ1jY258z4VT4jiMNOL2Cjt86AU5bjenFnvzrpOnIba30ykAqQR4Gm+kI2PbWf4LOnjFhci3Lsqa3GTgeyL2t5VjyaXY+d1C79lU2IlMp+SsSDux5Dy76HMBnWqKQSsXPzVqRiEkMUZDWUgagvzfPtrMx0Rcti1VhEpu53Y3qyGappJ1Dq8xfcWoZxcEMMfSI3Wtzub399A+JxLO5a5F/d8a1MPMlrVMBxPBNsjC/cdjUx2vWNCMjcG1T8v4pxEd1VtQ/L3tbxq3peyTKNMmahzNn51X4TjJvV3lkKal2C9+9CuY8fOxJ0ix+qp5bGtr7L9nnk7YsNM48GK9GD7ukv7qzrMXINwbEG4I2II5Wo44axwmhxxDC/qbm3cAykn6qAs0mHYQfKvPkmzXCeHD4/DhvZEyO30Iz0j3/ALKNV56SsSZxgMUdzPgY9R73jZg/1tULgPDo087ySCFI8LOTIVZxGZVGHU6V3O8/IVbca4SIZVl5gnGJSGTEQdKsbxi7kShdL9YWAIrmyrccf4jwo/42f/KX9tOekTFaxlxJu33Nw+o+Ze1/dXXqfSZNhwZI4gMZiCWkawA6KMdVR1nbf2VBJqizXFnGYkBAQp6KCFTa4jRViiB7NVgCey5NAbZgNWSS4ftwa4CUjuOJDO/1z276rPRNm4wuJnmb2Uw41fQbGYVHPuVifdRPiMFh3OcrDjFmeTDuehWGRDGMGRpGtuq+nSF28xWfcNj5DMP6H/8A2YWgkZvk/qmbmECwTFoU+g0qvH/gZasM2GmLN5u2XHDDg+HTzTyD39DH8Kk57/CBlOO5tIY8NMf53DSqAT4shv5LXmfC+V4pvws6kv8A9zJb9I1RG9EOYdHmccbexiUkgcdhDIWF/wC0gHvqFnmBOHy+CLtlxWKdvEYYph0v5EzH+2ah8DPbMsGf+JhHxkUfrq/9JUdocGRyLY/4+vuT9tQA6SkAgGwYAHxAYMPrUH3UW8eveDK/6vj/AE2H6qHYclmaBsQsZMMZCu4K2UkqAGF7gksttt7+dX3HH3jLP6vj/wAySg84Ka2GzT+gsPjKgqHwEbZng/6RH9bgVJ4QP8FzP+hj68RHUXgP/wCJ4P8ApMX6YoK/PD/Cp/z0v+a1QamZx/tE356T/MaodB9LT486SO21M7MRcXDLv3UwcRq0gLe459lOtJoHWZUFudwK93DoAeIsh9Xm2vofdfDwqCvVsRtaizi2dJ8IJIiHEUlmI+B+2gdsTt1a6Y9455crpxcAg7GuEc9lQsBP808jU4Yc6q0ykYdze9/ceVX+T4pZnEbxISdrjs8aqcHlhlcIpA8+VGWTZImFJZmBc7A8vdXPK6axcy4SKKaKIKBsST28ja9Q8y4pETMiRjY2ueW3hU/F5e4LOpDsd7ciPI0HZthJdbM6Eb923xrOM3y3eEuHNVZ2eZRJfkOwe6rDD5nh2YL0CC5A5D9lD2XYQSPpZgtxzNTW4flB2sQORvatZRmcL3NuFYmF1BX6O4+FDGY8IuPYcN4HY0V5Jm/SgxOra02uv6z2cqbx2MIl6MBt+WtSQffWZbLpdTTL8fk0sd9SN7txVfBhNQJN7Lzt40acRZi8b2ZCpPIryPuNDv3R6pAOmVjdtWwNbu9MVa+jl0bGthzsuJw80BP0lDf+Q0B4vCNE7xuLPGxVvBlNmHxFXJxkkc0cqdV42Dgi2zKbjz37KMOKMywOIwwx8mDn6d2MbBGK4dpIwvWldd9PWCi1mbSR2XryZKC8sXRleNk/HTYbDg+Cl53H/wCNKm4AdLkGJXtw2Nil8hNH0X21GzPNsM2Wx4eN5OmWdsQ46ELEzSKE0oQ5KhFAAuN7dm1ecIZ/BDBjcPiekCYuJFVo0DlXRmKsVLLcAtfn2VyHeOX+I8Mf+Nn/AMpP2VG9H2HDZlhy3sxuZm8sOjTf/rFScVm2EbK48IJJTLFM84boAI2LoRo++ahvbrW7OVN8F5phsOMQ07yB5cPLBHoiDhOmUAyMS68uWkb7moJfosxGvNEVztiUnja/b0sTMb9/WUVA4bw5WDMgeaYQKfMYvD3/AEag8M5ouFxsE5uUimVjYblA1msO8rfbxok+7mA6TMSJJwuOUhB6upMReXpTr+V6wDCw09lBI9Gq+tQzYLm6SwYyEflQyIswHiYyBXWDh9YyzNoxu0GKGKA/J1Mrn3IrGhfgvPfU8fBPeypIA/5t+rJ59VifMCpnDXFpwOOklCiWGRpElTa0kTub2vtfkR8ORoIvAwAzDDM3sxydKx7lgBlY+5YzRBmoOKyDDz82wuLmSTtsMQ3SXP8AaZB76ps1xuCi6X1AzsZlKfLKqdDExBdFsSZGYDRqNrKWHWLXDvA/GCYTpocRGZsJiV0zID1ha9nS/wA4X7xyBuCBQd5JIRk+YDvmwf6cn/pFLjkfI5Z/V8f+ZJTuLzXAQ4PFYbCviJfWXhdWkiRBGIXJsx13clWO4UchVjj83yjEphI5nxqnDQpAXjiiCuq7k6SzMu5J7edBT8GxlsNmgHZgr/3Z42P1CofAQ/jPB/0mL9MVdcN8Z4bDZhK3Qn1GSJsNotqboSRZmBPXZiCzb/7xrcgKewGfZZgMbHLgxPKokBaSZVPRRfOWBDYs5HV1vyBNtzqABucf7RN+ek/zGqHU7O5Y3xErwljG7s41qEYa2LWIDMNr2vfe19qg0GzZ3gsQcKJunKsEDFUAUcr9lV/C0AxOExSOS8oAZSxJbl2X7L1c4ifpMsVrjeEDn3LQLwjnRw2IV79U9Vx3qede/wBGt90/hniAQB45l1QybMvce8fCrdOGsPMNWHxCj8l9iB9tN55wwBiFaIFopjqFuXiB7t6KIPRvCXVrnRa5Xx86WyHfgPpwRJf77F56v+VXOE4ZAW0kyXH4O9ecR8FEHVADblpH21D4cgKuyNtqBFiO6rO/FOyYMmRnC4eTWw525D4UXnJ9agS9aw58t++h3JQIpSQu52G9rUT4/Mgqe0AfHeueXmFXl8ZSR42u4vcG+9vGn86SMxHpLhP+udUc+btHOziz6ltty8KhYjM5WRkc3DdhHLyrUwvJag4DCo8wU7rfbxouxWWKyad1220k0HpFY3B/aKJeH8TJLqDHqjYGt5yzumN9EfhJlhlliY9a4IJ5kb0R410HWa229z2VU47K4yTZNTgbEbHf9dDHGCOkCgPJv7QJuPeaxrzVeIJcTJh2Id2QgcibdtAnH2UIw6WMqNI3t20ISyNyvt3XqwweUPiIriRrA2ZSeytXGxjzShk4phyY1cfuttgXwoV9UugSM0paPRHK0q9FFa0bFmFzc308rkmq3NsD0UhTu5VXtXmzI5IrylUnLsukncJEuprEncKqqouzOzEKigbliQBXBUalRDjOCJo4en6XCyQa1RpIsQkiozmwD26w53Ngdt66l4BxK4tMGxhGIddSr0osdrgagLAkAkDuHlcBylVvgeF5psW2EjKGZXdAC9lZoyQwViO5WO9th7q6yXhSbFzvBAYmkj1GxkChgjWYxsRZgNj2bG9BTUqup+EplwfrgaJ4BJ0V45NRDHvFthy5/hLtvXPDvC02NLiExXjXW/SSBCEHtPY7lRcXte1xQU9KrXIOGpsYxWHQAttTyOIo11GyAs3zmINlFybHbY15nfDU+ExHq86aZdrbjSwY2VlbkVJvvtaxvaxoKulRe3orxwbRpgMpTWIhiYTKV33VNW42O/LahOWIqxVgVZSQQRYgg2IIPIgi1BxSpUqBUqVKg1/gwjEYEo++i67He1tqB/V9LMO5iPgav/RnmmmR4rbyAb+V71C4mw3R4mQbdbfav0cdbS94MOAs2dk0FBIsfL8IX528KPMHmCEkh9uViLWIrGuHs/8AVQWW+s7eGm+/vo5y/i5ZMLJIUA0tYAm5N++s5YNy9u4qzeZzGRERqPI7UPYPh+VXDsyXvfn30KSZq7sSGK37AxAFS4MSwG7E+8mkws4TcFuIy5CbtIB5VGnaFRYAue9ibVFy6QFL7XHOp+DyvV8o9wo5eNXWuVVsJVWBI5dlTsyx0Uq9VesPdVZi5AXJXlfauEO1b8u+7G68nstX3DgQo2jVe+/nYUPyWNTcmxRSTnZTzplj2Je4kga5ZT7X2jwqpzRAekVhdAt+t3jsvU7EKshDoxFtrjt/bVfmgLAxyEhbXJFco68s1zp45ZF0qIhyPdVquTrh4S8cmq4vz2pziCOEgBVsRsSOVqYiwB9TZRuSDbv8K3ldxjygfN8Yzt1wL9h8Kq2qZiwwNmvcbb1DavLmy4ohMfQ5WGGzYzEMpPfDhVQ6fIzSgn80vdQ9RVxLHbLMr7imLPvOK/YF+FcFDyZgywSxD2ZTGx37Ytdtu32z/wBGtIzKU/ulwZ7f4IPjCt/trLX5HyP2VpuOP8pML54P/Tx0FFHijBLmGLvZ+kmw8J7elxDvrYfQhEnvkTvr30TSacyTu6Gf4CBz+qvfSXlb4WeOBraCr4gFdwz4mVmkN+0gIkflGD20x6Mz/Dx+YxP+mkoJvo5l6fDY7Lz/APMYfpYh/P4cBgB4kAf93Vfw3iegwGOnGzSrHhI//vEyTfCOL/EKreEc39VxmGn5CORC30D1X/wM1X3pMwK4OT1OMiyyT4hrdhxD2iX+zDFH/fNBVcQxdFh8HB+FD61IO98Qx0X8oEiA+k3fRFxDiPXshw2IfrTYOY4Z2O5MbrdC3ft0Que3VVR6SY9OO0dkeHwqDyGFj/bUjh2W+TZoh5K2EkHdczFT9Sj4UE3jXNHizDAToSHTB4Jwf7xI94JB8Car/SxGq5vigvLUhP0jDGW+sk++rrijh6WWfBTNFJ6rHgMI00oQ9GqRIXkGrkW07BeZLCgXO81bE4iWdxZppGcju1HZR5Cw91BBpUqVAqVKlQEvCuO6LFRseWqx9+1F/pByyzJMu6nY+/8A9qzyFrG/dWncNZ8mNgOFnNn02BPaOw+YvX6G9XaY9+wERqn5fIRt2H4Vzm2TthpCj+48gR4U3hpq68pwt4j41ZYUbVSwy3NhRRkmSvJa/UQcyf1VL2Itshg1m1up20R4lAVC39rYAdnnVemMjgj0oRYcx41L4fxJkvdRbmDXHK+ror89wQj6MAbDnTOY5kjx6VSx7+VTeJbl1GwFtvOqUR/GumE3JtjIxCtzUsQ7V7FD9tT0gv510yrMiF9yZ9IMbbHe3vrvN8BKYCQ12I6w8h2UQYWBlQeFQMy6Tfo7bd/bXHzbrprsyjETuLg399MJmrxuDc6e0dlF3EGER4ukC6XvYgbVRnDA4ZwwAaxtfwrtdacpbvkIZrj+kcm1gTVa1SJBUd68PUajijbPYukyLL5R/uJsTC3gZHMi39y/XQTR/wCjnGw4jD4jK8U4jXEkSQSNayTrYW32udKWFxezDmwrztM/fkfI/ZWm48fylwv0sH/p46Gs/wDR9Pg26OV4mmc6YooS00sl/naQAUS19zuTsAdyDnOcnk/dPh2VG6P5Fw2k6NMMSq51crAgA9xYDtFBT8Rp67lbyc5ssxUsTd5w8sp0HyVtI8kaqL0Zj+Hf9nxP+mk/bVxwzmK4PNsVh8YCmHxbTQy67qNMjuY3ufm7kauVpCal8CcHTYbNpopEYqkE4WXSejcSLpjZX5HUDyvzBHYaDL/m+79VGPpaN8yk/NQf6dKFky+Qv0PRv0t9HR6G6TVyK6LXv4Woy9MOCdMydirBGjiCtY6GKQoraW5GxG9uVA16VYf4ZFL82fCYeQHv+T0f+QVByebRleYfzkmDjHmHmkP1IaIlwX3XyqBYLNjsvBjMVwHlw5PVKXO+kBf7rd4uK5tE0EMeDIvMZTLMqkORIVEcMXVvd1XUSBexmtzBoNEweZBczweHlJ6HGZVBh3W/VvJE2kgcrllC3/KrJ8zy9oJpIX9qJ2RvNGIv77X99GfpNglgxGCkAZCmDwwVrEASw6iRf8JTYkcxcV56TsKJzDmcK/I4yNek07iPEIoV0c9hsBz56GqgEpUqVQKlSpUE5Wq3ynCDo2nMjxsr6I+jj6QtJ0bydbrAqtktcBvavawNUtTsszqWBZVjYqJl0NYkbX5ix2axZb9zsO017crdajN5aZO7SoqYyFJGFtJSSzN7IYhSoPVLi/vsD2w5cmgS5MOkLcteddKqqyNrba4S0L9l9htc0I/utxRWxnf29ZbUdRPVIBPcGXVbvJ53rrDZzOWDdNJq231ns1AD4O+35R76THqe67GkeuF+rh4QQwQqWHSIzypHHqbUQ19V7gDa1ShmuIYD2GBjD2UFLXVWtckg7Me72fG1MZR0mhOldxo1MCryBrs2q7sX53N9rbm5uQCKzE5gAxETyKmw2kkOwGkcz2C48jakx6l9VWIMjt7KsS1hpkXrHWUOm9r2INybbb71cYHiRkg9lG0hWEiMVjCNhxPqJbcgLq3G/Lqi9CMclrWZ+rytJILXJY2s3eSffU04zXG6uXfUCDeWSxBTQRbVa2jq25Wq3DqX1ibgkznMZJULKo+S0hwUZrOZWibrKQBp06t/aBFrVWxTvyIQ72BEgAfrRrdAd7apo137W7gTUl8NEsYJDiRrtqMkhN3FnIOrYsNjbmOdNYLKkJG79U7Wll26yN+F+FGh80HdUmPUnFLqlNmrxbsiqNtmJL3ZJWGy8gDEQRuSWGm+xadBnUhJWNFdtUemTq9GyySBAVCSMG3NtpPsYLNPDsTLazAkWv0jsRZXVT1mO6iR7Hs1GrLC8LxsvyrSSMbam6SRNVtNtkYDmqnxIuaxlc/ddaUn7s5ejlLQqCuvRY3AMbTqQ4vdrGBrkaR3XuLtYrOpNciDQ5WwbrKgUtK0S6uu6r7Ibd76XG1wRRbh+EcOoYaWs6FCDLK11a5I3bY3J3G+533qFnPCsbKQrPGxULqSR9XVN1J36xB7Tc/AVzxtl7KBsWzvGwZSLPo3uOvueRANuq2/huBcXGeIboojOxAvR9mWEWOx1MxDXtqbTfrckvpAGtrDkLm1AnHUyl1I523r2Y3LX+pyoKkFMPT8pqO5rzdRqOKewagyIGsVLqGDNpWxYX1NY6Ra9zbYUzSrzNCf0gTwviVeLo+keJWxPQyGWHp2Ziwjck3AXQNjpHIcqGKVKgVeljYDsHIdg8h2V5XoFB5Sp9cGxF7NuFO6OBZ/YNyLWbsPb2Umwbj5pq8JLLwZBrynvVG7jXowT7DSxJvYBWY7C52UE7CoW65MU4s7AFQzBW5gMQD9IcjyHPurv1JrAgXB3B7wa6jy925K53I6scjC4XURdVIuBvbuqybLZO9RqVPthGABtcEXB7weVcjDN3GopqlT3qjdxrkwkdlBumacLZZAyA4MEMHYt0rgKsem+xbrG7rYbedM/crJtOr1e4ABJBlNi2rSp6/tHQ3h471eyAN7Sq3MbqDseY37K5ES/gJyI9heR3I5ciSbjtvXxk8b7d9/L9i/R+yi+5+UAtrwpVRazXlNyUZ9JXVdW+Tcdo6vPcVKjwOVxsxTD2dDpIJcaX1SKqsdR3LROLgMBa9WgjX8FeVvZHLlby8K86NduomwIHVXYHmBtsDc7eNX85/b5T7P+DMHqEsBlMR0sVUjW1yzFVAHW36zqLmw3vy3qJ0OVgE9A1hf8ZzCo7LbVe4WRT3dxJ2qxES79RN9j1F3BsCDty2HwFIxr+AnID2V5DkOXIWG3hT85/b5Ps/4RFgy4hrQHq+0CXBCgy6iLMb26CXbtK+INeRNlx0qIH65IXZyDZlQkMGI0hpFFwe3wNpTYdCCNCbgqbKBcNzFxvY3rnD4NEFlRQNWrlfrEAEi/I2AG3dV/Odv+XyfZ/w8kzXAsqs8cmkJrBZX2jts2x3F7ja+4Ne4fNsIJURYnBkHV3IbVqYEFWNgOre997inQi7dVerfT1V6t+enba/hXgiUW6ibcuou1jcW2233qfnP7fJ9n/D2HivClVJDqWi6W1wSBoZyCQ3taUbbw79qfl4sRDYJJa6czZrSCYghTz+8Ht3vfzjGBPwE/uL4+Hifia9MSnmiHl8xezYdnYKn5ue1+T7O/oQwZkHVWVmKsoYb9jC4+o0nmU8yT76o1ksLCwA5ACwHkK96Y1x/M577bb+0h/NMNhljaSSMsqi7WY3A7T7QFgNz4A0NYqDK3USSYVypYpck+0ouQR0mxAuf7J7qvjMa86Y10x8cy1338s36KB5sjynWqHBtqcKVGptw/s2+V7bH+6e6usVw7k6SFPVdZC6yUZ2AWzEn75cgBDyB7BzIFX/TGmGw6Fw5RdY3DW3BAIBHjYkX8av5rfMvyfZqIZJk9ifU2sEaQ7vsqGxJHS37txcdbzs3isnyhQ9sHdo1ZiC8gXq6rjWrsNwjWIuOQveicPblb4Utflyty7O7yp+antfk+z/Ya+4uT3/2SyldQJkIJJm6HTp6W4OrmDuL7gHaulyPJ2XUmE1L8iSxkYKBOyBb/KEg9c7W5qfOiPX5fClr8vhU/NT2vyfZ/sMRZNlGgs2CsVIBCyM460ksaEHpBszQlRcA3ZRbe9dTZTlCG/qR6shRrtICNIlvpGs6rNCRbbmDe1EokpdJ5fCrPGpv/bfk+z/bJcdoV1gCiRFnlisxupjwxmMN7X1ACRdtwdPvpjE4SG0oSBLlAykrpUHobkJa5hbUNewsTtetMm4KwcrtI8N3cliRLMtmJBZkCuAjG25W19+816vo/wAD+IJ77z4g6h2BwZOso7jtzr6bp/8A0HQywm8b8T2fPZ+C9SZ245al37++/wDHZm/qUAVSYIrqr7adQPyGoaifvh1b6vEipGFWFJVZIkjIZhdF0nS+F1EeV+z/AJ3P/wB7zA/iW8hiMSALi2w6Tbbby2pfvd4H8U//AInFd1vxvdt5V2nj/wBPO/lvxHDLwPrZSy9T0s5vqzL1GLTiLwxgXk0MF6wCwoU0ED5O3O4PWJNWDdGFEYjRUDsQoXYn1T2j3m/b4d9Hv73mB/Et4/wjE77W3+U3228tqX73mB/Et7sRiQBtbb5Tbbby2pPHvp5xjfiLl4J1suc/8+2tsszOGMQAxQorgR7olmIbDvqJ089+t7r9lSpcJCJTbDxhUWTR2iQqiFdcduvYsesSb3rST6O8D+Jf/wARibcrcuk7jbyNdDgHA2I6Duseln1La+0ba9UY35KQKxfHvp978t9PSOv4fr+WY+fjfrfWT9/r/us2fB4dekAgiI1TEXW5GmFGAB5gBr7dnZaifhLh7CyjEF4EOmcBRuAoOHgYhQCABqZj76ID6PMAf9wR5T4kDcWJIEm5Ntz29tWOWZLDhlKQppVm1HUzyEtpC3LSEnkqjn2V5/qvHOhnhrHG8+0/9d/pPCur0up5ss99tc39d3//2Q=="/>
          <p:cNvSpPr>
            <a:spLocks noChangeAspect="1" noChangeArrowheads="1"/>
          </p:cNvSpPr>
          <p:nvPr/>
        </p:nvSpPr>
        <p:spPr bwMode="auto">
          <a:xfrm>
            <a:off x="0" y="-852488"/>
            <a:ext cx="2552700" cy="17907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8198" name="Picture 6" descr="http://yasamkadin.com/galeri/a/altindan-capanoglu-cikmak-ne-demek-2012.jpg"/>
          <p:cNvPicPr>
            <a:picLocks noChangeAspect="1" noChangeArrowheads="1"/>
          </p:cNvPicPr>
          <p:nvPr/>
        </p:nvPicPr>
        <p:blipFill>
          <a:blip r:embed="rId3" cstate="print"/>
          <a:srcRect/>
          <a:stretch>
            <a:fillRect/>
          </a:stretch>
        </p:blipFill>
        <p:spPr bwMode="auto">
          <a:xfrm>
            <a:off x="457200" y="2057400"/>
            <a:ext cx="2819400" cy="4191000"/>
          </a:xfrm>
          <a:prstGeom prst="rect">
            <a:avLst/>
          </a:prstGeom>
          <a:noFill/>
        </p:spPr>
      </p:pic>
      <p:pic>
        <p:nvPicPr>
          <p:cNvPr id="9" name="Beethoven 9 Nolu Senfonisi (Scherzo).wma">
            <a:hlinkClick r:id="" action="ppaction://media"/>
          </p:cNvPr>
          <p:cNvPicPr>
            <a:picLocks noGrp="1" noRot="1" noChangeAspect="1"/>
          </p:cNvPicPr>
          <p:nvPr>
            <p:ph sz="quarter" idx="2"/>
            <a:audioFile r:link="rId1"/>
          </p:nvPr>
        </p:nvPicPr>
        <p:blipFill>
          <a:blip r:embed="rId4" cstate="print"/>
          <a:stretch>
            <a:fillRect/>
          </a:stretch>
        </p:blipFill>
        <p:spPr>
          <a:xfrm>
            <a:off x="7848600" y="685800"/>
            <a:ext cx="304800" cy="304800"/>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742"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7543800" cy="1143000"/>
          </a:xfrm>
        </p:spPr>
        <p:txBody>
          <a:bodyPr>
            <a:normAutofit/>
          </a:bodyPr>
          <a:lstStyle/>
          <a:p>
            <a:pPr algn="ctr"/>
            <a:r>
              <a:rPr lang="tr-TR" sz="4000" dirty="0" smtClean="0"/>
              <a:t>DEYİMİN ANLAMI</a:t>
            </a:r>
            <a:endParaRPr lang="tr-TR" sz="4000" dirty="0"/>
          </a:p>
        </p:txBody>
      </p:sp>
      <p:sp>
        <p:nvSpPr>
          <p:cNvPr id="3" name="2 İçerik Yer Tutucusu"/>
          <p:cNvSpPr>
            <a:spLocks noGrp="1"/>
          </p:cNvSpPr>
          <p:nvPr>
            <p:ph sz="quarter" idx="2"/>
          </p:nvPr>
        </p:nvSpPr>
        <p:spPr>
          <a:xfrm>
            <a:off x="457200" y="2057400"/>
            <a:ext cx="3657600" cy="4191000"/>
          </a:xfrm>
        </p:spPr>
        <p:txBody>
          <a:bodyPr/>
          <a:lstStyle/>
          <a:p>
            <a:endParaRPr lang="tr-TR" dirty="0"/>
          </a:p>
        </p:txBody>
      </p:sp>
      <p:sp>
        <p:nvSpPr>
          <p:cNvPr id="4" name="3 İçerik Yer Tutucusu"/>
          <p:cNvSpPr>
            <a:spLocks noGrp="1"/>
          </p:cNvSpPr>
          <p:nvPr>
            <p:ph sz="quarter" idx="4"/>
          </p:nvPr>
        </p:nvSpPr>
        <p:spPr>
          <a:xfrm>
            <a:off x="4371975" y="2133600"/>
            <a:ext cx="3657600" cy="4114800"/>
          </a:xfrm>
        </p:spPr>
        <p:txBody>
          <a:bodyPr/>
          <a:lstStyle/>
          <a:p>
            <a:r>
              <a:rPr lang="tr-TR" dirty="0" smtClean="0"/>
              <a:t>Girişilen bir işte başa dert olacak bir durumla, umulmayan bir tehlike ile karşılaşmak</a:t>
            </a:r>
            <a:endParaRPr lang="tr-TR" dirty="0"/>
          </a:p>
        </p:txBody>
      </p:sp>
      <p:pic>
        <p:nvPicPr>
          <p:cNvPr id="7" name="Picture 6" descr="http://yasamkadin.com/galeri/a/altindan-capanoglu-cikmak-ne-demek-2012.jpg"/>
          <p:cNvPicPr>
            <a:picLocks noChangeAspect="1" noChangeArrowheads="1"/>
          </p:cNvPicPr>
          <p:nvPr/>
        </p:nvPicPr>
        <p:blipFill>
          <a:blip r:embed="rId2" cstate="print"/>
          <a:srcRect/>
          <a:stretch>
            <a:fillRect/>
          </a:stretch>
        </p:blipFill>
        <p:spPr bwMode="auto">
          <a:xfrm>
            <a:off x="457200" y="2057400"/>
            <a:ext cx="3657600" cy="4267200"/>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Başlık"/>
          <p:cNvSpPr>
            <a:spLocks noGrp="1"/>
          </p:cNvSpPr>
          <p:nvPr>
            <p:ph type="title"/>
          </p:nvPr>
        </p:nvSpPr>
        <p:spPr>
          <a:xfrm>
            <a:off x="0" y="228600"/>
            <a:ext cx="6172200" cy="487680"/>
          </a:xfrm>
        </p:spPr>
        <p:txBody>
          <a:bodyPr/>
          <a:lstStyle/>
          <a:p>
            <a:r>
              <a:rPr lang="tr-TR" dirty="0" smtClean="0"/>
              <a:t>ATI ALAN ÜSKÜDARI GEÇTİ</a:t>
            </a:r>
            <a:endParaRPr lang="tr-TR" dirty="0"/>
          </a:p>
        </p:txBody>
      </p:sp>
      <p:sp>
        <p:nvSpPr>
          <p:cNvPr id="12" name="11 Resim Yer Tutucusu"/>
          <p:cNvSpPr>
            <a:spLocks noGrp="1"/>
          </p:cNvSpPr>
          <p:nvPr>
            <p:ph type="pic" idx="1"/>
          </p:nvPr>
        </p:nvSpPr>
        <p:spPr>
          <a:xfrm>
            <a:off x="6477000" y="152400"/>
            <a:ext cx="2057400" cy="6324600"/>
          </a:xfrm>
        </p:spPr>
      </p:sp>
      <p:sp>
        <p:nvSpPr>
          <p:cNvPr id="13" name="12 Metin Yer Tutucusu"/>
          <p:cNvSpPr>
            <a:spLocks noGrp="1"/>
          </p:cNvSpPr>
          <p:nvPr>
            <p:ph type="body" sz="half" idx="2"/>
          </p:nvPr>
        </p:nvSpPr>
        <p:spPr>
          <a:xfrm flipH="1">
            <a:off x="1066800" y="1828800"/>
            <a:ext cx="4038600" cy="3962400"/>
          </a:xfrm>
        </p:spPr>
        <p:txBody>
          <a:bodyPr>
            <a:normAutofit/>
          </a:bodyPr>
          <a:lstStyle/>
          <a:p>
            <a:r>
              <a:rPr lang="tr-TR" sz="1400" dirty="0" smtClean="0"/>
              <a:t>zamanında Bolu beyine baş kaldıran köroğlunun dillerde yağızmı yağız atı çalınır.bütün civarı arar tarar yok.bir kimse birde istanbuldaki pazarları dolaş der.istanbulda pazarları dolaşırken atına rastlar.</a:t>
            </a:r>
            <a:br>
              <a:rPr lang="tr-TR" sz="1400" dirty="0" smtClean="0"/>
            </a:br>
            <a:r>
              <a:rPr lang="tr-TR" sz="1400" dirty="0" smtClean="0"/>
              <a:t>pazar sahibine şu ata bir bineyim hele der.pazarcıda buyur der .</a:t>
            </a:r>
            <a:br>
              <a:rPr lang="tr-TR" sz="1400" dirty="0" smtClean="0"/>
            </a:br>
            <a:r>
              <a:rPr lang="tr-TR" sz="1400" dirty="0" smtClean="0"/>
              <a:t>eski sahibinin kokusunu alan at şahlanıp,dört nala ordan uzaklaşır.</a:t>
            </a:r>
            <a:br>
              <a:rPr lang="tr-TR" sz="1400" dirty="0" smtClean="0"/>
            </a:br>
            <a:r>
              <a:rPr lang="tr-TR" sz="1400" dirty="0" smtClean="0"/>
              <a:t>dövünen pazarcıya ihtiyarın biri gelip ,</a:t>
            </a:r>
            <a:br>
              <a:rPr lang="tr-TR" sz="1400" dirty="0" smtClean="0"/>
            </a:br>
            <a:r>
              <a:rPr lang="tr-TR" sz="1400" dirty="0" smtClean="0"/>
              <a:t>ah evlat! atı alan üsküdarı geçti.o köroğluydu ,atın gerçek sahibi...</a:t>
            </a:r>
            <a:br>
              <a:rPr lang="tr-TR" sz="1400" dirty="0" smtClean="0"/>
            </a:br>
            <a:r>
              <a:rPr lang="tr-TR" sz="1400" dirty="0" smtClean="0"/>
              <a:t/>
            </a:r>
            <a:br>
              <a:rPr lang="tr-TR" sz="1400" dirty="0" smtClean="0"/>
            </a:br>
            <a:r>
              <a:rPr lang="tr-TR" sz="1400" dirty="0" smtClean="0"/>
              <a:t/>
            </a:r>
            <a:br>
              <a:rPr lang="tr-TR" sz="1400" dirty="0" smtClean="0"/>
            </a:br>
            <a:endParaRPr lang="tr-TR" sz="1400" dirty="0"/>
          </a:p>
        </p:txBody>
      </p:sp>
      <p:sp>
        <p:nvSpPr>
          <p:cNvPr id="25602" name="AutoShape 2" descr="data:image/jpeg;base64,/9j/4AAQSkZJRgABAQAAAQABAAD/2wCEAAkGBg8QEBQPEBQREBAPFBAPEA8UEA8PDxAQFBAVFBQQFBQXHCYeFxklGRQVIC8gIycpLCwsFR81NTAqNSYrLSkBCQoKDgwOGg8PGiwiHSQsLC0sKiwsLCwsKSoqLCwsLCksLCwpLSosKSw1LCksKSwpLCwpLCwsKSksLC0sLCwpLP/AABEIAMYA/wMBIgACEQEDEQH/xAAcAAABBQEBAQAAAAAAAAAAAAAEAAIDBQYHAQj/xABKEAACAQIDBAcFBgMEBQ0AAAABAgMAEQQSIQUxQVEGEyJhcYGRBxQysdFCUmJyocEjsvAzgpKiFTVDwuEIFiRTZHN0g5Ozw+Lx/8QAGwEAAgMBAQEAAAAAAAAAAAAAAwQBAgUABgf/xAA1EQACAQIEBAQFAwIHAAAAAAABAgADEQQSITEFQVFxE2GBoSIykbHwwdHhFCMGJDM0QpLx/9oADAMBAAIRAxEAPwDdmTWvOsNQF9fWvQ1ecit5NnNe5z/RqINTga6TeSZjSuaaK9qbTrx169rwCnAVNpM8r2nBacFqcsmRkVE4orJUbJU5ZBgTqahdT30c6VC8dTlgmEBdT3+tQsp7/WjnjqJo6nLAsIAynv8AU1CynmfU0e0dRNFVssCVleynmfU1C6HmfU1YNFUTQ12WBZZXMh5n1NRFTzPqasmhqFkA32HmBU5YApAsp5n1NKx5n1NEkLzHqKXVV1pXLBbHmfU15rzPqaIMdNKV1pGWQXPM+przMeZ9TUpWmlai0i0ZmPM+przOeZ9TTiKYa6060RkPM+pqTDSHONTx4nkahNOwx7Y8/kakbzgNZtS+p8TTg1D5tT4mnq1LTavCQ1PBodTUqmrCXBkympBUK1KtXtLAyQU4CmrUqirgS09Ap6rSUVKq1bLLiNyVG6UUFprJVss4zNdIcU0ZjK71JbuPCx7t9HYaZZUEi7m9QeIPfVT0oN3PcAP3/eg+ju0urfq2PYkNu5X3A+B3enKpAuIw9G9MEbzRtHUTRUc0VMMVTlmeRK9oqiaKrFoqGxjiNGkbcilj32G6pywbC2plXjcTHELubX3DezeAqjm2zI+kahBzPab6D9aAlxbSuZHNyfQDgo7qKhmUcBQ3a2wmU1bxDobCNMEj6szHzNvSh5MHarUY0W4UHPiL0BXcnWVqIgG8rmhqMkjdceBtRTNehpaaUxUqbZhtPV2nKv2sw5N2v130bhttRscr9hud+yfPh51USCh5BRsgMLTczWstRstVnR/GlrwtrYZkPGw3rVu60JksbRq14OwqMipmFRPVLSLSJq9w57Y8/kaa1eQHtjz+RrgNZAGs1ufU+J+dSq1CB9T4n51KjUpNEGFq1TKaFRqnQ0QCXBhKGplodDRCUQCFBkqipkFRJRCCiAS4j1FTItMQVOi0QLCCehKaVolUqq6VbVGDwWIxZF+oid1B3M9sqKe4sVFEyy9pl9v6ljzJNZ2sFP7WdoOLOMOx59UwP6MBW29ney8Xj1GMxbZMNciKGNQhnINizN8QQEEWBBJB4DUZpmmt2j6MGNlm86N7R66LK3xxWUn7y8DfnwP/ABq1aOgsLjQs5w6oqqiK+jxg5SSobqxqFJVgDzU6DfVuYqmmcwieIpZG05wIxUDtbAGWCSIb3Uhfzbx+oFXJippiouWJsgIsZxlrqSpBBBIIOhBGhBpyzV0TpD0OjxP8RD1c33rXV+WcfuP1rBbT6P4rDX62Nso/2i9uM/3hu87UM055+thalI7XHWR9fTTLQfWUusqPDi1jCC9SuuZMw3ro3eOBoLrKJwE9nsdzaefD+u+qOhAzDlNLhuR6vgVflfTsf+Leh9iRBpKGkNG4zCsHyoGbNqoALG3Kwo7A9E5X7U38Nfu6GQ/sv9aUdCCM0o+EqUarUnGoNjBujOELSNL9lAVvzY8PT5itBItFR4VY1CIAqroAKhlWqtqYwEsLQNxUD0TIKHeqWlSsHc0yA9sefyNOkqOA9sefyNVtK21mkD6nxPzqeN6BD6nxPzoiNqSEYBhyNREZoONqJjNGAhQYXGaKjoSOio6MBCiEpREYodBRUYoqiGEmQUTGtRRLRcS0YLCiPVKxPtexUX+i8RhswM8yKyRBl6wqkiyF8t75exa/Mgcaj9sXTqXZeERcPZcRi2dEkIB6pEUF5ADoW7SgX534VQ+w/orDicNLtLGL7zicRK8YkmJlbq1Vbm7faLFrnfZRTFNVBBbaWcNl+Hec06EdBodp4bE5ZSmNhytDGcvVshU/ELX1YWuD2dNDeu+bLwSwQRQqMqxRxxgcgqAftQOw/ZbBs7FYjFYa7LiLCOKwvh0vmeNT9pS2W3EBQNd9XaQsxKgEkbxbUePKszFFy+Xlymnh8oW/ODw4qN2yK6l72yZgHB71Oo9KukhNu1a/dTcJsZQwlkVTIl8hKqWS4sbNwNid3OicbhXeNkRzGzCyyAXKm++1GoUSiliNekFiXWowVduv5yg4jB3a793cbGkYaz3RLZe0BNK2JnzJFIydWHeQO5QE/FuWzIRx8K020MVFBG00pyRpYs1ma1yANACd5FHS7C5FoCvQWm+VGDeYkBhrzqak2dtLD4lc0EiSgb8rXK/mXePMUDj+luzYJDFNi8LFINGjaeIOp5ML9nzq+WLlCNDB8Z0YwkuskETE/ayhW/xLY1VT+zzAHcjr+WWT9yasekvTHD4bDiWF453mB6jI6yRtbfIWU2yj9Tp3iXohPJPgYppWLyP1pLGwJtM4G7uAHlUaXtKthFKZyomfb2fYIcJT/wCaf2Fep0QwaaiIEjizO3zNq1ssNBzRVBWLeAim4AmEwbmCcxndcxn17J/rnVzIlVvSjDZZs3/WKD5jQ/parDBTdZErcbWbxH9X86Qw5ys1I8tpvcWpeNSp4scwAe/5cfSDSpQkoqxlWgplpsrPNlZXyihZKMmWhJRVCIIiByGooT2x5/ympJahhPbHn/KaraCtrLwbz4n50VFQo3nxPzomOs8SwhcVFx0JFRcdGWGWFRUZFQcVGR0dYZYVHRUdCx0VHR1hhC4qMioOKiSWCkoFZvsqzFFJ5FgrEeho6wyzin/KUmBkwKcVTEtb8zRC/wDkroHsThy7DwvN/eHPniZbfoBWI6a+yzbu18Z7xO2BiRVEUarNMyRxBi1v7O7NdiSbC9+AtbrvRrYi4HBwYRTmGHjSPPbLnYDtPbhdrm3fRYWT7Y2kuGgkxD/DEjPb7xG5R3k2HnXNdje0bFq8cmIijEDNlnmWPIzKx7L35L+vjVt7SukUZwxhUF0kbJnvZGdRmt3hTlJ77VnfaFsGPAteK/V4vIqoST1XVnMQnJTpp+IVRXDWKi4va/3t26za4fTpsqrUS+c2B8hYG3mLk3Omk7CDfWkazvs/2r7xs+FibvGDA/O8egv35cp86t8e5a0K/FJ8R+7H9pv2HjVnOS8y6lE06rUzuCR9JBsqZyzZtQ1nBtbNwzAcrAfpRe0MEk8TwyC6SqyNzsRa476lEK6aDs6L3C1rCqHp30wi2Vg3xUlmf4IIr2MsxByr4aEk8ge6qouVbE3g2a7XGk4h0r2dj8GZo4M6zQGzSIzJJ1RB7cdtbEWOnAmsBsjYE2KkREBJkIUMBcLmOUO34c2hPD0B6x7NNkYjaUc2MkfJnfJqCweRe1mUX7K2YL/d7jT8HsCUyth4kEZMj3jiAzO4JDOW3Dd6UgcQKdRqYtpb35W3J7es2Fw6YoB8xvbUdPO50tKbDeyfaOCTrnfDxHKHfDyYmMFrEhkFtC1rMpB4kHv7V0EA/wBG4exB7DXsQbEyMSNONzQnRXo7hghSfDRjFR/G8qiaR1N8sgdr3vYjQ7walwm1hhcWNmGOySdZLh5FsFAOaQxlbaWswBvwHjTudNGF9dIiaTkNTGuXX0G5H3lzOKAlFHz0DLVjM1plemEN0R/usV8mH/1qv2BLoyc+0PEaH+u6rzpLHfDv+HK3ow/a9ZrZL2YGsqscmIDfnSejwi/1HDXp9CbfcS3mFBTCjpqBmrQM8iYBNQUtGzUFNVDAtAZqgh+MefyNTzVBD8Y8/kapAneXo3nxPzomOhl3nxPzomOs0ThC4qLjoSKio6MsKsLioyOg4qMio6w6wqOio6FjoqOjrDCFxUZFQcVGR0dYZYSDpVLJizjHMMTWgT+1lB1f8Cd3f/RzPSbpmJicPhz/AAhpJIP9oeKr+Dv4+G8DAzstmUlWG4gkGs7GYwKQtrjn5+UH4wY2Ed7UcJnmweEjGVQspAG4AsoLeik1V9Ptr+9YWFlUWw0jws9yzFgi2O7cSh81qbpdtxrLK5vOY2gjYC1lzZmc9+o/TvrJ7L2usQeKVOugmAV482RgwIKurW0IOn96tLDu9ZRUpj4RsOvX6cvWe34bSerQp1gNEuAOtycx9NAOxm59kcyyLiMM97Ax4hLEqQSCjMCPBK3e0ScLBJLErSzEWQMS7PIeygJ35bkX7r1yzoj0lwOGxCsiS4dZFMbzNL1wRTYi6Bde0q68K6lkXEojwzLImdWZrrIrIPiQZSArEceFEqC758uvnb9LzP4vTYVzUIIVrH8tp7xmztpTJN7pi8hlYF4J0UpHiFX41yknLIvFbm4Nxxt87e1fph/pXaQijce64dvd4DvRmLAST6b8zAa/dVa7F7aOkUWEwChrmeaVUgysUkS39rKpGotGWXxkFcG2D0YWZmBYqYXikRwLiWF7kcdPh38LmuqMAuaYqIXYATY9DmxeAw5h61oy7OWyNcAGwFtN+83HOtP0S2+cNN1jrnIDRSgHtEEg51J52B9ao5KasuUh/u2WTvQnRvI/pWQwLaj5twfPp67d7T0NBUUFDsRY9v4/ea3Zu24MI8CYRHjwuH60FHcySOs0meS5JPHUC/Ct5ikjaaDEgK2ZXiV7AkLIudWB4fBb+/XJ62PRTbOaB8M57UI6+AniEYOU8iPQnlQsLimZytTnqO4nY7AqlMPSG2h7Hn7zWzUDLRsjhhdSCDqCNQRQUtbJnlWlRthLwyD8D/ymsfs861tccLow5q38prE7PrKxo+JTPR8EP9qoPMS8kOlBTUY24UHNTym6gzyuITJUZehMAmoKWjZqClqDFGgU1Dw/GPP5Gp5qHh+MefyNUgTvL4bz4n50VFQo3nxPzoqOs0ThCoqKjoWKi46MsKsKioyOg4qMjo6w6wqOio6xnSf2jYHZx6uUtLNYHqIwGZQRcFySAt/Xuqq2X7ddnOwWaOeAH7dlmQd7ZTmHkDTKqYwqmdTioiSNGRlksUIswNstu+9Z2TpZhRhhiYZEnR+zHkcEO9vhP3bcb6isTtPbU+JN5XJHBBpGvgv7nWq1Kwp6c4/hsI1YX2EN27szDQy/9GlSQMf7NTmy67rjT9eFPgBVCzaAf0BVFR0eJZ1VW1VDcePfz/41nmkMQ2ukWx2DXCAOl7H2MH6W4tpoYuwirAX1XNmPWZbsxJ11UVQbGhheeOOcXikYRtqVtm7Ia4I3Eg+VbFoVZSrC6sLEd1ZvE9GZVb+GQy8NQrDxv+1btPKaJo3tpYeU9DwDjFA4VsJiWCnWxOgIPntcS26edG0w4hliUKhUQyZVCAyKLh7DcWF/8NVew4sVAVxKmSFGIsVZk60DUrpvWrkYWeYhsXK0xGoiv/CB55RYE+XrVthNtdY4wzoJUayX0uO/kQB56VnUqlbC4VaTsGYc/wD3eMpxhWT+kpfHYatb4bdBf72t06zAe04Y7aU8WIXKREojWFTlEZz5jIMx1vpf8oouPBJASyDKjE5hwW5JBXktydOGarzbOFjimZIySotv1yki5W/G1ANQBiGOjajn5/nKLpQRfiWRMKsOjmxvepmj5QzP3XCgKD3XIqr6tl0WxXgpNiO4HlWs6BbAbEtK0jFIAFjkjU9qcE5jEz/ZTsi4G+9r2vc1OkGa19Pf6b/m8rVqFFzc4tudG4IMLG8EzFjkAYlJOtQgm623cNddKzsWDQMGYdbYg2kJZWsdxG61WXSDZj4WZkKkBSSlhYPEToV8BbTmLVm9p4/GrNEuGhWaF8ueS/NrEXv2dLG9je9ZatWViqtY3OugPqZrU6aLRDOS4Plf21nYejbxnBx9Wqoq5lyKAACHN93E7/OiJaF6NbPeDChXBDMzSFToVvYAEcDYA+dFS1vUixQFt7Tx2LCiqwTa5tK7GfC35W+RrDbPrbbSa0bnkjn/ACmsTgN9Z2O+ZZt8DH9uoe36y9bcKDmow/CKDmpuj8gnnuIC2IfvAJqCmo2agpqsZmNApqHh+Mef8poiehofjHn/ACmqQJ3l8u8+J+dFRUKN58T86JirNE4QuKi46EiouOjLCrCoqF6TbcGCwc2K0LRr2AdxkYhUB7sxF+4Gioqw3tqxZXBQxD/az5j3iONtPVx6UzTFyBGaYuQJxzE4l5XaSRi7yMXdyblmJuWPnXeOhHsz2ZJs7DviMOsss8azPIWlVv4naUDKwtZSo05VwKvqvoZ/q/B/+Fwv/sJTrmwjbm058vR3D4GWaHDZjH1hN3IZtABkuBqAbgVJUuMc9bJffnkv45zUV6xnJLEmenpKFQARVJDOyG6+m8HxFR0qqCRqJZlDDKwuJeYfbMJFpEZTzWzD0NiP1q0ihibDPi1u0URysLWfNdRYA/nFY+tbsv8A1Nif+9HzhpulWZrg9DMivw3DixA5iUWN2qX0QZF8bsfE8KO2eBhYDiG/tZRlhU8B979/C3OgNi4NJZlRyAurEcXt9geP1pu1toNNIWPZVeyibsqjhbnzpVmLG5mjToJSGSmLCCMxJJOpOpPEk7zTCK9zV5mqLRiLLXU+gWC6vBKeMzNKfAnKv+VQfOuWM4AJOgGt66Tsr2g7LCJEJWjCKqASRyKLKABqARw505hLBiTEMbmKgKJpsXgYplyyosi8mUNY8xyNBYPo5hIDmhhjRr3zBbkHmCd3lReC2lDOM0Mkco5o6vbxtuqZ91aOVSb2mX4jqpQEgdIFPQMtHT0DLUGLNKXbz2gkP4SPXT96x2B31qOlctoLffZV9Lt+1ZbBb6xsab1APKeq4KlsMzdT+gl99kUJNRQ+EULNT1H/AExPL8S/3L/nKATUFLRs1BS1czLaBTUND8Y8/kaJmoeH4x5/I1SBO8vRvPifnRMVCjefE/OiY6zROEMioqOg4zRUZoywyiGxGude28Xiwn55/wCWKuhRmq3pN0Sh2ikaTNIghYupTLckixBzA6aCmqRsbmM09DecHfZBD4hbf2HW28Y5VU/o1fR3s+nD7Lwbf9niX/AMn+7WcxnQbZyGRppXj99kxCC8kSAyYpkJjjuu8GMW37ze9a7o7sePBYaPCxF2jhDBS5UvYuz6kADex4UyzBhGSc0yHSzAmHFMbdiUmVDw1PaHk1/UVUh66ftfY8eKi6t9CNUcfEjcxzHMcfSub7Y2LPhGyyjRr5JAbo4HLkdRoedKVKXObWFxGZQp3EiEle56FEle9ZQMkdzwnPWt2Q99j4vukX/4axPWVrthS32RjRydD65PpRaSWJ7GBrtcDuPvM31ttRwp2Jxhc5m+I/E33j949/PnQZkryPM5yoCzHcqgsx8hrQxThS8mz05bnQanlxoj/m7jRr7viP8A0nP7VGcJiIiGMc0ZGoYxyIQeYNtKllI5SVYNzmmw/s1xM8IZpFgZterZGZrcMxBGU93/AOUFifZNjV1R4JO7M6H9Vt+tD4LphjYj2Zna32XIlHh2rkVqtje0hWITFKIydOtS5T+8p1HiL0am9E6HSL1ExK6ixEweL6M7RwZ60xSx5deujOYL354ycvnatT0R9pTXEGNIIawTE6AqeAktoR+Lhx5joyThgGUgggEEG4IO4gjeK597Q+hyFWxmHUKy9qeNRZXXjKANzDjzGu8aslCmqmLCqtb4ag9ZuZjQExrNdANutNhzC5u+GsoJ3mI/D6WK+GWr+V6IDmF5m1aZRipmU6Yz9qOPkGc+eg+Rqkwe+iNu4nrJ3PBTkHgunzvQ+D31gV2zVSZ7fBUvCwqr5X+usvQeyKFmNT30FCzGtemLIJ4PGnNXc+ZgkxoKWi5jQUpqTM9hA5qHh+Mef8pqeaoIfjHn/KapAneXvE+J+dER0PxPifnU6VmjeQsKjNFRmhIzRKGjLGVELjNExtQUZolGphYwomT6Y+z9sdMMS08rrGNMLlXKF4rGwIsTvNwSee6170f6TqAIpza1gspJIIG4Oeff68zbxtVXtbo2spLxEI51Kn4GPPTcas+fQry5TUwxpFTTqjsek1STjLmuMtr5rjLbnfdaufdJ9tDEzXU/w4xkj7xfVvM/oBUEnR/Gjs9WxH4WUqe/fVlsjoRK7BsQerQb0DBpG7rjRR6mqvnqjLa00KFOlQOfNeSdD+ikWJDSzqeq+BAGZMz31a44Dd4nuo3pL0Fw8WGkmw/WCSIdZlZ86lF1cWte+W538K12GRUUIgCqoCqo3ADgKpelnSSHDwSRllaaRHRYgQWuylczD7IF7676bFJUSx+sGajO9x9JzLZCCXERRPfLJJHG2XRrMwBsTfXWus4DorhYYZcOvWNHiMvWZn17O6xAFq5z0D2U02LR7fw8ORKx4Zh8C+JbXwU11jPXUFuLmTiN7CVuH6HbPTdArfnLyfzEirbDwxxi0aJGOSKqD0FR569z0cKBtFiCd4RnpdbQ+evM9TIyxYrBQS6SxxyfmRWPqdazG3egsTKXwt0ca9UWJR+5SdVPnbw31p89LPQ3pK4swhabvTN1MxPQjpC0UnukpORiVjB0Mcl/g13AnS3A+JrdysCLHUHQg7iORrlHtdnbAmPGwpczNkZr2VJlGZXIGpJAP+A1eezz2inakREkLxTRDtuqOcK501WTcra/ATfkTralFGQFW9JNdkdrrud5z5vZ/tmPasrYNnhjikPU4yR8sfUtZlQCx6wBSFKhSLg3rq2IxUkWHzSsjyonaZVMaNJuBCkkgXtxqzmesp0qxvwwj87fJR8z6VWvU8OmTK4bDmtWCn17TPE1NhPiqCi9mrdx3a+lefRczAT2NdxTpsx5CW0lBzGiJGoSY16CfNH1NzBpTQctFSmg5TVDFmEEmNQw/GPP5GpZahg+MefyNUgDL3ifE/Op4zUHE+J+dTIazRIWEoaIQ0Mho3C5V7bbhuHM/Srs4RcxjdNbwuHDWXM5yjgPtH6Cq/H7YWP4eHPWgtr7f361m58Qzm5odFK1Q53Nh0EWxePSn8FLfrNpsjpBHOcnwScBwYfhP7VeRtXK0cqQwJBBBBGhBG41v9hbV6+IMfjXsuPxc/A/WtVYbhuN8Y+G/wA33l6j1S9P9o4iDZs82Gdo5o+qKsoBbWdFIAIO8MatEem4naaR79eJH9catUrpRtnO83dFW5NphNmbP29Ph4zOcRmdbsrTpGdWNsy5hbS2hFH7P9nM7G87pGu8hT1kh/3R43NbrD4lXUOpurC4NSZ6N4SnXePK5yi0ZszZ0WGjEUS5VGp4szcWY8TRJkA30JNiwo1NUm0NuW41nYriPhN4VFbnn0H7xWrVSnqxmlTEKdxB7r6+lOz1zLGdIGVroxDDcQdRWl6M9LBif4UllmAuOCyAbyOR5jzHc5hq7VB8YsYjQ4lQq1PCvY8uh/majPSz1B1lLPTc1csnz0s9DiUc91e56gEEXEjLI9qbLw+KTqsRGk0YZZMji65l+E24+HfUyIqKERVRFFlRQFVRyCjQDwppkrP7d20FBAO6s/FY5aLimozMeXQecDWdKKlmlvjMSEUu2gUEnyrAYrEGR2dt7G/hyHpT22zNKmRmulwVv8VhzPEX+VD0ji8R4hCjYfeb/B6YNEV7WLbX6fzv2tFV3sDZjuGcaL8OY7tN9ufD0qlVSTYak6DxrTS7QWGJYlOiCxPM7yfW9Z7VXpkeHv8AaTxjEpSo5WO/2EbjsIifbufy2HzqmeZSSAQSOHGgtpbZLGwqo603zXN+da2GNa16pv8AT9J81r8TUPZBpLyQ0LKa9gxWdfxDf9aZIacMZDh1zLsYLIaig+MefyNSSVHB8Y8/kapANvL07z4n51KhqE7z4n51IprNE5IQHAFzuFVm0dsE9ldw0qPa2LIsg8W/YVV0ytINYtEsVimBNNPWesxOprylSpmZcVWnR3aHUzi57EnYblqey3kfmaq6VcISjVNJw67idGx+0BElzvOg/esZtLbDSEgHTnUW09rPNkv9hFU97fabzoGhvTDvmPpNPiHETXbKnyzW9BtrkM2GY6Nd4+5h8S+Y18jzrWYvGiNSx8AOZrleFxLRusi/EhDDyO6rrb3SLrXtHfIosvnvP9cqYNQimQu/KP4Hiy0cIUf5hoOx/b9odtLb2/Ws7itoM/hQruTvrykqWHWn3mJiMZUrHU6RXp0UrIwZSVZSGVhvBG402lTMUBtqJ0/YW2BiYRJoHHZkXk45dx3+dP2ntIRL3n5Vh+ie0uqnCk9iayH832D66f3q96SbVLzOqnsocn+HQ/rer1yalLKOek9iOL/5EVD898vr1k+M6TOr5oz2gfLwPMVtNm7SWeJZV0DDUfdYaFfI1ymtL0Q2p1YljY6BeuXxFgw8+z6VXDBaIyjaJcK4k/8AUFap+FvYiabbG1QikA+NYjEYhp3/AADf391Ox+NedyoOnE06OMKLD+u+spvhY1D8ze03cBg34tX8WoP7Kn/senbr9I4ClSrx2AFzuFL7z37FUW50A9hJYpghznhu8edV2N2iznuoefEFj3cqirSo4cJqd58c4zxZsfiGZfk2Hb+d4qVKlTUwo+CXKb+vhRshqvomJ7rblpUiaeAq6mmfSMkNMg+Mef8AKadJTMP8Y8/5TXR9t5ojh2ud288+dPXDnu/WvaVZ4EsglBPCzMW01J4ny4Uz3Vu71P0pUq0AJgsoJuYvdW7vU/Sl7q3d6n6UqVdaRkEXurd3qfpS91bu9T9KVKutOyCL3Vu71P0pe6t3ep+lKlXWnZBF7q3d6n6UvdW7vU/SlSrrTsgi91bu9T9KXurd3qfpSpV1p2QRe6t3ep+lL3Vu71P0pUq607IJ6uGYG4IuNRqd/pSeB2JYkEkkk67ybnhXtKuk5dLRvurd3qfpUmHwTlrAgX3m53UqVUfRSRHOH0Eq4qnTfYsAZZRYLKLC31p/u57v1pUqySL6mfZadqahEAAGwEXu57v1oHHRsTl0sNTqdTXlKmMMgzzzn+J8RUXBZVNszAHtYm3tBfdW7vU/Sl7q3d6n6UqVaNp8wyCL3Vu71P0pe6t3ep+lKlXWnZBF7q3d6n6U+HDNfhr3n6UqVdD4cWqrbrPXwrd3qfpTcPhWzjdx4n7p7qVKptNlhP/Z"/>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5604" name="AutoShape 4" descr="data:image/jpeg;base64,/9j/4AAQSkZJRgABAQAAAQABAAD/2wCEAAkGBg8QEBQPEBQREBAPFBAPEA8UEA8PDxAQFBAVFBQQFBQXHCYeFxklGRQVIC8gIycpLCwsFR81NTAqNSYrLSkBCQoKDgwOGg8PGiwiHSQsLC0sKiwsLCwsKSoqLCwsLCksLCwpLSosKSw1LCksKSwpLCwpLCwsKSksLC0sLCwpLP/AABEIAMYA/wMBIgACEQEDEQH/xAAcAAABBQEBAQAAAAAAAAAAAAAEAAIDBQYHAQj/xABKEAACAQIDBAcFBgMEBQ0AAAABAgMAEQQSIQUxQVEGEyJhcYGRBxQysdFCUmJyocEjsvAzgpKiFTVDwuEIFiRTZHN0g5Ozw+Lx/8QAGwEAAgMBAQEAAAAAAAAAAAAAAwQBAgUABgf/xAA1EQACAQIEBAQFAwIHAAAAAAABAgADEQQSITEFQVFxE2GBoSIykbHwwdHhFCMGJDM0QpLx/9oADAMBAAIRAxEAPwDdmTWvOsNQF9fWvQ1ecit5NnNe5z/RqINTga6TeSZjSuaaK9qbTrx169rwCnAVNpM8r2nBacFqcsmRkVE4orJUbJU5ZBgTqahdT30c6VC8dTlgmEBdT3+tQsp7/WjnjqJo6nLAsIAynv8AU1CynmfU0e0dRNFVssCVleynmfU1C6HmfU1YNFUTQ12WBZZXMh5n1NRFTzPqasmhqFkA32HmBU5YApAsp5n1NKx5n1NEkLzHqKXVV1pXLBbHmfU15rzPqaIMdNKV1pGWQXPM+przMeZ9TUpWmlai0i0ZmPM+przOeZ9TTiKYa6060RkPM+pqTDSHONTx4nkahNOwx7Y8/kakbzgNZtS+p8TTg1D5tT4mnq1LTavCQ1PBodTUqmrCXBkympBUK1KtXtLAyQU4CmrUqirgS09Ap6rSUVKq1bLLiNyVG6UUFprJVss4zNdIcU0ZjK71JbuPCx7t9HYaZZUEi7m9QeIPfVT0oN3PcAP3/eg+ju0urfq2PYkNu5X3A+B3enKpAuIw9G9MEbzRtHUTRUc0VMMVTlmeRK9oqiaKrFoqGxjiNGkbcilj32G6pywbC2plXjcTHELubX3DezeAqjm2zI+kahBzPab6D9aAlxbSuZHNyfQDgo7qKhmUcBQ3a2wmU1bxDobCNMEj6szHzNvSh5MHarUY0W4UHPiL0BXcnWVqIgG8rmhqMkjdceBtRTNehpaaUxUqbZhtPV2nKv2sw5N2v130bhttRscr9hud+yfPh51USCh5BRsgMLTczWstRstVnR/GlrwtrYZkPGw3rVu60JksbRq14OwqMipmFRPVLSLSJq9w57Y8/kaa1eQHtjz+RrgNZAGs1ufU+J+dSq1CB9T4n51KjUpNEGFq1TKaFRqnQ0QCXBhKGplodDRCUQCFBkqipkFRJRCCiAS4j1FTItMQVOi0QLCCehKaVolUqq6VbVGDwWIxZF+oid1B3M9sqKe4sVFEyy9pl9v6ljzJNZ2sFP7WdoOLOMOx59UwP6MBW29ney8Xj1GMxbZMNciKGNQhnINizN8QQEEWBBJB4DUZpmmt2j6MGNlm86N7R66LK3xxWUn7y8DfnwP/ABq1aOgsLjQs5w6oqqiK+jxg5SSobqxqFJVgDzU6DfVuYqmmcwieIpZG05wIxUDtbAGWCSIb3Uhfzbx+oFXJippiouWJsgIsZxlrqSpBBBIIOhBGhBpyzV0TpD0OjxP8RD1c33rXV+WcfuP1rBbT6P4rDX62Nso/2i9uM/3hu87UM055+thalI7XHWR9fTTLQfWUusqPDi1jCC9SuuZMw3ro3eOBoLrKJwE9nsdzaefD+u+qOhAzDlNLhuR6vgVflfTsf+Leh9iRBpKGkNG4zCsHyoGbNqoALG3Kwo7A9E5X7U38Nfu6GQ/sv9aUdCCM0o+EqUarUnGoNjBujOELSNL9lAVvzY8PT5itBItFR4VY1CIAqroAKhlWqtqYwEsLQNxUD0TIKHeqWlSsHc0yA9sefyNOkqOA9sefyNVtK21mkD6nxPzqeN6BD6nxPzoiNqSEYBhyNREZoONqJjNGAhQYXGaKjoSOio6MBCiEpREYodBRUYoqiGEmQUTGtRRLRcS0YLCiPVKxPtexUX+i8RhswM8yKyRBl6wqkiyF8t75exa/Mgcaj9sXTqXZeERcPZcRi2dEkIB6pEUF5ADoW7SgX534VQ+w/orDicNLtLGL7zicRK8YkmJlbq1Vbm7faLFrnfZRTFNVBBbaWcNl+Hec06EdBodp4bE5ZSmNhytDGcvVshU/ELX1YWuD2dNDeu+bLwSwQRQqMqxRxxgcgqAftQOw/ZbBs7FYjFYa7LiLCOKwvh0vmeNT9pS2W3EBQNd9XaQsxKgEkbxbUePKszFFy+Xlymnh8oW/ODw4qN2yK6l72yZgHB71Oo9KukhNu1a/dTcJsZQwlkVTIl8hKqWS4sbNwNid3OicbhXeNkRzGzCyyAXKm++1GoUSiliNekFiXWowVduv5yg4jB3a793cbGkYaz3RLZe0BNK2JnzJFIydWHeQO5QE/FuWzIRx8K020MVFBG00pyRpYs1ma1yANACd5FHS7C5FoCvQWm+VGDeYkBhrzqak2dtLD4lc0EiSgb8rXK/mXePMUDj+luzYJDFNi8LFINGjaeIOp5ML9nzq+WLlCNDB8Z0YwkuskETE/ayhW/xLY1VT+zzAHcjr+WWT9yasekvTHD4bDiWF453mB6jI6yRtbfIWU2yj9Tp3iXohPJPgYppWLyP1pLGwJtM4G7uAHlUaXtKthFKZyomfb2fYIcJT/wCaf2Fep0QwaaiIEjizO3zNq1ssNBzRVBWLeAim4AmEwbmCcxndcxn17J/rnVzIlVvSjDZZs3/WKD5jQ/parDBTdZErcbWbxH9X86Qw5ys1I8tpvcWpeNSp4scwAe/5cfSDSpQkoqxlWgplpsrPNlZXyihZKMmWhJRVCIIiByGooT2x5/ympJahhPbHn/KaraCtrLwbz4n50VFQo3nxPzomOs8SwhcVFx0JFRcdGWGWFRUZFQcVGR0dYZYVHRUdCx0VHR1hhC4qMioOKiSWCkoFZvsqzFFJ5FgrEeho6wyzin/KUmBkwKcVTEtb8zRC/wDkroHsThy7DwvN/eHPniZbfoBWI6a+yzbu18Z7xO2BiRVEUarNMyRxBi1v7O7NdiSbC9+AtbrvRrYi4HBwYRTmGHjSPPbLnYDtPbhdrm3fRYWT7Y2kuGgkxD/DEjPb7xG5R3k2HnXNdje0bFq8cmIijEDNlnmWPIzKx7L35L+vjVt7SukUZwxhUF0kbJnvZGdRmt3hTlJ77VnfaFsGPAteK/V4vIqoST1XVnMQnJTpp+IVRXDWKi4va/3t26za4fTpsqrUS+c2B8hYG3mLk3Omk7CDfWkazvs/2r7xs+FibvGDA/O8egv35cp86t8e5a0K/FJ8R+7H9pv2HjVnOS8y6lE06rUzuCR9JBsqZyzZtQ1nBtbNwzAcrAfpRe0MEk8TwyC6SqyNzsRa476lEK6aDs6L3C1rCqHp30wi2Vg3xUlmf4IIr2MsxByr4aEk8ge6qouVbE3g2a7XGk4h0r2dj8GZo4M6zQGzSIzJJ1RB7cdtbEWOnAmsBsjYE2KkREBJkIUMBcLmOUO34c2hPD0B6x7NNkYjaUc2MkfJnfJqCweRe1mUX7K2YL/d7jT8HsCUyth4kEZMj3jiAzO4JDOW3Dd6UgcQKdRqYtpb35W3J7es2Fw6YoB8xvbUdPO50tKbDeyfaOCTrnfDxHKHfDyYmMFrEhkFtC1rMpB4kHv7V0EA/wBG4exB7DXsQbEyMSNONzQnRXo7hghSfDRjFR/G8qiaR1N8sgdr3vYjQ7walwm1hhcWNmGOySdZLh5FsFAOaQxlbaWswBvwHjTudNGF9dIiaTkNTGuXX0G5H3lzOKAlFHz0DLVjM1plemEN0R/usV8mH/1qv2BLoyc+0PEaH+u6rzpLHfDv+HK3ow/a9ZrZL2YGsqscmIDfnSejwi/1HDXp9CbfcS3mFBTCjpqBmrQM8iYBNQUtGzUFNVDAtAZqgh+MefyNTzVBD8Y8/kapAneXo3nxPzomOhl3nxPzomOs0ThC4qLjoSKio6MsKsLioyOg4qMio6w6wqOio6FjoqOjrDCFxUZFQcVGR0dYZYSDpVLJizjHMMTWgT+1lB1f8Cd3f/RzPSbpmJicPhz/AAhpJIP9oeKr+Dv4+G8DAzstmUlWG4gkGs7GYwKQtrjn5+UH4wY2Ed7UcJnmweEjGVQspAG4AsoLeik1V9Ptr+9YWFlUWw0jws9yzFgi2O7cSh81qbpdtxrLK5vOY2gjYC1lzZmc9+o/TvrJ7L2usQeKVOugmAV482RgwIKurW0IOn96tLDu9ZRUpj4RsOvX6cvWe34bSerQp1gNEuAOtycx9NAOxm59kcyyLiMM97Ax4hLEqQSCjMCPBK3e0ScLBJLErSzEWQMS7PIeygJ35bkX7r1yzoj0lwOGxCsiS4dZFMbzNL1wRTYi6Bde0q68K6lkXEojwzLImdWZrrIrIPiQZSArEceFEqC758uvnb9LzP4vTYVzUIIVrH8tp7xmztpTJN7pi8hlYF4J0UpHiFX41yknLIvFbm4Nxxt87e1fph/pXaQijce64dvd4DvRmLAST6b8zAa/dVa7F7aOkUWEwChrmeaVUgysUkS39rKpGotGWXxkFcG2D0YWZmBYqYXikRwLiWF7kcdPh38LmuqMAuaYqIXYATY9DmxeAw5h61oy7OWyNcAGwFtN+83HOtP0S2+cNN1jrnIDRSgHtEEg51J52B9ao5KasuUh/u2WTvQnRvI/pWQwLaj5twfPp67d7T0NBUUFDsRY9v4/ea3Zu24MI8CYRHjwuH60FHcySOs0meS5JPHUC/Ct5ikjaaDEgK2ZXiV7AkLIudWB4fBb+/XJ62PRTbOaB8M57UI6+AniEYOU8iPQnlQsLimZytTnqO4nY7AqlMPSG2h7Hn7zWzUDLRsjhhdSCDqCNQRQUtbJnlWlRthLwyD8D/ymsfs861tccLow5q38prE7PrKxo+JTPR8EP9qoPMS8kOlBTUY24UHNTym6gzyuITJUZehMAmoKWjZqClqDFGgU1Dw/GPP5Gp5qHh+MefyNUgTvL4bz4n50VFQo3nxPzoqOs0ThCoqKjoWKi46MsKsKioyOg4qMjo6w6wqOio6xnSf2jYHZx6uUtLNYHqIwGZQRcFySAt/Xuqq2X7ddnOwWaOeAH7dlmQd7ZTmHkDTKqYwqmdTioiSNGRlksUIswNstu+9Z2TpZhRhhiYZEnR+zHkcEO9vhP3bcb6isTtPbU+JN5XJHBBpGvgv7nWq1Kwp6c4/hsI1YX2EN27szDQy/9GlSQMf7NTmy67rjT9eFPgBVCzaAf0BVFR0eJZ1VW1VDcePfz/41nmkMQ2ukWx2DXCAOl7H2MH6W4tpoYuwirAX1XNmPWZbsxJ11UVQbGhheeOOcXikYRtqVtm7Ia4I3Eg+VbFoVZSrC6sLEd1ZvE9GZVb+GQy8NQrDxv+1btPKaJo3tpYeU9DwDjFA4VsJiWCnWxOgIPntcS26edG0w4hliUKhUQyZVCAyKLh7DcWF/8NVew4sVAVxKmSFGIsVZk60DUrpvWrkYWeYhsXK0xGoiv/CB55RYE+XrVthNtdY4wzoJUayX0uO/kQB56VnUqlbC4VaTsGYc/wD3eMpxhWT+kpfHYatb4bdBf72t06zAe04Y7aU8WIXKREojWFTlEZz5jIMx1vpf8oouPBJASyDKjE5hwW5JBXktydOGarzbOFjimZIySotv1yki5W/G1ANQBiGOjajn5/nKLpQRfiWRMKsOjmxvepmj5QzP3XCgKD3XIqr6tl0WxXgpNiO4HlWs6BbAbEtK0jFIAFjkjU9qcE5jEz/ZTsi4G+9r2vc1OkGa19Pf6b/m8rVqFFzc4tudG4IMLG8EzFjkAYlJOtQgm623cNddKzsWDQMGYdbYg2kJZWsdxG61WXSDZj4WZkKkBSSlhYPEToV8BbTmLVm9p4/GrNEuGhWaF8ueS/NrEXv2dLG9je9ZatWViqtY3OugPqZrU6aLRDOS4Plf21nYejbxnBx9Wqoq5lyKAACHN93E7/OiJaF6NbPeDChXBDMzSFToVvYAEcDYA+dFS1vUixQFt7Tx2LCiqwTa5tK7GfC35W+RrDbPrbbSa0bnkjn/ACmsTgN9Z2O+ZZt8DH9uoe36y9bcKDmow/CKDmpuj8gnnuIC2IfvAJqCmo2agpqsZmNApqHh+Mef8poiehofjHn/ACmqQJ3l8u8+J+dFRUKN58T86JirNE4QuKi46EiouOjLCrCoqF6TbcGCwc2K0LRr2AdxkYhUB7sxF+4Gioqw3tqxZXBQxD/az5j3iONtPVx6UzTFyBGaYuQJxzE4l5XaSRi7yMXdyblmJuWPnXeOhHsz2ZJs7DviMOsss8azPIWlVv4naUDKwtZSo05VwKvqvoZ/q/B/+Fwv/sJTrmwjbm058vR3D4GWaHDZjH1hN3IZtABkuBqAbgVJUuMc9bJffnkv45zUV6xnJLEmenpKFQARVJDOyG6+m8HxFR0qqCRqJZlDDKwuJeYfbMJFpEZTzWzD0NiP1q0ihibDPi1u0URysLWfNdRYA/nFY+tbsv8A1Nif+9HzhpulWZrg9DMivw3DixA5iUWN2qX0QZF8bsfE8KO2eBhYDiG/tZRlhU8B979/C3OgNi4NJZlRyAurEcXt9geP1pu1toNNIWPZVeyibsqjhbnzpVmLG5mjToJSGSmLCCMxJJOpOpPEk7zTCK9zV5mqLRiLLXU+gWC6vBKeMzNKfAnKv+VQfOuWM4AJOgGt66Tsr2g7LCJEJWjCKqASRyKLKABqARw505hLBiTEMbmKgKJpsXgYplyyosi8mUNY8xyNBYPo5hIDmhhjRr3zBbkHmCd3lReC2lDOM0Mkco5o6vbxtuqZ91aOVSb2mX4jqpQEgdIFPQMtHT0DLUGLNKXbz2gkP4SPXT96x2B31qOlctoLffZV9Lt+1ZbBb6xsab1APKeq4KlsMzdT+gl99kUJNRQ+EULNT1H/AExPL8S/3L/nKATUFLRs1BS1czLaBTUND8Y8/kaJmoeH4x5/I1SBO8vRvPifnRMVCjefE/OiY6zROEMioqOg4zRUZoywyiGxGude28Xiwn55/wCWKuhRmq3pN0Sh2ikaTNIghYupTLckixBzA6aCmqRsbmM09DecHfZBD4hbf2HW28Y5VU/o1fR3s+nD7Lwbf9niX/AMn+7WcxnQbZyGRppXj99kxCC8kSAyYpkJjjuu8GMW37ze9a7o7sePBYaPCxF2jhDBS5UvYuz6kADex4UyzBhGSc0yHSzAmHFMbdiUmVDw1PaHk1/UVUh66ftfY8eKi6t9CNUcfEjcxzHMcfSub7Y2LPhGyyjRr5JAbo4HLkdRoedKVKXObWFxGZQp3EiEle56FEle9ZQMkdzwnPWt2Q99j4vukX/4axPWVrthS32RjRydD65PpRaSWJ7GBrtcDuPvM31ttRwp2Jxhc5m+I/E33j949/PnQZkryPM5yoCzHcqgsx8hrQxThS8mz05bnQanlxoj/m7jRr7viP8A0nP7VGcJiIiGMc0ZGoYxyIQeYNtKllI5SVYNzmmw/s1xM8IZpFgZterZGZrcMxBGU93/AOUFifZNjV1R4JO7M6H9Vt+tD4LphjYj2Zna32XIlHh2rkVqtje0hWITFKIydOtS5T+8p1HiL0am9E6HSL1ExK6ixEweL6M7RwZ60xSx5deujOYL354ycvnatT0R9pTXEGNIIawTE6AqeAktoR+Lhx5joyThgGUgggEEG4IO4gjeK597Q+hyFWxmHUKy9qeNRZXXjKANzDjzGu8aslCmqmLCqtb4ag9ZuZjQExrNdANutNhzC5u+GsoJ3mI/D6WK+GWr+V6IDmF5m1aZRipmU6Yz9qOPkGc+eg+Rqkwe+iNu4nrJ3PBTkHgunzvQ+D31gV2zVSZ7fBUvCwqr5X+usvQeyKFmNT30FCzGtemLIJ4PGnNXc+ZgkxoKWi5jQUpqTM9hA5qHh+Mef8pqeaoIfjHn/KapAneXvE+J+dER0PxPifnU6VmjeQsKjNFRmhIzRKGjLGVELjNExtQUZolGphYwomT6Y+z9sdMMS08rrGNMLlXKF4rGwIsTvNwSee6170f6TqAIpza1gspJIIG4Oeff68zbxtVXtbo2spLxEI51Kn4GPPTcas+fQry5TUwxpFTTqjsek1STjLmuMtr5rjLbnfdaufdJ9tDEzXU/w4xkj7xfVvM/oBUEnR/Gjs9WxH4WUqe/fVlsjoRK7BsQerQb0DBpG7rjRR6mqvnqjLa00KFOlQOfNeSdD+ikWJDSzqeq+BAGZMz31a44Dd4nuo3pL0Fw8WGkmw/WCSIdZlZ86lF1cWte+W538K12GRUUIgCqoCqo3ADgKpelnSSHDwSRllaaRHRYgQWuylczD7IF7676bFJUSx+sGajO9x9JzLZCCXERRPfLJJHG2XRrMwBsTfXWus4DorhYYZcOvWNHiMvWZn17O6xAFq5z0D2U02LR7fw8ORKx4Zh8C+JbXwU11jPXUFuLmTiN7CVuH6HbPTdArfnLyfzEirbDwxxi0aJGOSKqD0FR569z0cKBtFiCd4RnpdbQ+evM9TIyxYrBQS6SxxyfmRWPqdazG3egsTKXwt0ca9UWJR+5SdVPnbw31p89LPQ3pK4swhabvTN1MxPQjpC0UnukpORiVjB0Mcl/g13AnS3A+JrdysCLHUHQg7iORrlHtdnbAmPGwpczNkZr2VJlGZXIGpJAP+A1eezz2inakREkLxTRDtuqOcK501WTcra/ATfkTralFGQFW9JNdkdrrud5z5vZ/tmPasrYNnhjikPU4yR8sfUtZlQCx6wBSFKhSLg3rq2IxUkWHzSsjyonaZVMaNJuBCkkgXtxqzmesp0qxvwwj87fJR8z6VWvU8OmTK4bDmtWCn17TPE1NhPiqCi9mrdx3a+lefRczAT2NdxTpsx5CW0lBzGiJGoSY16CfNH1NzBpTQctFSmg5TVDFmEEmNQw/GPP5GpZahg+MefyNUgDL3ifE/Op4zUHE+J+dTIazRIWEoaIQ0Mho3C5V7bbhuHM/Srs4RcxjdNbwuHDWXM5yjgPtH6Cq/H7YWP4eHPWgtr7f361m58Qzm5odFK1Q53Nh0EWxePSn8FLfrNpsjpBHOcnwScBwYfhP7VeRtXK0cqQwJBBBBGhBG41v9hbV6+IMfjXsuPxc/A/WtVYbhuN8Y+G/wA33l6j1S9P9o4iDZs82Gdo5o+qKsoBbWdFIAIO8MatEem4naaR79eJH9catUrpRtnO83dFW5NphNmbP29Ph4zOcRmdbsrTpGdWNsy5hbS2hFH7P9nM7G87pGu8hT1kh/3R43NbrD4lXUOpurC4NSZ6N4SnXePK5yi0ZszZ0WGjEUS5VGp4szcWY8TRJkA30JNiwo1NUm0NuW41nYriPhN4VFbnn0H7xWrVSnqxmlTEKdxB7r6+lOz1zLGdIGVroxDDcQdRWl6M9LBif4UllmAuOCyAbyOR5jzHc5hq7VB8YsYjQ4lQq1PCvY8uh/majPSz1B1lLPTc1csnz0s9DiUc91e56gEEXEjLI9qbLw+KTqsRGk0YZZMji65l+E24+HfUyIqKERVRFFlRQFVRyCjQDwppkrP7d20FBAO6s/FY5aLimozMeXQecDWdKKlmlvjMSEUu2gUEnyrAYrEGR2dt7G/hyHpT22zNKmRmulwVv8VhzPEX+VD0ji8R4hCjYfeb/B6YNEV7WLbX6fzv2tFV3sDZjuGcaL8OY7tN9ufD0qlVSTYak6DxrTS7QWGJYlOiCxPM7yfW9Z7VXpkeHv8AaTxjEpSo5WO/2EbjsIifbufy2HzqmeZSSAQSOHGgtpbZLGwqo603zXN+da2GNa16pv8AT9J81r8TUPZBpLyQ0LKa9gxWdfxDf9aZIacMZDh1zLsYLIaig+MefyNSSVHB8Y8/kapANvL07z4n51KhqE7z4n51IprNE5IQHAFzuFVm0dsE9ldw0qPa2LIsg8W/YVV0ytINYtEsVimBNNPWesxOprylSpmZcVWnR3aHUzi57EnYblqey3kfmaq6VcISjVNJw67idGx+0BElzvOg/esZtLbDSEgHTnUW09rPNkv9hFU97fabzoGhvTDvmPpNPiHETXbKnyzW9BtrkM2GY6Nd4+5h8S+Y18jzrWYvGiNSx8AOZrleFxLRusi/EhDDyO6rrb3SLrXtHfIosvnvP9cqYNQimQu/KP4Hiy0cIUf5hoOx/b9odtLb2/Ws7itoM/hQruTvrykqWHWn3mJiMZUrHU6RXp0UrIwZSVZSGVhvBG402lTMUBtqJ0/YW2BiYRJoHHZkXk45dx3+dP2ntIRL3n5Vh+ie0uqnCk9iayH832D66f3q96SbVLzOqnsocn+HQ/rer1yalLKOek9iOL/5EVD898vr1k+M6TOr5oz2gfLwPMVtNm7SWeJZV0DDUfdYaFfI1ymtL0Q2p1YljY6BeuXxFgw8+z6VXDBaIyjaJcK4k/8AUFap+FvYiabbG1QikA+NYjEYhp3/AADf391Ox+NedyoOnE06OMKLD+u+spvhY1D8ze03cBg34tX8WoP7Kn/senbr9I4ClSrx2AFzuFL7z37FUW50A9hJYpghznhu8edV2N2iznuoefEFj3cqirSo4cJqd58c4zxZsfiGZfk2Hb+d4qVKlTUwo+CXKb+vhRshqvomJ7rblpUiaeAq6mmfSMkNMg+Mef8AKadJTMP8Y8/5TXR9t5ojh2ud288+dPXDnu/WvaVZ4EsglBPCzMW01J4ny4Uz3Vu71P0pUq0AJgsoJuYvdW7vU/Sl7q3d6n6UqVdaRkEXurd3qfpS91bu9T9KVKutOyCL3Vu71P0pe6t3ep+lKlXWnZBF7q3d6n6UvdW7vU/SlSrrTsgi91bu9T9KXurd3qfpSpV1p2QRe6t3ep+lL3Vu71P0pUq607IJ6uGYG4IuNRqd/pSeB2JYkEkkk67ybnhXtKuk5dLRvurd3qfpUmHwTlrAgX3m53UqVUfRSRHOH0Eq4qnTfYsAZZRYLKLC31p/u57v1pUqySL6mfZadqahEAAGwEXu57v1oHHRsTl0sNTqdTXlKmMMgzzzn+J8RUXBZVNszAHtYm3tBfdW7vU/Sl7q3d6n6UqVaNp8wyCL3Vu71P0pe6t3ep+lKlXWnZBF7q3d6n6U+HDNfhr3n6UqVdD4cWqrbrPXwrd3qfpTcPhWzjdx4n7p7qVKptNlhP/Z"/>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25606" name="Picture 6" descr="http://yaraticiyazma.terakki.net/blogs/files/2011/01/3.png"/>
          <p:cNvPicPr>
            <a:picLocks noChangeAspect="1" noChangeArrowheads="1"/>
          </p:cNvPicPr>
          <p:nvPr/>
        </p:nvPicPr>
        <p:blipFill>
          <a:blip r:embed="rId3" cstate="print"/>
          <a:srcRect/>
          <a:stretch>
            <a:fillRect/>
          </a:stretch>
        </p:blipFill>
        <p:spPr bwMode="auto">
          <a:xfrm>
            <a:off x="6400800" y="152400"/>
            <a:ext cx="2133600" cy="6477000"/>
          </a:xfrm>
          <a:prstGeom prst="rect">
            <a:avLst/>
          </a:prstGeom>
          <a:noFill/>
        </p:spPr>
      </p:pic>
      <p:pic>
        <p:nvPicPr>
          <p:cNvPr id="8" name="Beethoven 9 Nolu Senfonisi (Scherzo).wma">
            <a:hlinkClick r:id="" action="ppaction://media"/>
          </p:cNvPr>
          <p:cNvPicPr>
            <a:picLocks noRot="1" noChangeAspect="1"/>
          </p:cNvPicPr>
          <p:nvPr>
            <a:audioFile r:link="rId1"/>
          </p:nvPr>
        </p:nvPicPr>
        <p:blipFill>
          <a:blip r:embed="rId4" cstate="print"/>
          <a:stretch>
            <a:fillRect/>
          </a:stretch>
        </p:blipFill>
        <p:spPr>
          <a:xfrm>
            <a:off x="4419600" y="3276600"/>
            <a:ext cx="304800" cy="304800"/>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74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273</TotalTime>
  <Words>607</Words>
  <Application>Microsoft Office PowerPoint</Application>
  <PresentationFormat>Ekran Gösterisi (4:3)</PresentationFormat>
  <Paragraphs>67</Paragraphs>
  <Slides>27</Slides>
  <Notes>0</Notes>
  <HiddenSlides>0</HiddenSlides>
  <MMClips>8</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Cumba</vt:lpstr>
      <vt:lpstr>DEYİM HİKAYELERİ</vt:lpstr>
      <vt:lpstr>İÇİNDEKİLER</vt:lpstr>
      <vt:lpstr>ATEŞ PAHASI</vt:lpstr>
      <vt:lpstr>DEYİMİN ANLAMI</vt:lpstr>
      <vt:lpstr>PAPUÇU  DAMA ATILMAK</vt:lpstr>
      <vt:lpstr>DEYİMİN ANLAMI</vt:lpstr>
      <vt:lpstr>ALTINDAN BİR ÇAPANOĞLU ÇIKAR</vt:lpstr>
      <vt:lpstr>DEYİMİN ANLAMI</vt:lpstr>
      <vt:lpstr>ATI ALAN ÜSKÜDARI GEÇTİ</vt:lpstr>
      <vt:lpstr>DEYİMİN ANLAMI</vt:lpstr>
      <vt:lpstr>GÜME GİTTİ</vt:lpstr>
      <vt:lpstr>DEYİMİN ALAMI</vt:lpstr>
      <vt:lpstr>İŞ İNADA BİNDİ</vt:lpstr>
      <vt:lpstr>DEYİMİN ANLAMI</vt:lpstr>
      <vt:lpstr>İPE UN SERMEK</vt:lpstr>
      <vt:lpstr>DEYİMİN  ANLAMI</vt:lpstr>
      <vt:lpstr>DİMYATA PİRİNÇE GİDERKEN EVDEKİ BULGURDAN OLMAK</vt:lpstr>
      <vt:lpstr>DEYİMİN ANLAMI</vt:lpstr>
      <vt:lpstr>DOKUZ DOĞURMAK</vt:lpstr>
      <vt:lpstr>DEYİMİN ANLAMI</vt:lpstr>
      <vt:lpstr>HALEP ORADAYSA ARŞIN BURADA</vt:lpstr>
      <vt:lpstr>DEYİMİN ANLAMI</vt:lpstr>
      <vt:lpstr>SAMAN ALTINDAN SU YÜRÜTMEK</vt:lpstr>
      <vt:lpstr>DEYİMİN ANLAMI</vt:lpstr>
      <vt:lpstr>FOYASI MEYDANA ÇIKMAK</vt:lpstr>
      <vt:lpstr>DEYİMİN ANLAMI</vt:lpstr>
      <vt:lpstr>Slayt 27</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q</dc:creator>
  <cp:keywords>www.sorubak.com</cp:keywords>
  <dc:description>www.sorubak.com</dc:description>
  <cp:lastModifiedBy>Dogan</cp:lastModifiedBy>
  <cp:revision>www.sorubak.com</cp:revision>
  <dcterms:created xsi:type="dcterms:W3CDTF">2012-12-25T12:27:57Z</dcterms:created>
  <dcterms:modified xsi:type="dcterms:W3CDTF">2013-01-16T13:55:03Z</dcterms:modified>
  <cp:category>www.sorubak.com</cp:category>
  <cp:contentType>www.sorubak.com</cp:contentType>
  <cp:contentStatus>www.sorubak.com</cp:contentStatus>
  <cp:version>www.sorubak.com</cp:version>
</cp:coreProperties>
</file>