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303" r:id="rId19"/>
    <p:sldId id="305" r:id="rId20"/>
    <p:sldId id="306" r:id="rId21"/>
    <p:sldId id="307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6" r:id="rId30"/>
    <p:sldId id="288" r:id="rId31"/>
    <p:sldId id="292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4" r:id="rId4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5364088" y="1196752"/>
            <a:ext cx="2787650" cy="3887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Hand writing Mutlu"/>
              </a:rPr>
              <a:t>d</a:t>
            </a:r>
            <a:endParaRPr lang="tr-TR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Hand writing Mutlu"/>
            </a:endParaRPr>
          </a:p>
        </p:txBody>
      </p:sp>
      <p:pic>
        <p:nvPicPr>
          <p:cNvPr id="1026" name="Picture 2" descr="D:\Belgeler\1.sınıf\1.sınıf dökümanlarım\döküman sarayım\yararlı dosyalar\Karikatür harfler\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3888432" cy="5600276"/>
          </a:xfrm>
          <a:prstGeom prst="rect">
            <a:avLst/>
          </a:prstGeom>
          <a:noFill/>
        </p:spPr>
      </p:pic>
      <p:sp>
        <p:nvSpPr>
          <p:cNvPr id="4" name="Yuvarlatılmış Dikdörtgen 3"/>
          <p:cNvSpPr/>
          <p:nvPr/>
        </p:nvSpPr>
        <p:spPr>
          <a:xfrm>
            <a:off x="3923928" y="215305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u="sng" dirty="0" smtClean="0">
                <a:hlinkClick r:id="rId3"/>
              </a:rPr>
              <a:t>www.</a:t>
            </a:r>
            <a:r>
              <a:rPr lang="tr-TR" sz="1100" u="sng" dirty="0" err="1" smtClean="0">
                <a:hlinkClick r:id="rId3"/>
              </a:rPr>
              <a:t>sorubak</a:t>
            </a:r>
            <a:r>
              <a:rPr lang="tr-TR" sz="1100" u="sng" dirty="0" smtClean="0">
                <a:hlinkClick r:id="rId3"/>
              </a:rPr>
              <a:t>.com</a:t>
            </a:r>
            <a:r>
              <a:rPr lang="tr-TR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du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230425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man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2159893" cy="50415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771800" y="1844824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860032" y="836712"/>
            <a:ext cx="381642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duman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https://encrypted-tbn2.gstatic.com/images?q=tbn:ANd9GcSfzWeJfsuohPyYn73S-vqBFGCyB_PdB8v1KrkMKTZNOUz3U1P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636912"/>
            <a:ext cx="4714875" cy="3705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2016223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mir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demir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http://nms.on.ca/images/Secondary/iro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780928"/>
            <a:ext cx="2390775" cy="3609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2160239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mar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699792" y="1844824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644008" y="1124744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damar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https://encrypted-tbn0.gstatic.com/images?q=tbn:ANd9GcQ7mm7u9VrDRPkx4cPgsAoZoQ0zWeaOAANgxqS6QVsAqdMtJ7mpa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780928"/>
            <a:ext cx="3888432" cy="3447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di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7" y="1816100"/>
            <a:ext cx="1800200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ken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diken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http://img4.imageshack.us/img4/1996/forumdasdiken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852936"/>
            <a:ext cx="4714875" cy="3552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799431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rad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194421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yo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339752" y="692696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339752" y="1916832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radyo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8674" name="Picture 2" descr="http://www.radyodinlemeyeri.com/wp-content/uploads/skt172rady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852936"/>
            <a:ext cx="4714875" cy="3695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ye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194421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di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339752" y="1916832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yedi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0" name="AutoShape 2" descr="data:image/jpeg;base64,/9j/4AAQSkZJRgABAQAAAQABAAD/2wCEAAkGBxQTEhUUEhQUFhUXGBoXFRcYFhcXFxwcHBcXGhgYGBgYHCggGBolHBcXIjEhJSkrLi8uGB8zODMsNygtLiwBCgoKDg0OGxAQGywkHyQsLCwsLC8vLCwvLCwsLCwsLCwsLCwsLCwsLCwsLCwsLCwsLCwsLCwsLCwsLCwsLCwsLP/AABEIAMIBAwMBIgACEQEDEQH/xAAbAAACAgMBAAAAAAAAAAAAAAAEBQMGAAECB//EADkQAAECBAQEBAQFBAMBAQEAAAECEQADITEEEkFRBSJhcQaBkaETMrHRQsHh8PEUI1JiBzNyFUMk/8QAGQEAAwEBAQAAAAAAAAAAAAAAAQIDAAQF/8QAJxEAAgICAgEEAgIDAAAAAAAAAAECEQMhEjFBBBMiUTJxFGFCkaH/2gAMAwEAAhEDEQA/APYpccqDRsXEdTBSCEjKo5C2McKVHBXGDRJNRA4U0SfEjmYHMAKOFR1kjYREONxaZScyyw9STsAKkxg1fQQhMbaEk7ik5eZMmVlH4VrJB75AD1uYDGExCw0whRNKlQ9E0FtojP1MI9bKLA326LQIkEKpOIUj/tmSkhmYlm0uTUwBxnxSlCR8AomKdiNOwsxteD/IhQqwSbpDubM5tgPSNT+LSZSQZk1CRpzAv2AqY8wncQM9YTOJcuXfJTQUDM++8L5fKo8hUFAgsrd2OYBnHeEfqPpF16X7Z6bP8VSFpIkqUpViMpBApXmZ76QrVxsMooGYpdwVpSR5Ev5xUsDJQs5iFpUKVLV8710gPGhbkcg8rjqaV94k/USb+iv8WCLYrxkEpJMk0Zzm5XNqtaJsF4nVOf4chRWADRQKQ/8AkWBHpFU4RwpU3M5TLQmqiSgAvYOB0O+tYs+FnS8KcsiWFLIHOQyc3QWGsF55LyK8EPCHqOLkMJqEJV+P+5Yb8yQ8RTPEOEIczkAVYl9Cx+kUDGylLnKWsHMqqu52Bv5b9IgmyCCkEip5auKCoUVXHYaw0fUS87A/SxL+jiclRZM2WWr8wtDPCTkkcqknsQY8qThyFIVnUpw4yBXvl/fSJcRimUEqSEkWIYFhVmCn03h16j+hX6VfZ6yDGphpHnXDPEy5Ki5UtBdkqcDUsCeugiy8O8XSpjhQMs9fl0ev3iscsWQnglH+x6g9Y5mLSDU+V/4jhMx7MQawv4rjwBlBoNBr5C8UJolmY4lTgkbCOv6gqNbkVIGjtvCaXPJq35frHHEMQXS1KfmY1j1ozG1U/VvtB2E5UD1/ftC4KzsBc/tzDqTLDgbQQMMwkughnhRWBJCYOkhr0gisJyxuNfGG8ZCimkxwtcbWphEGeANRzNVWIVKEdq1gQgwB0iYmNKVEDmAeI8XTJABBUs/IgXJ67DrAbSVsaMW3SGU7GhDAuSbJFz9h1NIhTgzNWmZMCQa5BVwk37neM4DgsyFzJj5phcg1yjRIo7COOO8TMmUGLbkgVFRrYu3rHFkyOX6LRjTpdnHHOLSsOgpBPxCOXKxI61oB3ii8S8UT1J/7CCAQ4YKbVyAK1taB5+Lz5pjuAcpZ3c2YO6rwix2ISVOoOxYk/MGLAs3Kde0CJdQjFBeF4iSCHClCpzAppTqbbx3jpuX4nxEpzbAuCDUHL2q5aBJgGUFKnu5uRTVraHygkhM+WFlCHQlKAN2oQ5NCGqLQrrse30cLxALJASEp5gCKPqb03PaJsKpRTkI0zJ/Ck0cgbi9YWDDZRUZH1zHlNAWF7nfeHeBVLJSpfOpIpRtdRtoIEmktBjdhGH4WZjKSpKFhTmWp3U1RlcsAd4HnYVRUpKwkK11boNoJ4xiHyljmsAk1p1+8aw2MKSpOVKwoC5zHQ32DG8RtvY1UG4LEy0/2hJSvLlUpZUkB2HMz0uWiNfEFSytKUpCFnkUAFJe1K5i1fSkGY/D4acFLUr4RIFcx+HQMHAaBMVwtBSkSp7qDMkEBJ0cAAw2uxE15A8RKVMmMliUpcqbmLC7tQ13ib+nmApUSa0LsT5/7GtBEs/G/DnOQpWVIBzMJdtBR+5gWXjEJm1+UgKSXJbzIAAfqY1sdbBVYp1cwYD5ikGWpupVcfSO5ypZUFJSkoV85mFw+4NQR0DWiOSrMotLAcu1HY6ve2neIUTyXPw1AKLUc2NwCCPpFLFDlYGWC3+Xy5CQ/lWneIMqUTAkJUOrlyHoXSlm6UjSJwK7uCGQkfOk7OB/EdjhylklJUAKqcI6OQWobwU67Zmvoa4HixTm+GQXvLcE7Zk+1oKw88TCSXfUGjdKRX04sSyckszHYF0lXV0mmwB+lYmOPZKFOxd77myt29aa1iuPI4uvBLJiUt+SyS1ZaD7R1ik5ijsfrCqXxIrDMx1+4g7CLU4LvT8zHamns43FrTG2FkpQH1MH4RBJOggLCJzHYCGyCBSGsRhUtbfL+sTI6wNKMGIL94ArN5YyNxkYUimzHMRvEYUGv6xoLG49YBQ6UqA1qIMTqV1gXiM1KElSyAkXJhWOiPF8UTKSVzVJSkXJLeUIPDsv+rxC56wDlbKzZbFhvR9T5Qi8R8RM9QQEciXUC4cMRVjd2pFh8IcWly0hK1BLjelLe0cebJy0ujrjjcYt+S9y6AUpT+Yof/IuILhOjfsdIvcqYClwxBtHnXjuTNmrKZSUkAEqUSzdPMd4WbSUSWD8mUAzASQgpS7gBlKJDuTmDAt1e8EIYg0LEsCyrN8wFsw92MTr8PBFZ60152SjMQNgokU7RDiVJSCJYJQQA6ilIAerJJf03jck+joSZEgAJysiz9juwA/xNL+0comlihScwIzJZwBp0Lk3iZMsqCsqQcodTJNRTlDihZ/SBMGVcyVlgRqln0AINzb2hJBRvDMp0lTFROUFyQKi51+0GYUhBBKsqgCkhKXDvQubuGr1gdRNlKApQkFtraikBT5wSWdVKpLb9PKEdsN0NcLxEocqclVQ5DAPUb9WjU/HS0VSBz3JPS2t4r8wLPy6D91jhOFVdRa0ZQQPcGycUEjlyDXLodixsYa8PxSXC+Q8pBaherdv1im4xKkVciIZmKWOv73FYb27BzLerHhwkUIdmWVAE0IL3BAtDHAJuSoBRBoVZqdqD0ig4bHEE3AOoqd7mHHDcswgKWXNnLaM0aUGbmWL+oHMCVk6L5fZvpBnCpAL86XZ0uFFR8iYG4dh5MpTzKga+0WbgeNwxUMwCVbE1po7VETf7G5PtIXp4cpaw+ZAA5iQkP/5FyfaCZPhuYsrEtaqKDkgjNflckmnSkXWXxKSJaFoAIUWTzAO0Z/8AaSnlShIq3T6wz4rXL/hPnN9RKpO8OlASkqAUpVkC3Z9PaN47gfwgV0BNCSwFdCLP5Rb8FxJM4ZpssAJU6SdGsWNoYzJKJoI/KGUb6YryuP5I8TxuIKJjFKEH8LEhy1Bs9f4iycGxImJTYK1DuBW77QfxvwtlUZisimNyDUMaKD9SHGwitygpKnVRaSaj8SHGZJ0JDd6dIviy8df7GlDmrRd5CwAAP56wVLmRXsLOLAg0NRDTDTifvHajkcRvKXBcmY8ASwNTEso16QSdDMTY1EAWN4yCLQOnz9T940rufb7QMjGpf9DEv9Qk6/WFHpkUy/6J+0UrxT4lCgqVKFQcuY0CiNA2n2h74h4uiUhQclagQkA1rR3NABdztHn0wEl1urlACrip1epDjSsc+WdaOrFDycyJ0wtVJ+UBySkEiope4OnnBH9NLLBLKOqkpAIbQM7WF4jVJUUEBmagTyFr/hGr18ojw635SpYTUlQyAnZKW2ZmoRHKzpPQfBfGVrSUTQUpBCZZLB+nXS8d+LzlQW/EWproB9YouDxJACQtk5kqDpY9wX5i3lFj4gpOKlhC1FgoKSQWLjR/OJt38WTceMuaK1jcQVgE5Vh8qQDVwBVhU9zZjCpc9KCCQglmCXUE2rRiCerwx4nwWZKBUlTivKPYnc9YrMzFMrmJYA8hd++tbaxRJNDORYZXEAmWkISJYJJLA1bR6VP6QvVi/wC6lcyockO21CpoGTKUtOYLSwYUDPY6u5+X1gXEroqtCxA3oOlT+sKo7M3ok4hxEE6qILCoAp73pAaZc2YoZMy1k2AJLi+bpGpeFVMVLSCTmIDdSfyaL6Ey8BLAAzLNaCxq7xRJJWSbb0hbg8Jlf44SkgDlHzVsb2eF3EpgUSEoCQk0JsWfWMxeMWsrmFuY31YWEK5TzFBAJdRbdO7wi29DVXZtU34gqC9as+mgjlPDyScxAAAJzXAPTfpFkwplYZDrIXM2FB26RDxDjCJiQBLS7gkbdusN0LbfRVF4QA0JvRw0SSZSisKBAIr+/wB6w2kBMtAUp11soMBW5esTYQJVMBolJ+Rk+w3jcmFoSS8aoUVma127dxFi4dMBYuUnTKRQvbzhNxBDrXm0Le+kCImqlHMk6v8AmIDipdBjKj1jiHESpEqagpSlFPnKS9XBBFRqwgT/AOgsP8qjmYMrNvVVmDNpvCThSxiZaRnQhLqJBu4bcECx9RFjwvAZi3WkpUCXLXOnmWAr3iMlvZWLSB5mLmgpD5XYjTfRz66taGGG8Qz5cwBa0lIu5YjqCamKpi5sxK1DLMTlVlqb6F2HShNKwZgMOSy8xGhBUSfW0VUVVme9HpnD+OS8RmQuimuRyqBiqeKeFiQUrlkpAJvVLXZzZiKd4STUTJRExC3A/CDlA/2YB93prD3hPGjipMyWxC0uQlRLK/zY9K0EBxf5IRJRegfwysGWpJPyqLbgEkgeX0Ih1ImAWin8MWE4ksRlWjlZ70dgzFmv1h/LnOWEd+KVxRDJH5MdycQSYeYKS4eK/wAMlG+m/wBvvFgTpWLIhMK+CjeMjBNEZGJ7Kom8d/FYwenh1an2iHGYRKUqUSQEgqPYBzpCsspJlO8Vz868ssAqSB8QmjAmgJ1BYnyivpmqLkm5BFiKFs12A0dng+ZxTMpSqAKFRR+V9WqKiFqCXACa5agUUGZr9NI4ZO2ztSpJE82bkUflympDpqXLXteJcXhqFntcPsNtbd6wM6RVKio61LEnch/cCOxiXSRQFIYnNlBanY2cUNoVoNgaErS6U1BYq0ADl2a3ZtLw34HiApOQqTU8hDtveFsqUDyqIJKnKyli5ahYUPXaCBKXJB5Byh08wOt3GgGvaJTClYXicd8RC5ObItJyqraKlj8NlX8wNd29uu8TeJOKJTifiJDZ0pJGhYMa+QhYviSZi3U/UjTa9qw9PslHWjtFwGo9nat/tWO5ozMBVnP6e8L14ok0tWrCxp3MNuD8LVOmACzF1VYAW6Q9M1oceGcIEBWIXlPwzYmrgUI66esC4rGpUFTVkuomj0HcQwxkmYtaJEn/AK0CqmAKlO/oGg/C+HwC6+Y3O3SGWJz/AET9xL9lTk4FU2p5U6Qzwnh0N+Lvb6RdU4NKdI6+C2naOmOKKISySZUF+H30PdzAy+CAKDOGv1i5rTEMzBvWGeOP0JzkvJSMXgZgBDBQbQt7GBcPiSkprlKbBteoi7TsFCrH4EG4eIywLwVjmfkQ8WmiYoKYJXTN/iescGVViB0PVo7x+HKS4Gnn+sComh+YtShFydto55Rkns6ItNaCcEsyyAosly3q7efWLTh8fMSZeV1FB5QCctWSTTyFdjC3w3wUTpgWojIN3LmzHy/KPQh4dMtDJZiHH1LRGf2iiko6fkU8V4lIf4i5JKqBwzgWcve49YHwvDEuZiZxUDYKoGZm79DtEEzAqWkkuSCaqAFEsT3oIHl4dWYBmDkpLBJr0Fu0aHWmUcd0GTVjmb5r0B8xo0JcZMUlSTLBzAs6SoKAN2dsw9w5hxi5RUkuatQ3ZtD03EBz0tKfLZqsHFnNL6mLRYJIjwU0BUtdblKqWJuNn1eLFw5YCuunR/zim8NX/cSlT/MDfyAUezVuzRZ8GCJhfUx14lSOWbtl0wan2hikwmwC3hqk0i5zyRJnO0ZEJmCMgi0HTEfv9bQPMYgg1BDbu+kMikd+8B4qkKxYs8YxyzJWvkKa5ctXBzEKFd6M+wgTDzaLD3U9jmDEAfKXL/rF2/5AwOYoUHCSAFAbguD6E1im/B5SAWYlm5hm/Eoa6/WOCa4uj0ovkkySbhV/CCgZbF35xmQlqApIANta1F4hlI5AwGZDgJylTcrEEimrx0nBul7AC5SR3NaE9TuI0iXUM9TQihOpKmTSm8JyGSNol0yqLO3KV1YvRi72hhgMV8EZWofmDFx62BYdIWT0/DUXXU6BWY9cxUAx6mmkSpnucpNGZJTTWgcpy+8Brkhuhf4jwKZ8v4qGdFhlZ061etgbRWsBgislKQ5On8Wi5oJSSCNX+Z2G1WD9o4TiACSH1slmrc6w8bSoRpNkWD4Zh5A/ukFYFQNB5w3GITNCZWFo55iA1BcmFIRkKSVZ1G+YkO+zPRq9D3iTC4pUtyjkUWBbVVXJYGmocQV3vonw+uy6YbAhDDUesFowmqi3uYpCeOzSS8xYLMAAS+9cruK1faDsF4mmJAdJWkXKvmvQOLlunrHSs0eqOd4Jd2XCVhg7tHOJlwrwXigf/pJWA7BQqk+rF794a/1SJgJST2IKSPI1iinF9MSUJLtCxSeaC0yqRCpHMIPakMichRPQXiBWFeG02SBU0Gr2hRjeKpSSlAfdVwD9D6wk5qPZXHBy0hbjeHBiYRysEgLdaFFyMtLEHsfekN8XMJqVFRNgHYWNNB9IhVPUR8m5FXSCL21uH73jknkc+ujshiUe+y9eDCjLUoucoYD09LRcZ8gN5UjybweqYZ2VasqRbKVB9qkCPWWeWyTlNgTWu3WI41TcWS9QtpopXHpqJahnykkulKg/8QgxCFTVlSZiEgCgZ67PRx2i0+JOGoWolYScpqClzYMzxUP6tGbJkyCpszked/tE8cfrs6oyuKO5uKCRkKspahb5To/72hZjlzZWXMsEZhS34gQ7mzPBWJxw+KAtKSPwqJq2zDrodoExy0KWXtVJpntsLaR0RQsmAoCnzGoUSQRcG9RqD7WiwcOm7wjXOGQhLEULigd+Zn6m0HcMJU2UEx04uiE+y/cH+XvrDRc6F3BcMr4SdO/eDThzuPeOpI5n2cxkaMo7+36xkagFmaF+MVVhpBmIxFKQCEkwjEiisePcSlEpKWdSyQKswDZj7j1ijoktMJW5GZSwn8VmUo7BqdwYsvj+clWKkSquhOY/4sVgeZJBHlCLFqBUpklkvozhq23qB3McGfcj0cGoEGJQmYcxBFAC+YjcJZ+0BSl/DLqZzm/1FrgPQsO8EzJ6vlJIYApAZqJozX7dIimYELVclgWzWD3J0f7QkaXZR76BaLZSjzFxRSszP+FLVFqvE85VM7hIHK+UjuxW5fSjaxqZLIUo5jQEAsMqa6aOR9I5RObLlGdIflagoeZRrrrDdisjmzC5Ys9wkcuXfN0vZwTA01BYqAajJWoKcuC7ODfsInzkTMxyJzMSKOUorUiySfO0ZLTeYUhKal30eyQz27Xh7QjsGEkhSGyLSaZbgv8A5Nq1baQbOw2VSQmWgGgNLUqQwdm9Y1LCE5l51O9BUJLB7Jv3vB3D5syauhGZg5AsnZy5JaFk/I0UBAF+RUshjZ3I2LFvVosnh/w0iesTFpdNcoYHs6jUgQbwrwpLUp1JelzVqvQaRe8DhEoZIbyifJz1ESclEC4VwKXKliWE8oL1qSepMMf6QMQWbqI1xTHIw8pUxemgLOdA/wCcee8R8STc5UDMKV/5ElKQahKUigIdn/ZzSX7JwjPJvwOOOY/Cy1EIKlKAsjKUPWhJLguNITnjyyHCUAWqSWPVoVqkIWHFNym3Rg4BV9oEVPXLcFCiX0INg/mX7Q6yzqky/sQXasIx/EZynKs3w7bB3sae8Q4aaSqruagAPQdAWbq2mkCzMUpXyhIPXle7s9zveN4biSg3zEqploVAVrSzd3gOLe2MnGOkMcbicgFA5ckMSWNrCtWEK0TVFfzBQZyGo276qBbyjviCwtVEhQQa5kqfoAnRixcE6RBIwgISA7kqcEkkMbFw5FqncQ0YpKwSk29DXgU7/wDpQciUFwACBUf5JZ366x6zwlfIRcgkknd6N7R5pwkJkhDgqJOVCiLG1t49N4ZIyISLvX839Ymtz0Tz6jsSeNFMg1I3IuHpHnMvCoUolSwXAYWcEGoBdyPtHofjjFoSMqg5LkC5IF2GseXTMQpR5CMublIoQQ6uYGDBO2hoP4KyXFYyWKE5ywIUU1dyzACgB+sB/EUpyCxIozEAqBDd6D1jWLxDMp1Co0KkVYk0qGcHyjUtPKpaiQoVLEsSmxHdgYrVAuwiSC6AQCk1oGDh3SRtX1EW7hKQQwDbAQk8LcOM0ElWYy0uAz/M4DncBIteLl4dwIBKlaR1YouiGSSHuFlnKA9hBQl+cShMbyMIuczYIZJjIPSikajWDkQ/FcxtUyIREhTE2MUL/kbDrzy1oAfKpPW6TfRnJ9d4QcOkTFCco/ICFBN2ykBgNyCo+Yi5f8gSj8BCwWyrD9iC/wBBFC4fily1IJvM5CNCLOQPxaHaOLMnZ34n8USrw5LCWDmQGBe9BVuxNtowzl/MzhkuWrsaa/u8AzcVMkzCCkgKLqSS7NTMn/ZzXcQ1k4pwpGZJBswIY7HXf0iDtFUwZU/KkSwFEZiSoijKYDTsIhxyyFOMtjmUbB7OkEPVqdYmGGCwpL0FUGzECoA0HeFeImLRmdqABFKP21840TM5nqZIBoVNmJAexNNrH2gyfiErl/KaUazFqH84GlYNSmKJa1GwNydH9Not3DPC6VBOZJuKDm0Hl5wzYlpdijB8HVOOUnKnZIFdyYu/CeDolpcirCg1aC8PwZSKS0pRZyoerAdIbsiVc5ibPYfveEaf+bJyyX+JPhMEQNhr+94IxU9EsFVBudT94EmY9IFSNzWwiieI/EWdRawokXJvp52huWqiJDE5O2a474pBJz75QgudaEFmL/nCX4mcBsoJLVUCOvUuD7wlxeKzTM1FLDhlcrUejO0RzMaZhGVYDf62YgnW7wygkdHKtLoNxXEVS1fDU2UKIzp8z8och6XgsZVpC8yg5oXZvajkQhmKV8QK/tlT3awDOGF9YY4bENRRJA5Xy8uXLQtXV6w1KtAUtg2IUcwC1t1UCpSntct+7RmHmFN8xS+YEAlSjWxR8oZvSDlTSJZ5kKoVClwL30rAUif8NTlKmOmYkJfQjQNtDXaFapkmImJIIQ4FEqFSojUsahtD1iHASpnxWRuBUlSjR2foT7xFjFFebKV1ZgAGLGtW02iw+G5OVFUkE71vZ+sCUuMTL5MtPA8GMw1arn7RecGT5Afv6RW+DYcpSMoBV1LD1Yw+XOCE3sIlj+K5MlmlylSKZ42ShU5ClH5HZvd+loovEVIUCoAnKRmsHuL+vvFg8V4vMp6OSrK9n0io4qYKumqixD1tQUvrGxb2dD+MUhaNwMtK5QoORajsSYLTOUGAZQFXYgDlUNeo13MRF0snmLFupYO3mw9Ie+HOHCbMzKFE0IZgd/qY60uWjnbrZc/AWCCZSl/imELIZmSQyB1pFvkYQJFBCXw4edQoLX2D0G1xFkB/YjriqRyyls2ikYs6RvKe31jpKGgiM7EZGoyAABKS8SFUclbmOhL1eFHF3iLDpmYaakkDlJFHqmtvJo8dny2OdwTf/wAmjsB0JMe5rkgivvHkvijhvwJy0JSoS1F0k2ajs2gs3aObNHydWCfgF+OiYlDsZoTyvclj73iu4gTQSQlSSVVuLWpp57Q0w07KSXFbEHV6mtr26QywuI+KjIv5q13/AFjm/E6XsTr4+oJCsiQXILOl9q/v8oYeH5ErEArzF6hUt0vXa/L13gHGYQgOtLALoC1Xo8L8FL+FMExAsSzFmpvqIFKtCts9XwfwpMtgAkAMKBh+bxLg/E8pIypUml7jXtHnH/1TNUxWoC1TUjezNeOZhyqo52VzBwSaVYaQlS8sPCJesf4yAdWYM9gx7WMK53iHOoKW9Ho7AUe0VYIUClISpg6goj2dqRDhZhBUwKrs5G+qtfbtA4IZSS6Q7x3iMrcJzFKRVqEkmzmEWJ4iVGt2bKAabVse8RYrELLgkZXoGIPWg00gaahNgo8wrTKkMHBpU6xaMUhXJs6kTKioKgKdWNf/AE5eOgM4JUWIAJNypzXsA1ojGFV8zHQkMev394jmkOSGBYObAP5GkEUYS54ruaBkFy3+2mkErxiADlUpXUipO3s0JMzOHzUBcO3W4942maSmvKHoaaakXNY1GsLM0q/7M7/iVt2ow0vEXxQFAAkJVUkhze/awiNKlM5L0Zwfr7Xh1wTgJmVKcxsHdujv9ILpAszgErMHJG1yWbc6DpF/4HwwuXqAQ1BtV454NwRCEhSjzC5anlDw4kIB0HW/eJyXmQrm38YhuHIlpZ33/iE/iDjYSkgXsG3t+cB8Q4ykD5gAz3jz3j3HitToLbAdvYmwhNzdDRio7ZnF+IqO7pPcW0O9IXTFO6ndQGZQJGzuKX+0CoUSCC5JzFILEAmz7Ud45wkwrmCWkkgJeOqMK0LKd7GfCsEuYsZ3YMrN1YOO+kegcHkBIZmcU6Ql8O4VkMd4tGGk1HSsdUFRzTY24RJyTEnQ0izNCfBozAb0h5FGRZG0bCY3G4ADnLGR28ZBMKkGsSFUDhVREzwBmaUYQeMuFfGkHK+dHMlvcNrTSLCVxHOqIVqwxlTs8Kn1cCgBAYsCdQw7hVTqIkRiCly7kGj6AEvfW/s0WTxZ4YUhcyegjIqpGqbb/hdy+j+cV1EjlJ600BIFx5/lHFKPF0zvjLkrQfg+IBSgmfR6OA1dO/tG8fgkAHIXzG/7aA5OEK3qCopZ6+d/yjniC1VSAyUhOZXclm6lj7xNreh/GyA8KY1Wl3o4Jp0/dImTnSCkKRQgipVpbKbHrHMgkABRGUOzkA9WO0d0y3dSdr61gNteBeN7shXxSaXClEHUAluppEOGWxOYgdWuw1v9KwHis1SG7tW9j1gRU5YcOfWsMlaB8hrMxKSHWKivLfu0QYianMGr0cNUH09IUTMOblyL79+28Crw+jfrDKC+wNssKZ4Um7m2471asDO9UmurGr13hSmV5ROcGWB3t/MGkjbDZk5IDEsexDxwialRAzgHV3Ir7RFIkLPzBwKVNukSJwuUszqNYF0Giz8NwuFCUsoGoJc3bTpWsWjD8YlAcreRpFBwHCVuXoGcH8j7xDxLCsWSQ5/flCXvsFJnoOO8VBNAx8xCPiHi0qcVJppSti/rFQVhDbV3McoGZTKD1Yd4yhGw3XQyx/EpkxVwUtQMWHajRBhAVgJLZUl3DB6XO56xAgKUrIkEN6Ur6wyw8jICpetT0p+bRS6WgVZmImJQk20PrB/hThPKZqhzLr2GggLA8MOJmOaIBcv+Lp2j0DBYNgKRXFCtsnkl4N8LwzWHeH+HkViDDSGT3MNJCY6kjlkwmQMtocSlOHhUmD8OYIgU0aaNxkAxzGRuMjGFCqx3kgYrjuWt4IzRJXvHJVvG3jlRgAB8VKBHTWPOPFPh1UslcsOh/lH4Tuf9Y9LIgXEyXBt5iElBSQ8JuLPLZFTyqBDP1HeI8URlqHqxIv6Q/wCOcEMkqmyg6bqT/j/46dIRJUFElN3c/vaOCcHF7PRhNTjo2vCg3IOjbDelDEE/CZCk0IUnNTZ2cjq4iZM4Wp7R2pDpBCg5LFJeiQKEdHeBYzS8ASkpDpYDqfzPrAyOHlZqQ4t6HfSJpgQ5BcnQ18r6RwiesperJ/IVNrUgr+hHvsDnyggsx1t1o0QpQktldJ11F6QfiAhfy3PR+tjA0iWMw6UFdr0g+BWtkeFw4qFB2sTp0/ODAkJQKJLlqX6gCCZDlVUuPp32jU+Skcpob7iujvCtjJAkgZwcoLAOos9ILwnCQVBwFJKczsfICtI3gMWqWCGB9Pc/u8axuOWosigFGq/tAad6BoY4zFhICUs9qNSEkvhsyctku/zHp+ph34b4GufMJYhGpUGf/wAuGLWi5HBS8JJVlFQCdyb3JuYKhx2xXNdLsoXFOH/DF2/y3N6QmGFLcgYEv1vS8PMZmmF1ihOZ3306QRgeFzJnyJARbMbdWFzGgm3oLSitiKQjJQOT+f8AENMPw4rqqr1iy4fw8mWHYkszm8TYPB6aR1Qw1tkZZb6IOEcPyioiw4eWBGSMKIOkSfQR0JHPKRuTK3guWmMQmJ0JhiZ01oKkGBAIIlGMYOQqO3iCWqJHjAO8sZGnjIwSvNGCNkxkaihmYiNmduIxo0UxqAYlQMaVHC0xwVEQDUcTkPFY4v4cStRXLPw5jXAGU9xFmViNxEcyYDpAcU1TMm4u0eS8Swk+UomZLNNQHSas7i0QIxgUl6jKWuAX0a7jrHrExAOkI8f4dkzFZihiRXKcoPUgaiOeXp/o6I535KJ/Vgqdq6Bnv0s8DY3HmhFtP4EWXE+CCD/ameShbsR9oXzfB88FglCg+igPOo9oT2WvBT3U/ItRi0gAtzH7fxBAnAczP9LdYkR4VxF/gkMWHMge+a3aDpPhyYpgshKdQGUeti38wvtP6D7i+xbhcSpWYi16BhBC1pWAbN+zDjCeFlBwV8lwEpY63JUekHSPCiKB1luoH0Eb+PJs3vxRXM7lhUaFmEOMFg5CBmmc6tqgDYEXPnFjl8KFmAEFJ4ckRX+L/ZN+ovwLDx0hky5ahswYfrAk3484/wBxkjb77w/RgxHcvDObQf4sf8nYnvNfiqEuC4OlJzK5jo4DDyh0gJAoII/pd4kQgC0dEYqKpEpTctsEUFKDWEdSpIFBBC0GOBBEs7lhvzgyUmkQSJJUYMCMsYBtIiURykR3GMbaO0GOUxggmCZaoleBkGJkxgErxkRExkagCURgjIyMVJ4jVGRkYxgiBUZGQGEGXEa4yMgGOB+UdCMjIIGdARpqRkZBAQYv5YglpEZGQAhEoQSgRqMjAZOBHChUdjGRkEx0oRNJH0jIyMBnE6NJjIyMA7N40oRqMgGGMsUEYqMjIJjUuO4yMjGNxi4yMjGJERKYyMggOoyMjIwD/9k="/>
          <p:cNvSpPr>
            <a:spLocks noChangeAspect="1" noChangeArrowheads="1"/>
          </p:cNvSpPr>
          <p:nvPr/>
        </p:nvSpPr>
        <p:spPr bwMode="auto">
          <a:xfrm>
            <a:off x="155575" y="-1690688"/>
            <a:ext cx="4714875" cy="3533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data:image/jpeg;base64,/9j/4AAQSkZJRgABAQAAAQABAAD/2wCEAAkGBxMQEhIUExMWFhUXFxUbGBcXGR4gIBgcGhoiGBgXGBcYICogGBwnHR8YIjEiJikuLi4vGiAzODMsNzQtMCsBCgoKDAwNDgwMDisZFBksKyw3NywsKywrKywrKysrKyssLCsrKysrKysrKysrKysrKysrKysrKysrKysrKysrK//AABEIAQoAvQMBIgACEQEDEQH/xAAbAAEBAQEBAQEBAAAAAAAAAAAABgUEAwECB//EAEkQAAIBAgQCBAcOBAQFBQAAAAECAwARBAUSISIxBhNBUTI0VGFyk9IUFRYXI0JTcXOBkrO00TNSYpEHJIKDQ5ShscFVY7LT4//EABQBAQAAAAAAAAAAAAAAAAAAAAD/xAAUEQEAAAAAAAAAAAAAAAAAAAAA/9oADAMBAAIRAxEAPwD+14nFxxW6x1S/LUwF/qvXh78Yf6eL1i/vUz09wqTYjLUkRXUyYnhdQw2w7kHSwINjY/dWl8CMv8kg9TH7FBqe/GH+ni9Yv709+MP9PF6xf3rL+BGX+SQepj9inwIy/wAkg9TH7FBqe/GH+ni9Yv709+MP9PF6xf3rL+BGX+SQepj9inwIy/ySD1MfsUGp78Yf6eL1i/vT34w/08XrF/esv4EZf5JB6mP2KfAjL/JIPUx+xQanvxh/p4vWL+9PfjD/AE8XrF/esv4EZf5JB6mP2KfAjL/JIPUx+xQanvxh/p4vWL+9PfjD/TxesX96y/gRl/kkHqY/Yp8CMv8AJIPUx+xQanvxh/p4vWL+9PfjD/TxesX96y/gRl/kkHqY/Yp8CMv8kg9TH7FBqe/GH+ni9Yv709+MP9PF6xf3rL+BGX+SQepj9inwIy/ySD1MfsUGp78Yf6eL1i/vT34w/wBPF6xf3rL+BGX+SQepj9inwIy/ySD1MfsUGp78Yf6eL1i/vT34w/08XrF/esv4EZf5JB6mP2KfAjL/ACSD1MfsUGp78Yf6eL1i/vT34w/08XrF/esv4EZf5JB6mP2KfAjL/JIPUx+xQanvxh/p4vWL+9e2Hxkcl+rdXtz0sDb67cqxfgRgPJIPUx+xWZ0GwkcOMzVI0VEWSABUUKP4fcoAvQe/TLxvLPTxX6Z6rakumXjeWeniv0z1W0ClKUClKUClKUClKUClKUClKUClKUClKUClKUClKUCpLon49m32sH5dVtSXRPx7NvtYPy6B0y8byz08V+meq2pLpl43lnp4r9M9b2fm2FxJH0Mv/wADQd9KhejXQTL5MHhHfCqWeCFmN23JQEnwu+tL4vcs8kT+7+1QVFKl/i9yzyRP7v7VPi9yzyRPxP7VBUUqS/w+wqQ++MUY0xx46RUW5IUdTEbC/Zck/fVbQKUr5eg+0pXPhcfFKSI5EcjnpYG39vqP9jQdFK54sbG7FFdSy3uAdxY2P9jse6uigUr5evtApSlApSlApSlAqS6J+PZt9rB+XVbUl0T8ezb7WD8ugdMvG8s9PFfpnqmx+G62KSO9taMt+7ULX/61M9MvG8s9PFfpnqtoJDAdHsxhijiTMo9MaKi3wY5KAouet7hXR70Zn/6lF/yY/wDuqnrN6RZuuDw8kzAsVsEQc5HY6Y4187MQPvoJRsRmS46HCpjY5jYSYi2FCiKK9gCwkPyjm4Ve4M3Ib7vSrN5I+qw+GscViCRHcXESj+JiJB/KgtYfOYqO2vnRzL/cGGklxLr1z6p8VKTtqtdrE8o0UaVHYq/XXh0LwzTdZmEykS4oLoVucWHW5hi8xIJdv6n8woNbo9kseChEUeo7lndzd5Hbd5JGPhMx/wDAFgBWlSlB8JqdUdTmDkf8YIG890bqyfRMLj/eFdPSnBa40kFw0Lawyi7KLFWZR2lQdVvnadO4JFcuJhfFxxTRkLNEbMoOxKsrMqk9hZVKkjdW7NVwFJX8Z6Ze6cU0TYctLOI5FdI34kdlZJ003tEqrqUbDUdB1MbEf0SHpKI7riFKsAPBU3JOwBi3ZSW4QQXQmwDkkCubBZTiIesZQV62QyERMgaMncxt1ilJdySX2NzbcAGgz/8AD7FsBHDrvZZLoCSNC6NMmhmYwNrZl6u4230irupWDCthJ2xc9tLqqMQbmK1h1jvpGsNpQNYAIVBAsXavTF5tLidUeHWwIKliOIXFrtfhg5g2bU//ALfbQenRX5R8RP2y9Ve/1GVB90Uka/WpqhBvUvjwcPCmGQ6pHuXIuNWprBARcoHYhB/Kiub8N638qwS4eGKJeUaKosAL2Fr2GwvzsKDqpSlApSlApSlAqS6J+PZt9rB+XVbUl0T8ezb7WD8ugdMvG8s9PFfpnqtqS6ZeN5Z6eK/TPVbQKlMUPduZpHziwKiRx2HESgiIHzpHrb/dU91VMsgUFmNgAST3Abk1N/4exlsJ7oYceLd8S1+6U3iX/TEI1+6g8+mv+YbC4AcsS5abzYeGzygns1MY4/qc1UgVL5IOvzLHzncQLDhUPcdPXzf3LxD/AGxVTQKUpQKnW6PPEzNhpCgO+gsQBsAAp4kAAAA1RtYAAWAAG/PMqKzMQFUEsTyAAuSfNapuGbF4suVtFEGKgaircgbPZSxIvY6XSzBl3tch8VJ3xOGjnVSql5Q5Ck3RdIGoWvu4a4RPBFU4qPQRYbFQM05kkLmF+ZVOsFwC7FmDl1jGlnJsbgc6saDyxMCyIyMLqylWHeCLEf2qXyg42SGMKFjVVCjSUUHTwk30ybG19IRCL2vVPjcSsUbyN4KKWNudgL7DtPmqMyLLIXjj6uTqp2QF1ZfCbnKySIyu41E+BIVHKwoKDLMi6uQzSOZJLWFy1l5i41sxvYsL3sNTWA1NfZqbw+Mmw04jnfXGwGlu1eLRe9r6QxRTqLH5VDe2q1JQKUpQKUpQKUpQKkuifj2bfawfl1W1JdE/Hs2+1g/LoHTLxvLPTxX6Z6rakumXjeWeniv0z1W0E5/iJOyZbi9Jszx9Uu9uKYiFd/rcVvYaARoiKLKqhQPMBYf9KxumuXzYjDBIFV3WbDyaXbSGEUyyldVja+nurkOaZr/6dh/+c/8AwoPv+HPFgzN24ifFTX7w8zaD+AJ/aqisbodlr4TA4WCS2uKJFbSbjUBvY9u9bNApSlBj9I0ldYo4kvqkGonwVCgspfcErrCkgeEAV7az8cj64cJC2lAPlGNyWJVnJYqQxNwC1ipJlU3tcNUVg5Ph2bE4iVkZQGdVuCNRbSGYX5rojhsR2lqDpwuQQopVl13UpdgBZTzVFUBY15bKBewJud6+xtiIeEp16jwXDKHt/WrWUn+oHf8AlFalKDMGFkmZWmAVFIZYgb3Ybq0jWA2O4UXAIBudrfnMcijluRwMSCSOTEcmZeWrlxizi2zCtWlBKYKJ8Xh2jkIaaLkTsGDAoyPbfSSJoidzwBt2F638nMhgi64ESaQHDFSbjYk6CVueextvWfgcK8WMksnyTIza9rXLhgnO99bTtytZx563KBSlKBSlKBSlKBUl0T8ezb7WD8uq2pLon49m32sH5dA6ZeN5Z6eK/TPVbUl0y8byz08V+meq2gUpSgUpSgUpSgUpSgUpSgUpSgUpSgUpSgUpSgUpSgVJdE/Hs2+1g/LqtqS6J+PZt9rB+XQOmXjeWeniv0z1W1JdMvG8s9PFfpnqhjzJDM8O4dQDuNmB34T22uL/AF0H3KsxTExLLHfS38wsR9YPL9iDXri5SiMwANhfdtI85LHkAN71h9Gvk5Z4dhptYedCUB9T7mP312dKSRhZGADaND6SbBurcPoJ7AbWJ3tfkeVBlHp7hBdWkAlDKmlbspZg5XTIFsVIjfittbzi9DluKMqB+DcmxjfWptt4Vhve4tbsr+VzdEmxM3utcRGjMVZY5GGs6yeJ2DbuDpCA3UgEWUEWu+hE/WxSSb8TqASblgsSKJGNhd2tc93LsoKGRwoJJAABJJ7AOZNeGXY1Z41kS+k38IWIsSpBB5G4NcPSidUgIY8LMobzoOOUffGrivkOLXCQYdZr9Y5RSFFyZHI1m3Yuttz5wOZAIbFckGYo8skIvrj03uNjcA8J+da4v3XHfXzH5kkBjD3AkbSGtsDa/Eewef8A8XNZOO+SxsT7APp+8H5OQfjOE/CaCiqbxfTHD4eQx4hljNnI0trtoRpGD6V4G0qxtv8A9r0lfyPM+jxzILEZlg6gtCXdgdRjLWZBcWZyoLjY+FuRag/o2SZ2uLuU0FLXFnu/Ow1x6RovY9p5VrVCdC42SdYGIbqklbWragA4itFGefVWKvcm7NvzBq4mkCKzHYKCT9Q3NBz4bMUkkliW+qLRq224r2se3kQe47V11N9GXEcMs8lhe2ojfdbtLsNyeveYW+qtOTOUXDriCr6G0WAW7cbBRwjnuRy+69B7TZiiTRwtcNIGK7bHTuRfvtcgf0muuprpPKAsOJU6lUMQVOx8GdTfubqtHn63z1Sigw836Sx4SQLOVVWKgENduLkxjAuEvcar18yzpLFipNMDIyhmU3cq5K+EUjK8a+e9SXS7Lzi5cRhdSx8TP1jkaCHSNSzqebpqCoTfnYWI1D8dHsrfBSw4XrRKryx2dX2UQ3k12NyZXAVWAIABPZYUH9NrkbMEEywb6yhflsADYXPYTvb0TXXU5kx63FTS78PWr5t3EQA+oQav97z0FHUl0T8ezb7WD8uqHLMyTEKzR3Kq2m5Fg2wbUvepBFj21PdE/Hs2+1g/LoHTLxvLPTxX6Z67ek+GK6cQlgyW1E9mm5R2PYqlnVv6JZD2CuLpl43lnp4r9M9VhFBNTw4fGMskUipPpHCWswFr6WVWDxt2alIOwB1AWr5A2Jlc4WW4UKGkk1DVoJ0iNWQC+shxr0owCNw3IavbM8twagRlxFcbRKVII/pwzhk+8Jevz0QVL4vS7uFmVAZAwYARIwTS4BUBmawsBvsKDsGQhdISaVUXZVGg6R/KruhdR/q27LVw4xZMDoTDqWjlYqqkljHJYuSNRGoPZvCdQG7eK1UtYvTCwwrksVs0R1LzFpVN13G/30HD72orLLjZVBBuqvIOY5EsdI7BwRqq9+vY1+sv/wA3iWlO8cZ4f9OyKPvvKeXODtU28MvhwY4mmkAa3E46oOez5ZFXrr+d2vVRhoEjULGqqo5KoAAvvsBtQcudYHr4ioClhxKG5EgWKt/SylkP9LGsGCfD4mEQ4iQK6MVQyFQxtstw9w7gHQ4IILK23Kq2svNMHhheSQrETbVIH0atrAOQQJPMGuPNQZLvi8IURQJRIwRLsSoJ31cRMiWGpil3BCbMnKtBOj4UHTNKGY3kJ0N1jctbJIrKp9EDYAcgAMnLMPCmNhWOR2HVzOFKaEuNK61CosbGzuNQBO/OrAUGBjMvOFV8REXklVflA7fxkW50WUWQrcldKgAki3Ea5GwcmJXXiXEcPOxItbzJcoBa3HIWbnZYzVVUFkMOHZVLyzEx3W+jUEA2A63SzRLYC1mTvoNDFypM0OGwzAooBDI1wDe3WarnUUF2ub/KPCe+qSXAo0RhtZNGgBdtItYaSORHYey1eWVwQBdcOlg1ryBtZe3LVISS9t+ZNd1BJYPERqs2FxbKq7HiOgaibtoa/CC2mVd9tekeAbJY5cFGZYW62FVJspFiAOXVjZeR4orbn+G3OqDMMFC/HIApUH5QMUZR2gSKQyjv3tUrjMPhg8Jjndtc8HgrwPZwbNNGgEnL57NQbkOTM/yskjpO4AYoQQq8xCFcFHVbncrckk7XtX18htZ1lczJfq3awC35p1cYVSjbatrnbe4UjapQSkL4nHLqYdTGCwYFtgVbSwOkhpSCGBuUTzSDevPEy4eKJcNhisnWMQ4RgS21ihKiyljpSwACpqIAC7czxQvisUkkkvDKpWNYxIF1Ro5ZUKvpu7MSwUG551R5TBhidcTCR1uC5Yuy35pdiTGP6RYeag68swnUxql7ncs3LUzHU7W7AWJ27OVTnRPx7NvtYPy6rakuifj2bfawfl0Dpl43lnp4r9M9anSTHmNAiX1uD4JsQtwtlPY7MyIvcX1fNNZfTLxvLPTxX6Z62TlX+ZbEO91CqES1tJUNxM1+K2p7cra257WDLGXYfCIqyF5JCupkQ6Q9hxsyKVTRf50psNrtXzIsYVmJ6pYsPKqJHo8DWuq1jYX1KQAQungADNcV96O4JMQ0s8i6izRkB+QJUSqdJ21Krol7XHVnz1SYiBZFKOoZTzB7aD0rB6RzSuUigUM6sksgPYqNqQAXALs4FgWUEI+4tv2DLJALLiZgvYDoYjzB3Qsfra589dWCwaQghBzN2JJJY8tTMd2NgBv2ADkBQT2GxGGmY9ZGIZGIDPGzJqJ5LIy6HRjtwSAXvw6udfvJP8pM2H/4ZY6B/Lqu6EdysodTy44ieb129KMDHJA7ugYouq9tyikM6A87MoKkdt68YsB7qhhLORLC+kyC126qQBrg9jNGr/XpNBrZji+pjZ7ajsFUfOZjpRQey7EC/nqby/AxlGxWIlbjPC6sVLKdh1bJ8ppdrlEVvBKCxNydvOsrOJ6oa9KK5LgDdwUKaQ1+HwjvvsTaxsRlYqBcRjEQ30RBgFFwOFAZBdbbHrYBb+hhyJFByNirSI2Hw1lik1TEbuV0Mj9Zb51iGClmkOkAqvOrCKQMAykFSAQQbgg7ggjmK/MEKooVFCqBYKosAO4AbAVxHKtJJhleIEklF0lbnmQrqdHfZSBckkXoPTNsYYo+AAyNwxKfnORwg9thuxPYqseypzCSLGIocVApaNAquoOsBRbUg3ZlsBxRsTvxKlUeEy5UbWzNJJa2t7XAO5VQoCoDYXsBewvewroxOGSVdMiq69zAEbctjQS88S4WVMTAzPHIvEdbP1gW7EaiWLkpqZd9jFpFtZvUvOoQuWGgDUWvta1737rb1N5BhQUmwzatINwb7hldkLKTvq1RrLq53lvWjJk7e5Fwyy2ICLrKAjSrAldAIFioK25WPbyoMnD4b3XJJiJ2ZEjA0gkDR8612HAypp1MpB1O6k2UW8cfIjXTCwa5uErJIWLnSwdGu936vUo4nKqfm69gerO8Iv8Al8Kt9IZGbiOpiZBuSNyxX3RJq56ow3OqLCYRIhpjUKL3NhzJ5sT2k9pO5oPmAxazIHW4vzB5qw2ZGHYwNwR3iv3isSsSM7myqLk/+ABuSeQA3JrlxGWAuXjd4na2opaz2FhrRgVJtYararAC9q+RZZxB5ZHlKm66tIVT3hEABPnNyN7EUE9HNJGCuMw8brJIzgEC4LtdVDtwO6gqtiUPDw6+demYYSOyYnDuwKNpZndz1YPYyuSY1DaQ67WQvtcC1XIgYEEAg7EHkR3EVN4CBYMXLEFURybBOy2gNGAvIDhxQt3Ko7KDey/FiaNXAIve6nmrA6XQ27VYFT5xU10T8ezb7WD8ut7J8t9zK6h2ZWcsurmo0gab/O5Xudzc3ud6weifj2bfawfl0Dpl43lnp4r9M9UmYwGSKVFOlnR1B7iykA1N9MvG8s9PFfpnqtoOTK8H1MaqTdtyxHIsxLNYdguTYdgsK66UoFKUoPhF6z8jy04ZGTXrGolTa1lsFVTudRAAu3abnatGlArMyvLGiknkdgxdjpsPBS5YA3+dc2J7lXurTpQKUpQKUpQZsWV6cS04fhZCClvnHQC+q/8AKii1u89taVKUGWcsJxfXswKiNQq231jWNRPmV2A9NvNWpSlApSlArNxuV9ZPBMraerLahpvrGllUXvwkFjY77MwtvcaVKBUl0T8ezb7WD8uq2pLon49m32sH5dA6ZeN5Z6eK/TPVbUl0y8byz08V+meq2gUrM6PZocVCrsmh9tSA30kqHWxsL3VlPLttXTmeI6uNm1BeQB0ltyQAAgILMSbAd5HOg6qV/OMR/iWYpHgaIGQSBA5dQCDr1MQCUDKyounXYlxcrZgLjJ8X1qG7EsDYgqAV2DAHSSp2IIIJBBFB30rxxeIWJHka+lFLG3OwF9h2mvDKMW00Su6BGJcFQbgFWK7NYXG172oO2lKzMPmZbEywMlgoBRr312VS9xbhtrW25vvytQadKVBZ10+9xOuteuR0dlZQE8ENoKrdmZGYKgZtI4rgsL2C9pU50Wz84sK7ELrViqDSy7EeDKrG9gRswVje+kb1R0ClZuW5oZpp0C2SPTpa/h8To+1trMjDtvzrSoFKzcbmZixEMRQaJA931bqwICjTbcEm1782TY3NtKgUqQ6U9LTgG1G0kfWBGW2nTw6m0sSTIyrdiFW1tiVNfOjfS/3a2r+HGJNAA0uDckRl2BDRs3YCtr7XY0FhSlZpzM+6hAFBXq2ZnvyYFbKFtvsbk3FtSc7mwaVSXRPx7NvtYPy6rakuifj2bfawfl0Dpl43lnp4r9M9bPvqVxJgdAFIQo4N7lgx0sLcN9L23Pgm9rrfG6ZeN5Z6eK/TPWr0ky8yoHS+tAeVrlSQx0321qyo6/1IBsCaDgyzFJhsTNFIwUEDSW2WxdmTfkLiQRi/PqTa9q0+kyscLKV2ZBrU9zRkOp+4j7/PWWmZw4pF62ORJVFiyLqaMkcQ4NTIhPzZFAIA1CvLJ8HrlKCZJMLGqPpTwC5YhFsCQukKWKqQtyhCrY6gwcP0WgxPV4h+sE0qoyNCjmJVa+pb6jsb3N2UjSltNqpugLl8MZDp4msujwVWNVjCL5lKsPPa9yDc60uS4dyxaFDqN222Y97LyY+ciszpDhXRleJxGJWVJjfSLEWR7jcNfSl1KkhhxDSpAfvpRmaIojBDSdZGSim52OtFa3gh2VUF+eq1fqXGHCJhsOi9bJ8kpubWUsEaQkA7niIHbpY8gbcWEmwuGUSAmUi5DqoWNS3hdW7ERAne51FzfdjXRkEDzyNiZFK8TFFYb/yg27AsfCLbEvMwuGBoO/OszbD9UdGpGYhyL3UBS11UA6jsdu3kLkgHNzmURYjDzXujlBddxcBl7Od0lZ/qgvW7mGEE0bISRexDDmrA6lcX7QwB+6prAY9UVsLiYTsx0qACLbNaNSQ7qrX0lFNlCXswIAVOHnWRQyMrKdwykEH6iNjX8194IsaZY8UGaPDyNCFgVy+lb9UHKEnhUoQQu5C3Y2IrbkhHWIuGxJDSuFcEESqukszOGF2OhSFaRdYNuMjhNIcngIQdUvANKkCxA7gw3t3770Et0SwxjxkkN7rEhkNxZi8oQK8gubNpV0sLWC+CoK3rcyzBIELOwvY6V7XIF9KKN2PmFcmY5UBF/l1WOWMM0WkADUdypA5q/Jv78wCMTAJAwEkspnZ1Uskas9wRqXryouRueFtEe/gCg68hmEGF61uIvoCd76VEakHlZ2DSauQDkna9d0uayjBriOqXWVjYoXIVQxGolytwApJ3XsrLMvvhMFVCIEWzE6SpuSHAKFlLFQI+dwrS3tdb1UkYYFWAIIIIPIg8wRQTXSScSQJiUHgaxY81NwQpHYy4iOEHus1UGExkcoJjYMAbG3NT/Kw5qfMd6moMScDI8Uqs0b20uStm+aCzSMAzFNKlRuWQtbirnzFY0BfDSdXKBaOKQMjEk2VIi41aCxUaSHjG1lHOg489y0YnF4jDS/wtHW2QEyBJNCuEsRszBydmI0chdb+WWZSmGxWHhhuIpG1aZVKvogu8aANvoVyliVViFAJYA1ZwZNF1YSRRI2rWzsN2kI3kv809gtyFgNgBX6bJodDIqBdRBLL4WoeC+rnqB3BPK1B14nEpEpZ2VFHMsQBvy3NTuSTK0mJxL8KoZRqII+dxEgi9uqjw33giuLBprOrFz3lUuuiIMXOhijFFW7xo2xsihrEanaujFY3rjHhsNGVCkE7LpQrumtFN0ANpLMF1FAvabBt5LmD4hHdo9AEjKovckLsdW3CwbUpAvYqdzWH0T8ezb7WD8uqfCYdYkVF8FQAL7nbtJ7T2k9tTHRPx7NvtYPy6B0y8byz08V+meqxmABJ2AqT6ZeN5Z6eK/TPXb0mxJcrh0sWe1weRvcRqw7U4Xdu9IWX51B+c0zbCOFLRiUX4WYIF35GOSUqH/wBBJp0RtfFkRtHeZSAxckjqkUN8oA1rhuy221eTYuDCN1OHjUzAAMdO/IbtoGuZ7G5A/wBRW4NfcKMRBI2JnPA6qki2F4wpJWQhLhVBZgVu5ANy5A2CmrG6XJqwrjRrJaEBL21EyrpXV825tv2Vro4YAg3B3BHaOwg1g5mjY1gkMmlIm1GQXs8i7LECpuQu5Yg7MFG/GtBxYTMoYWBkwyxyctRa7+fecJI49DVVLgsYky6o2uOXIgg9xU2KnzEVgDOZMPw4tSU5FyB/3UBJQTfkFfl8nzNILYPE2FhFKRa3KzNwkedZG07DwZo+xNgp6yszzPDgOjjrLbOgUMBte0jNwJtY8ZFeueY/qIiwKqx4VLclNiS7d6qoZyO5DWFhlw+DjSSaMddISyBwusDa2p32Q7hnJNi7ta5IBD85VNE+LgaKHQnVzBWDXW50EKum8V9KueBjyqvqVdMZiWSUWQRNrRCCoc2KlBrAc3VnXrGCAX8BuYosDjEmXUh8xB2Kkc1ZeasO40HRUFlUsUcSGXCL1e7ozuSCGJZWXrR1MZIINtYO/KqrNsUT8hEflXFrj/hKdjK3dYX0g+E1hyuRlRHEYEBTeSFQAOZAUWA4t3jNr+HqU28NBsA2MszeGfhQ8QF9JFtu9T4LgXAupI3G9aFSeNkRxFjMMBubHs4gTo1kbaWu0ZO4tKj3soNUDZinUdeLlNAcWG5BFwAv8x2Fu/ag+Y7MYo+FzdiL6FUsxB2uVUEheYudvPUriMRh3aHqsPpAxENyjDSp6xQCwhLR3uRs5B3vaujCRxBZMVi1R7tZbrqu1+IxgjcXARTbwIQ99ya/c8mIx6FIvkoiNnABC9oOs7SnkQI+EEfxTyIVlK4csx/WAo4CzJYSJ3dzrfnG3NW+42IIH7zHHCEDbU7bRxjm7dw7h2k8gLk7UErKFXEYtnwoeN5hxszlW0worXRVZBYgjU+keetzKc7w8mmNLITcKo0lTbeyvGTGTa50hr2B2rOhweKwYJDmUEs7gAsNTku/ye7hdROkxk2BAMbWLH5jJY8bGZEUiWE8arYvp7dDAcRBXWvbriUEAggBV1JdE/Hs2+1g/LreyXHdfErEqW5MV5Ej5y/0sLMv9LCsHon49m32sH5dA6ZeN5Z6eK/TPW++DiikkxJvq0cTEkgKoudIOy3sL252FYHTLxvLPTxX6Z6p8bhhLHJG19Lqym3OzCxt596DG6JQnTLIwAZmAYjtIGqT+0zzD7q368MFhViRUW9lHM8yeZYntJNyT3mvegz2yTDm/wAkADe6i4Vr8yyA6Wv5xXdGgUAKAABYACwAHIADlX6pQcOdwl4JAo1MBqQd7IQ6D8QFcGU4WLE4aNGAdIn+TNzsEPyLBgb3Mei/eGINwTW7XJl2Xph1ZYwQGYsQSTYnsF+QAAAHIAACgY7Lo5jGXBPVtqUXNr2txAbN371kRL12OJIuI72PdpXSv1EtLOP9qqKuLAZakLSstyZGLEseW5OldtlBLG3exoO2uPE5ZFI2pkGq1tSkq1u4spBI8167KUHhhMJHECI0VQTc2HM95PafOa96UoJvIYwsmIw7AFTcFCLg6Tp3HaOobDf9a1JMmiaAYezCMFbAO1+Fg4476uY769Rl6CYz2PWFNF7m1rg+DyvsN+dgBXXQTWcxq8+HgAAVOrIUDYXYsLDstHDMn+5VLXEuWIMQcRdi5jCWJGkAEkkC19RuAbk7KLW3v20HPi8DHLbWgYrfSe1b89LDdfuNfnCZfFESUQBiLFjuxHYC7XYj6zXVSgVOj5LHnn8r/Y6o7j69Jgf13nqirlxOXpJJFIwOuIsUIJHhDSQQPCHI2PaAaD7gsBHDr6tdOty7bndiACQCdtgNhYVN9E/Hs2+1g/LqtqS6J+PZt9rB+XQOmXjeWeniv0z1W1JdMvG8s9PFfpnqtoFKUoFKUoFKUoFKUoFKUoFKUoFKUoFKUoFKUoFKUoFSXRPx7NvtYPy6rakuifj2bfawfl0HL/iJmEeGny2SVwiCTE3ZjYXOHcAXOwuSBv310/GVlvlUf409qq0imkd1BJfGVlvlUf409qnxlZb5VH+NPaqt0juppHdQSXxlZb5VH+NPap8ZWW+VR/jT2qrdI7qaR3UEl8ZWW+VR/jT2qfGVlvlUf409qq3SO6mkd1BJfGVlvlUf409qnxlZb5VH+NPaqt0juppHdQSXxlZb5VH+NPap8ZWW+VR/jT2qrdI7qaR3UEl8ZWW+VR/jT2qfGVlvlUf409qq3SO6mkd1BJfGVlvlUf409qnxlZb5VH+NPaqt0juppHdQSXxlZb5VH+NPap8ZWW+VR/jT2qrdI7qaR3UEl8ZWW+VR/jT2qfGVlvlUf409qq3SO6mkd1BJfGVlvlUf409qnxlZb5VH+NPaqt0juppHdQSPxlZb5VH+NParn/w/zGLE4rNJYXV0aSAhlII/h8rjarbSO6lqD//Z"/>
          <p:cNvSpPr>
            <a:spLocks noChangeAspect="1" noChangeArrowheads="1"/>
          </p:cNvSpPr>
          <p:nvPr/>
        </p:nvSpPr>
        <p:spPr bwMode="auto">
          <a:xfrm>
            <a:off x="155575" y="-1804988"/>
            <a:ext cx="2686050" cy="3771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" name="Picture 4" descr="http://www.nkfu.com/wp-content/uploads/2013/04/7-sayisi-boyama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564904"/>
            <a:ext cx="2736304" cy="38424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2160240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mat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339752" y="1916832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damat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http://masalevi.files.wordpress.com/2011/07/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924944"/>
            <a:ext cx="4714875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ke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194421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di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339752" y="1916832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kedi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602" name="AutoShape 2" descr="data:image/jpeg;base64,/9j/4AAQSkZJRgABAQAAAQABAAD/2wCEAAkGBxQTEhUUEhQWFhUXFxQYGBcXGBwYGRwXFRQXFxccHBgYHCggHBolHBUUITEhJSkrLi4uFx8zODMsNygtLisBCgoKDg0OGxAQGywkHyQsLCwwLSwsLCwsLywsLCwsLCwsLCwsLCwsLCwsLCwsLCwsLDQsLCwsLCwsLCwsLCwsLP/AABEIAMIBAwMBIgACEQEDEQH/xAAcAAACAwEBAQEAAAAAAAAAAAAEBQIDBgABBwj/xABBEAABAgMFBQYFAQYFBAMAAAABAAIDESEEEjFBUQUiYXGBkaGxwdHwEzJCUuEGI2JygpLxFEOissIVM9LiBxZz/8QAGgEAAwEBAQEAAAAAAAAAAAAAAQIDBAAFBv/EAC4RAAICAQMDAgUDBQEAAAAAAAABAhEDEiExBEFRYZETIjLh8HGBsSNiocHRFP/aAAwDAQACEQMRAD8AZWiyTLJNkSGAjWnmhLdYA9kQMOBaZipEpjDFPhMOF6d5px0kJAIF9kEJrrk9+shWs5mXHFfPyads0RiIIF5oLXhp5SIdIYFp8lA/pezRKvaWE1F10gJ5DEJpaYFquiQaRPB7ZnHT8p3ZtkRQ3eEMDMBv5XQcl9NgnhTPn21//j5rhOFFN7K8B3keixO2dgx4BJiQyG/e3eaeow6yX260NDSASGk4TO6ToDkVCKzJzZdMfIrRj6ucedzPKEon59lNN7M5gGuvvVfTtq/pCzxpkw2hx+pu6Z8ZY9ZrK2v9DxGA/DIdwcZHtwPYFsh1eOXoDUhHUVbvtzBFRyOPYrYEVh+VxadDvDuE+4q8bMjCf7MhzRgaTFJyyOWCEjWetd12ZlLuTyjCfAORnDZPAt6ejpL18F2bTLlMdoScWh8POnaO/BFWfaeoHgsk8LQKDIQM6diJDSKyVLdoDlzVhtgOh98FnlFnFhIeJEkSqCNVTEjPbR+8Nc1V8eRwpqPNFsiTEiAdJ+qStPPArLoZEaHIGowPEIGG0yp1Gh9FbZogBpIddOCItkxJ7ccHe9CuT0uh+UW2K0mcj6zGiaNiAjgfHifApI14I4eGqLhRcvZHqlkhRq2Jkeh14c1wdOhPU+aAEXIn3oT5q2DaATddTifApQ0goTFDh4KfHEKsHj+Oa4Uw7PNFM4sIXCJI1w71GeYXoie/eSY4IdCpeFR9ww65gqDX6qlri03oZkdNUTDtjHgiIyuZZIH+nA9yZNfoLRIGk2++YUr6q+DOsF16WR3X/wBM69CVZDk4EHciD6SJAjhoeCpG2/yjq8nPYDwOoUtn7TfDNRITNDVrhrTAoeJGuiZUC+fJMpuLtcjGk/6zDzvA6Sn3rlmA7RxHBctX/vmC0a612jeJ1xV7HAiVDg5pzBlI9PRDwWuGO8O/oc0VZ4I3nNJyEtF5UbRsjJEIluvRBJpMiKATwOg5I/aP+Ic28d0ZCgXmzmsZEMQjEdhzULftJ0V11gnoAquXytuW/hF0raSR1i2Ax8P4loAdMTDXYcJg4lBx4bnEsgMDgPpwbLngB06FEbRMa4LwkABSfojLBaGwYNfncJngDgFDG4znpWyW7fkpJNK3v6CmLYCPlBvS+Wc+yePKY5KiJZzKomOHv0CPaHxXhzWkgEEyphxRMeGYpMN8wMZ4056pnOMnSIS6dPkyltsQumdeOWOqT2/YgeN4Tnnp1X0CNsqA1hAcSdXOJd1JxWfixWNfcnU4ay96IyjLG7v2ZjlhkuD5ttDYL2zubw+04rOxoJacwftK+0RrG1ww6jBItqfp9rxVoPiPMLRi658TViJ+T5lDtJHBFQ7TWqO2r+mojCSybm6Z/lIDNpkaSyPotqUMiuLDsx9Cig59vqr76Qw44RcG1EZqE8LFaGMfe3m/MPJMrPbS5gBq0iRBAp1xCRB9Zgynjp+ERAi15+KjOGxydMKvGG6WXiMirxEnmJZH37CotG+z94VHHghrNaPKfDil06lfcYbw4pJkccuP5VkwaO9+9Usv64ZH3l4IuFEvUND4/nxU3CgB8G0FtHcgfIohsXI++SWw3zocO8cCrIca7R05ZHRLRw1ac/Z9+5Lwdh99yDbHLeI7ir2RAago2My9oOVTnL094qp9eBXPE/X3gVEWgij68Tj2iq7ZgZYHnOh1RzNoXt2MGukKONHAfxZ8qoTcOo7D4ZL0wjlUcPTEJk2uAU0MI9lvAOY4OaaT4jWeBkl8WzluApw8kRZoxZBiyAPy0OhO9TkB2ryDGcRuV/dPkfJWuLS9Rq8A148O9crjbBmxs+X5XLvl8/nuC0OLJtG8JE10Bl2ceCawLRNt0E4zngZ4LDWW0tMh8vA/L0OIWgsW0CHSk1wEpB9HfyvH5UtNjpmgZFnR9R9wTfZbYcJpcBeJwNOxZ2Fa2Oq0lrs2n1RMKOZzBrocCpO4u/uWhPsMGOfaHyFBmdPyo7RgMa2401GEzNTg28uaQAa4g+RU7LGEIEuEzxwCg4bbvnlv/SNkcifHsFWO0shQpNGWepxmgIDnRX7tBnyU2WpkUyAHM4SVsKI2CSQQOXBK23pua0rwPVW63ZZb9ntY2mk6pVZooaCGNvOPzUmZZYZLrdtgRDdrUgaTOScWeAyCypEzjmU09OWT+E/lXkCuMfn5M42wue8kG5IiYIoZzy1wroqY7Q1110gctDy9E6gN+NEIaZNlXll74IeLY2siAP3m6ZdRmlUrV9uLI5MEZc8iO02FrsRLiPdVmdt/pZkSpbXJzcQt3tZ7foaOXvxQzoZ5GU5HFVjOUXcWYcmCUN+x8S2r+nYsGZAvN1GPUJVCir7raLGHYj3yWU/UH6OhxJuaLjvuGHVehi65NVk9yal5MEyMrmP0/Kr2nsaNZzvtm37hUddELDjLVoUlcXaOaGzLUZzXtpOD24Ox55oEPmiIEUVacDTkcioOFbnBUB5GIMjl5hGNa4Yz4Y4eiWQLS+GSA5wloSEfA2tFFREiDk90+eKWUUcGiNPGjhn68eKk12Rrly/CjD27GBmYrncXG9/unRGf/ZrSRIxniehkJcZCoU3GPr7fcIO18qGo8F6TKoXo2vFwJnPUBx7wUWyPEHzw4YGr2th9nyzSOCfAasrh2koiHGnQ96h/ioOfw3HSGx5/5N81Qdp2e98kQS0cK/ykHxQ+GckHNg0pz/svGvlyUIG1YOTnj+K9/wAHSRUO3zwdDcOwnnfBXOFch0njbTLObcC01oR5K263FsxqMT+RxC9EYHFg/paf9oCubCaPpAzm0ua4cgZgJ4xtUGiu/wDvDrLzXKz4LTi0nnLyouR0T8/yCjKwLRKh7MOwnDkUxs9qNbpvDNjsvTwSFr+ow/eHMZhFQcj2Sx/lP/Ep5QAaayWucgMfsdQ/ynNO7DtQfK4TIyNHflY1kYEb1R9wEpHiMWnl3o5tpcKP/aNyIO+BwycpNeTkzeQ7TBcPmc08QD3hWfBJBk5rhLEEXuoNVj7NbSKtN9n+ocx75p3Y7RDe3dcWnTEdhqFCcL3LRmObFaGQJzbMkzma9nBDOjOtD7jBUz/JPBSsoOF9rv3SS09jgZoyBBdDJcGSJEptAy4tWeeNtVe3g248q57g8f8AT0OEGn4ji9tQSaT5IV5ivaXNa9wE8GnLQ4FG2YfFjBrrwAmXT0pgndv2kxgutTY+njkTlemI8srjS5YosNt+DBAlvuq45z06YK/Zti+OTEifINczpyVJ2U+KC8uug4UnXXFStltLGiG2gaJcEmKSUv6v0rheRp/2c/wW2hjREHw2AuwAGCA2lZIr3NYWCpxacOM8QU32LDDWfFeauG6OGvVDx7QYkQNhmR18StGSC0a7q+EvzuSj9Wnn1Fu0LCYMgXB44neHU4+6oQtBwPAg5cDPPgU12hstpcBEebh+bUjSeSG2mYLWyhsAuimktOShHJHfVsRy9NGW8eRPa9mtcJSHLJYfb36IaSXQ9x2gwPT0W4sW0mxROV3IB1Af4XHwNDkUYZGYI7fdFaGWWN3FmCUJQe58Jtuz40A77TLUKmFaQV9rt2yGvGHQrG7X/RIef2bSHcBXuXoY+rjPaa9gWZJjwauJEhkLxI6kYc0whPs8v84n+QDsr4qDv0vFhEmJEhtaOLojv6ITXHtkhocazsP+ZGrnKC3r8zj2tV9Ka2DQ2s77PmHgfvxAB0DIRKPlDp8Gyvc373l8uwGQHXoEoZtx7f8AtMhwuLGC9/W+bu9UPtTnmcRznn94lx7SpSijrNGbdSRbChj9yMGnqIZJPUIB9mgGc4jwcZNm/wD3MYljB2e+9EMPv34KbdB1BbLNBH+a6X/5+j0VC+GR/wBwxODx/wCTDLoUrw5eK9aZVGHvFLqYVIbiFBd9Ev4Yg8HKyDYIdavaGiZLmgADnNBWKB8Vwa3H6p4NAxJ4J9Z7K4kNG7CGF7F3E4/hKrb4GVFMEsuThxS0YXi0zPI5dFzWknciMJ0Jqmn+Dhgie+4CshJoHLIc0RZgJTAABwlLyT/D8hKoVkkACSTmuRoXqpscfLGkh0jNrgZEYGaJgR+hzGR5LRbb2KIgBG68ChxHI6hZSJCLXXHiTh7mDpxWjJi0iWN4DgagyOuf833NRUFxBpIcDVjv4TkUlhxCMaEYO9UfAtWRArlkfQrLOAGhkw7023mvH9XZ9Q70bBtYnv7rvvbhPiMQUshxqVF5o6Pb10RTH0n84+4Co4OBx6rPKIOB/ZtrPhyv7zMji09nkn9gt8N1Z3eINFhYDy35CADi01Ye3AoqDaADT9k4/SasPIlScb5KRk0bu0WlzatAcDlqNQfJDWOE8xpxG7gF7GrpEUGnvVZyDtItMnTYf9J98U0hbUJoTrJ3qNFGcZVsa8WZdzS23brS0XMMvzxUNn7NZFh/FiiYNBOeGZWQh2V5tDQ6Ya4zJHyyAmesgtJtbbYADG0AEhLRQ+Jqk55t/C9fsaqpJQ7kNqW+W4DgKcgjdkRmwod81e8T5DIKzZMAQ4XxItHvyzDch71SW23oj7sJpcDMybKkueSEnljT79l4+4yUZXEYQIxtEYNlMYnkMUZtwQyLpAI04JNs+/Z2uvtLXOy4DCqO2XZjGN95lDBz+ojIcFrxSUMWlq5yJzjcr7I92nEa+FL4UmypRZfZnxjfnDc+Gx0g7ljddiJYSNKYha7a1sad0e8kfCd8KE1gAADZCSTDJSm9UvYTJBOPBkGRAcDOWLSJOHMeYouc1rxIprD2J8Uuiufdb9IlWYxIIqNNMaICLALXEO3pZjHqBjzCrLG0lLszDkwVwJ7ZsoHBZfa36ZhxJzF12ox/K3kR0pGdDn+fWSoj2cOyqujkcH4M/wCp8etuw40HK+3UCvYhIcUL6zGsdDSiz+1P07DiVlddqKFa49Tf1r9wavJj2RPeqID9D70KlbthxYJIlfA0xlyz6IGHFVWk90MMIb0VZLM+K4NhNL3HIDx05lVbHsD7Q8MZSUi5xwaNTrwGJK+hbNZDgQpQAKgkxHYSaKxIjqboyAOss3JFC2GMbA9nWFkCFUVvb7iJhzhg1rZTc1uMzTPCRUoW1GRHObCNRgXZ9iB2vaH2giGx11onQyLi0GV43aAEgnEDDRLhbIdnN2ABEiHPLoRjyFOJXN9kVuhhD2ZFiv8A28ScMGdzAdgoE+kAO4BV2APdDaYgAfiQFfDhTM8hglGSKfgk5rkeuVKO2M4+I9tKuHH5h1zHfzSrbEBsZkhJr/pJ155jULTxoIPPUJfarGDMGQMs8He9fBWjmktnuiKMIIhF6G8Se3LwlqDkV7ZQQK4TwOITHa2yjOcjNuRxA4cO7xS+BGkZHHj5oOqtDJhUK0Fuc9CJ07fAo6DHrNpuu1+k8DpyKWESNOoyIXsOJm3q33iFJxT4BVj+FFBNRcf/AKT5dCrxE+l4Gkjh0OLfeKS2eNeAGI+3P+U5jgjYVoMpEX2944AnwKhKDR1DRrnDdbvN+w4imR9OxTsj67h/kdj09QgYUSm6bzdDObfNpRHxGvFcRnmOfqkoZbGo2btRpF19DxXp2a8xWuaL7JzpjMYAjRZ9sYto8Xh9wx4YfMmVg2g5ki0zbqFmy4k+S+PPKAx2tb3hwDpisgJEE8BMLS7FDYMObjN7qnQcElNqbaWgOfddMVlOVdNUbtWwXWzbEDufqEemxvE3kSs0vIskVFbHm2La2I1wImJZYzHmpR3RiwXYbmtlQSGHKaW/pT9q9z3gtbDdIA5u15aLSbQ2m0UCz55RzNzlKvQvFaKilYg2Ky++/FmGsNAaEuGvAJnb9phxou2dYPi3ojiQ3AAZkYmvZ0VFo2a1sVhvm6DVpljl3qK1wx7Kk+4z0ynv2G1ks37Js9MNJ5KiywITXOc4XnZTyA06q217TAEhJVbGgfELnuEwKDSefotuCalkjHHv+pCcXpblsKtrRReBaCCSBuiZ6tzCDiQC2X0nLNp4Vw5LSRfhw4hddE/l79Et2zbZg3gJcfNJ1EtE2pf4IvAsitCpzJ/uu7j+EBHhCciLp7kdZopcJgH+F3zDkTiPc1J7Q4Vl78DwKL1LgwTxuLpiSNZ8iJ8D5adEptmw4cQj9k0uOFXAz5hwn1WhjQnMw3hocVfYYALbwo50w2eQ+t3LEduipizNulsxFF2Im2F0MNgQGtDZzixBugkZkioYK1nMiTRIucUPb7Z/iIJbCeRCvXHPdLea2rnNA1IIGWKc2+K26WNwMxxIwJPOZkOJ1Sna2zrjWQoVGBzQ4DRk3P7Xk+ytazJ88lovlCLaziWmHBvfsiwOGJLXNF0nWTqabwR/6b2cL8pAubV5ybo0cSk9stws8RzqOjOJMsmsngeJAHJbj9NbPEOA2U98mIb3zAPq0HiBIdEZL5U/x/Y5LcYQ4auEPRTIXrHSTRHspuLlc5pyXKoBeXzo6QOuvP1Q1oH0urxzHvvRUaFmMFWCCLrujvI8FJTIpi60WW8K5YEYj3p2LPbZ2PoJHIjD+3umK1sRpZ7yVTwDxBy94HxTqRx88aS3dfiO3p6YhSiMlIg8iE927saYLmiY99h988w2M6GSHCbczx46HimSvdDIObFnjuv1wB9DxRItRB36H7v/ACGY4hCNYHjdM/XT8LmRiN105a5hK9w2OIUQTpuuylgRwOY/dKvEUE13XZEUaT/xPDBKAboyLTlkev0lEMjgjUChn8w5jMKUkdY0ZaC0kPpzp3eiIa/NhkTni0+vuqVQ4xFDJzThn/ScjwKvgulWGZtzafMenek02FDyBa5EXt05HL8cin9i2gDJsXDuPoshZ7SD6HHpkUXBiy+U0+0+WngoTxhjLS7Ru9q2oCRhNnOQk3MEyEpaJRaLPFvta5rhfIF4igGeeKE2TtS49pFbpnddy91C0Vs2qIzTdEnY3c58NVhy4VvJ8+D0sPUJ0g2PtJsNgYygEhIKOy7L8Wb3gFoqJ1BOqUf9Mi32CNdDXfMWk4gTu4UmnNp2q2G262QAEpDghHInK83bhfnYo40vk5fcC2/AlWGJmYEscTKnKaPFrEOG1jcAO/ig9jxDGjTybU9lB3o7bDGOx50oZA4LX00HCEssNrEyO2oSO2PDvkxXYD5eJzPLLtXWqG2JEaC0OkZidcAq7btMBsmyDQOklLZDhdMV2LvlH7v5x7EZ5oUoJ78t/nshdD3l7FO3rGXt3fm+nKvNUQtiRGsHxHNc6Q3m0J5j2OCNMX4kRrRme4Y++KMt4uilEMerIpT7IScUqizKWiBI3T0OX4QW1Z3C0UBkJjQVAnkJ15lOWWWI95J3WBpJvZnEXdPyg7dZnNBkZ6zrOfgoQyXHwQydPpujMWJzhFaHgOaDOZ0bXFWl/wAQl4mQJgCWeZ4o5tmG9SRLXCXMHBKdrWY3A1tBj2J4tpbkHFxW4ti/p1seM0kYOBcc5A1HI4dVvGMkEo/S8N/wy6IZkkgTFbo1OdZpy90sVsxttbs6CpFUTBBxIk8FKJELzIYL10mDiroaiTXOAxC5CGG41XJtRwQ3CuCHjQZVxaVcHzF5vXUcCuD9Oo1UaM9UVtGR+XI6cD6IaNBINPx/ZEupUfKcRp71Ub1K1b3hdZwCO7U+B8ik+2djMdMiQ19Pz7D60Q5VGfYUHGcCJFPGT/ceO/J88tFlfAdMVb79yRsKM2I2fvqtDbbKHDUZg+8PeOOXt2znQjfh4Zj3lx7Vfaa9TmXtJYcJjQ4EIhsO8L7D0+oeo4FA2W2NeJHHTQq0AsN5p/PNI0+HyLYbDjcg40l9DvQq2dZ4OGWfQ/UEK1zYlMHZg4Fc2JLdeCR/qHXMKbBqoObaAfmkHTx+k88wUXDtBad7tz/9kuxE53mn6hiP4hmFNsS6K7zcpeR8kktw6h9CjA17CMO7AphCtZGJ5H+3iFmIEXNhmM549QmNmtIOFDpPwWacQama9u0nPZde4ypJwq4duKLt2zw+HehRZmWYBr3LIwY8sDLgUysVuIMwSD4+qyTxxk7ZqxdXKOz4NPs6OyFBAZWdSdTxQ8S1F5EMHefQcBmV1ktMF7brmNaciBLvGC92LsT/AA8R8UvLr9K1u1pInJdLJPTp7ehtxzhJ2uTRQdmwmQwLowlWp7Sku14ohyAndwAAmeQA5Ii2bUyUthN+K4xD8rZgUpPPmjNQztY8ar83Y8G43KR2xHhjPiO+Z2E8hpzUbbbDEcGNqXGSntlouktxlhkfeqV7Fe5g+I8EOIoDkOC6fUPHD4XbyMoa3rHtuk1stAk0OzXnNL3EAVEjjLdkeC602sxDdGkzwGfbgOa9i7oAOYn/AFSmO7vWdTUpWlsdopUBRmN3jqTLlP8Aul1osbp805dZAIcNxmb05jkVBzhOmAqtSbi0n3M2TGpK0VQ2BolkAELEeXukPwFKK/4hIFAMTp+VW6KALsPqVuiQao9iODBIYqhrTi7FThQ88TqpRHAc1aKsQgXFch32gzXKlnUSc0g3mmuYyPAr1sQOE20IxGY96qhsek29QcRwPBVufMzbR3vuWZ7EAn4teKrimQLm5YjT8KoRg/g4Yj04KBiSIXJgIui3hQ7vLBVWiCZefBexTmOoVDY5FMW+HJOvAyaBmuxnLQfngq4sGfA5jTlw98VfaIeiovHXDCWX44JkzjO7U2RPeZR2gz5eiX2W3EG6+h7itg8XhhXMcswlO09lB9aTOYz9CqxyJ/LIAueydQiYdsB3Y3R4xCUl74Jk4Et8EdDLXiYqO8fhGcKW/ArQcWOh7zSJHMYHmMuauhvDqN3XZtNQ7kl9ntDoeFWaZd6JuteJw/6cCOWihJVz7itF4aZ0mHDt/wDYK+HFa/5pNdrkfQoVtspKJUDOVRz9VOIJyvVEqOFe3VTa8nDJloLTJ1eOf5R0KPyI1SKHGc0AEXm5D0PkUTDeTvMMxn6EKM8dgNHZrZhPt94p5YtqkCR3mmkuCxcGPh9JPYeR8kbAtZBqss8bTseM2t0baFsxsaEbkY3q0IF6WU/UI1ltEOGGtoAJS4jFZCyW2okZHgfAp1s+0wnOd8a8C76gaaVb5hTdbKK0vz2f/D0MXVJ7TLxaTFiBgqTiBpmtBa2tu3TKUsFn7P8ADs73XTO/VpnMkZ14eaqtW1dXADmovJouDVtm7TqprgsuMZNjRIFwcTqMhPmFARXPfOR3a1BE+Amitjuc8OiCg3WtniS8i70AN5F7RiUuulPJwp/Yoxx0lN+wXPegC0WsESbhefIfxV8ShtoRt1rGtrKRpLezVF1w38gQQeIkVa+Jfe55zJl1MytmHJ8STM+ZaEBfBJoTTQYL1jZ0Ak3xRDxPGgCCtVqybgt8Y0YmyyNaAKDFDudIEnFewmIHaNprIZYqrdK2Jyde1XIAvXij8X0DqYa5v1MP9tHBRLg6omHDEemoXrtQR5FDRpGoMnDtHqEXGyVFheHYzDhn6KTnzMjI8ZUP5QTos919Ha6qH+IlQpaoV7BZiSVMXUDmPReOjA49DkeB4qIdWuvULuANkmRNajTRdEhZjPAqL2leQ3yNfl8E1hRB7MxQ5+qreCZ0rpkePNEvboeKrcL2GOmv5XWGxbbLIHisufrx4rN2qxPgumyfL3gVsLta0Pj6KiPADhJ3v8KuPNXPALM7ZLaH8HZg4dnmiLpBvNoeHvBC7R2UWmbaHI/lDwLaW0fTiquCe8DqHMO0CJQ7r9civGucwyw1H0nlohBJw4qTbSW7sQTb3j1UdHj2FoPhRwZyoc2lTGM2mRGWf5HAoJzQRNpvNyOYXNtGtR9wx6hI4eAUM2Wu9R8mnX6euhRkOKW0NRofInHklF+Y3qj7hXtXrIrm4bzdPTRTcLONBDjZisu0cwjrNtDC925rNwLROrTXTBw9QihawcaHXLqMvBZp4fBydGwsltkQ6TXAfcARXGmSPjWWFai1rWthumDgMq01nosNDtZYZgy8E0sm0muod12hwWOWFx3Rqw9TKBsm2j4YLTk89wuoSJbS9waPmce7MnglZtIdIRJkAzmHSPaMUWxsKETGhEkS3gZkjioaX2Z6WLPCf6jm2Qw1robSDUE6tpXyQDyABOgyGqEbbrziZ0OPWWvIHoqI5c4mq9XpUpLUlRm6h1szrVHLqDDRQgwVKFB1Qe09ohu6Ct1KKtmO7PdpW8N3W4rN2zaTW4bxQG1NqTJAPYk7451ACXTKb3C3Ww1dtGIVySfFb9y5P8EWzYttpFW4ZtPuh7ioNtwf8pqOhHBAwooeLzDXTyIVbmAm83dcMfeYT6ezCn2GZiB1Dj7wUr+T+jvVDsqJjqM/7L1kSdD+P7qUoiMsO6ZZHsPoVe1/GmunNVAiUjhlwXhaW5z05KTECi+VD096KuJ74hU/Eyy7ZcjovQ+S7cNFrHS4hels6hUglSBlXtQs5FjjPn77+Kpc1Se6ea4umK4rrCUxYIdQ/wBikO0dna9CtGW4YT99yhaIIcCmhkcGAwkQPhHCbdNOXDgmFlt7XCRqO8JlGsmLSMcCs5tLZ7oTptw8OB4LdFwy88jcjYQi3ehmYz/IUocRrv3XaZFKLJtAgyND3FMTEY/HddrkklBx59wUXVaaU4ZFXQo9ftOYyPJCtiuZRwvN7+hVnww4TbUaFTa8+4KCpB2G67sHQ5KYtBFHz5+8QgGxCMaga4j1V7IwI1HvsSSgK0MIcalCJd3ZkpmJlhwPkUsa2VYZ6e8VOHbAaOpwOH4UnjAObNtVzJA7w0OITay7THzMdXTPszWXvaVGnoVSXkVaTMdD+VCXTxlutmPGdG+2n+qWugtDwLzTiBjzQEDbbSJkgcTgAsbaNo3hJ+Oo80pt7yWCs5HU4LV0+FrZlXkcuTbbW/WbJFsMknC8BTosrbNtPdOQu95SRscZzCMY9h+oLa8SW7QNTIOiOOJKiQUW1rfuHapfDGoRsUCkvUX8JeI2cXwnuaQ5n4PBM4VrEQfa4ZemqChgOmWGRzb+FB7ehGH49EskmEaw48joe4+iLa8Pxo5J4Frvbr6HI5dUSARqPfeFGcAB7X3aHt9VZ8UZg+nJDstocJOocnDA8+K4zHLT09FJxBRe6HITxHv3JcDLCoUGOl8pmDl7wKm5s6g44jwU6ASvZtw94r2/p2KLHSr3eXAr10MGrT00rgV1HUetcrKH1Qx71Jjp80lHIuHFeTUS7Xoo3u1dsw7HkeEHCqEfCDgWv0PUIxxXkRk0U3E7hmN2rsksJlhkfeaWsjOZQ1C3saEHgtdis3bdn1IPQr0MPUKSqQUwezW6mo0RAIxYZFJo9ncw+YzU4Fr1odVWWLvEND1toBo8SOq58KVR2jHqgBHnirocYtwMxooOFcC0EiJrTjl+FY8zG8JjUe6qhr2uwodF5VuHZkkcfcWi4Xm/Kbw0zUmxw7geOPaq2RGngfea9e2fzDqErXkBKM2eNfH8oGNCkDIomTm8QouIKeFoZCiKxDvhppHgoVzFrhkGTASFwcr3sVLmqydjHXjqVyguRoJpn/O1HWoUHJcuWSXYUCtHyg51qmFkM4JnWRpwXLlOX0ndjwivQIyxGbDPXzXLlKXB3Ym3H+VWQjXouXKD5F7kz5+StgfM3ifVeLkI9jkQjnH+IKL/AJ+zwXLkrAyYz6KMT5RzXLki5Cj3MKevvJcuTPgZlNo80FtMeB8F6uTw5AxFaG7runikUYYrly9bBwFF1hNEZANSvVyGTlgZ7EwRkA7q5coz+kBS7NFWU0Xi5JP6QPgtGKojDeK9XKceQIpOCEcvVytAZA8RDuXq5aoDIqK5cuVBj//Z"/>
          <p:cNvSpPr>
            <a:spLocks noChangeAspect="1" noChangeArrowheads="1"/>
          </p:cNvSpPr>
          <p:nvPr/>
        </p:nvSpPr>
        <p:spPr bwMode="auto">
          <a:xfrm>
            <a:off x="155575" y="-1690688"/>
            <a:ext cx="4714875" cy="3533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https://encrypted-tbn2.gstatic.com/images?q=tbn:ANd9GcSsR88-lxyHunP67afVWLWTEDWdRmu3JJIiuG0EnwO0WBLQAdF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924944"/>
            <a:ext cx="4714875" cy="2943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871439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dok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194421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tor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339752" y="1916832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doktor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602" name="AutoShape 2" descr="data:image/jpeg;base64,/9j/4AAQSkZJRgABAQAAAQABAAD/2wCEAAkGBxQTEhUUEhQWFhUXFxQYGBcXGBwYGRwXFRQXFxccHBgYHCggHBolHBUUITEhJSkrLi4uFx8zODMsNygtLisBCgoKDg0OGxAQGywkHyQsLCwwLSwsLCwsLywsLCwsLCwsLCwsLCwsLCwsLCwsLCwsLDQsLCwsLCwsLCwsLCwsLP/AABEIAMIBAwMBIgACEQEDEQH/xAAcAAACAwEBAQEAAAAAAAAAAAAEBQIDBgABBwj/xABBEAABAgMFBQYFAQYFBAMAAAABAAIDESEEEjFBUQUiYXGBkaGxwdHwEzJCUuEGI2JygpLxFEOissIVM9LiBxZz/8QAGgEAAwEBAQEAAAAAAAAAAAAAAQIDBAAFBv/EAC4RAAICAQMDAgUDBQEAAAAAAAABAhEDEiExBEFRYZETIjLh8HGBsSNiocHRFP/aAAwDAQACEQMRAD8AZWiyTLJNkSGAjWnmhLdYA9kQMOBaZipEpjDFPhMOF6d5px0kJAIF9kEJrrk9+shWs5mXHFfPyads0RiIIF5oLXhp5SIdIYFp8lA/pezRKvaWE1F10gJ5DEJpaYFquiQaRPB7ZnHT8p3ZtkRQ3eEMDMBv5XQcl9NgnhTPn21//j5rhOFFN7K8B3keixO2dgx4BJiQyG/e3eaeow6yX260NDSASGk4TO6ToDkVCKzJzZdMfIrRj6ucedzPKEon59lNN7M5gGuvvVfTtq/pCzxpkw2hx+pu6Z8ZY9ZrK2v9DxGA/DIdwcZHtwPYFsh1eOXoDUhHUVbvtzBFRyOPYrYEVh+VxadDvDuE+4q8bMjCf7MhzRgaTFJyyOWCEjWetd12ZlLuTyjCfAORnDZPAt6ejpL18F2bTLlMdoScWh8POnaO/BFWfaeoHgsk8LQKDIQM6diJDSKyVLdoDlzVhtgOh98FnlFnFhIeJEkSqCNVTEjPbR+8Nc1V8eRwpqPNFsiTEiAdJ+qStPPArLoZEaHIGowPEIGG0yp1Gh9FbZogBpIddOCItkxJ7ccHe9CuT0uh+UW2K0mcj6zGiaNiAjgfHifApI14I4eGqLhRcvZHqlkhRq2Jkeh14c1wdOhPU+aAEXIn3oT5q2DaATddTifApQ0goTFDh4KfHEKsHj+Oa4Uw7PNFM4sIXCJI1w71GeYXoie/eSY4IdCpeFR9ww65gqDX6qlri03oZkdNUTDtjHgiIyuZZIH+nA9yZNfoLRIGk2++YUr6q+DOsF16WR3X/wBM69CVZDk4EHciD6SJAjhoeCpG2/yjq8nPYDwOoUtn7TfDNRITNDVrhrTAoeJGuiZUC+fJMpuLtcjGk/6zDzvA6Sn3rlmA7RxHBctX/vmC0a612jeJ1xV7HAiVDg5pzBlI9PRDwWuGO8O/oc0VZ4I3nNJyEtF5UbRsjJEIluvRBJpMiKATwOg5I/aP+Ic28d0ZCgXmzmsZEMQjEdhzULftJ0V11gnoAquXytuW/hF0raSR1i2Ax8P4loAdMTDXYcJg4lBx4bnEsgMDgPpwbLngB06FEbRMa4LwkABSfojLBaGwYNfncJngDgFDG4znpWyW7fkpJNK3v6CmLYCPlBvS+Wc+yePKY5KiJZzKomOHv0CPaHxXhzWkgEEyphxRMeGYpMN8wMZ4056pnOMnSIS6dPkyltsQumdeOWOqT2/YgeN4Tnnp1X0CNsqA1hAcSdXOJd1JxWfixWNfcnU4ay96IyjLG7v2ZjlhkuD5ttDYL2zubw+04rOxoJacwftK+0RrG1ww6jBItqfp9rxVoPiPMLRi658TViJ+T5lDtJHBFQ7TWqO2r+mojCSybm6Z/lIDNpkaSyPotqUMiuLDsx9Cig59vqr76Qw44RcG1EZqE8LFaGMfe3m/MPJMrPbS5gBq0iRBAp1xCRB9Zgynjp+ERAi15+KjOGxydMKvGG6WXiMirxEnmJZH37CotG+z94VHHghrNaPKfDil06lfcYbw4pJkccuP5VkwaO9+9Usv64ZH3l4IuFEvUND4/nxU3CgB8G0FtHcgfIohsXI++SWw3zocO8cCrIca7R05ZHRLRw1ac/Z9+5Lwdh99yDbHLeI7ir2RAago2My9oOVTnL094qp9eBXPE/X3gVEWgij68Tj2iq7ZgZYHnOh1RzNoXt2MGukKONHAfxZ8qoTcOo7D4ZL0wjlUcPTEJk2uAU0MI9lvAOY4OaaT4jWeBkl8WzluApw8kRZoxZBiyAPy0OhO9TkB2ryDGcRuV/dPkfJWuLS9Rq8A148O9crjbBmxs+X5XLvl8/nuC0OLJtG8JE10Bl2ceCawLRNt0E4zngZ4LDWW0tMh8vA/L0OIWgsW0CHSk1wEpB9HfyvH5UtNjpmgZFnR9R9wTfZbYcJpcBeJwNOxZ2Fa2Oq0lrs2n1RMKOZzBrocCpO4u/uWhPsMGOfaHyFBmdPyo7RgMa2401GEzNTg28uaQAa4g+RU7LGEIEuEzxwCg4bbvnlv/SNkcifHsFWO0shQpNGWepxmgIDnRX7tBnyU2WpkUyAHM4SVsKI2CSQQOXBK23pua0rwPVW63ZZb9ntY2mk6pVZooaCGNvOPzUmZZYZLrdtgRDdrUgaTOScWeAyCypEzjmU09OWT+E/lXkCuMfn5M42wue8kG5IiYIoZzy1wroqY7Q1110gctDy9E6gN+NEIaZNlXll74IeLY2siAP3m6ZdRmlUrV9uLI5MEZc8iO02FrsRLiPdVmdt/pZkSpbXJzcQt3tZ7foaOXvxQzoZ5GU5HFVjOUXcWYcmCUN+x8S2r+nYsGZAvN1GPUJVCir7raLGHYj3yWU/UH6OhxJuaLjvuGHVehi65NVk9yal5MEyMrmP0/Kr2nsaNZzvtm37hUddELDjLVoUlcXaOaGzLUZzXtpOD24Ox55oEPmiIEUVacDTkcioOFbnBUB5GIMjl5hGNa4Yz4Y4eiWQLS+GSA5wloSEfA2tFFREiDk90+eKWUUcGiNPGjhn68eKk12Rrly/CjD27GBmYrncXG9/unRGf/ZrSRIxniehkJcZCoU3GPr7fcIO18qGo8F6TKoXo2vFwJnPUBx7wUWyPEHzw4YGr2th9nyzSOCfAasrh2koiHGnQ96h/ioOfw3HSGx5/5N81Qdp2e98kQS0cK/ykHxQ+GckHNg0pz/svGvlyUIG1YOTnj+K9/wAHSRUO3zwdDcOwnnfBXOFch0njbTLObcC01oR5K263FsxqMT+RxC9EYHFg/paf9oCubCaPpAzm0ua4cgZgJ4xtUGiu/wDvDrLzXKz4LTi0nnLyouR0T8/yCjKwLRKh7MOwnDkUxs9qNbpvDNjsvTwSFr+ow/eHMZhFQcj2Sx/lP/Ep5QAaayWucgMfsdQ/ynNO7DtQfK4TIyNHflY1kYEb1R9wEpHiMWnl3o5tpcKP/aNyIO+BwycpNeTkzeQ7TBcPmc08QD3hWfBJBk5rhLEEXuoNVj7NbSKtN9n+ocx75p3Y7RDe3dcWnTEdhqFCcL3LRmObFaGQJzbMkzma9nBDOjOtD7jBUz/JPBSsoOF9rv3SS09jgZoyBBdDJcGSJEptAy4tWeeNtVe3g248q57g8f8AT0OEGn4ji9tQSaT5IV5ivaXNa9wE8GnLQ4FG2YfFjBrrwAmXT0pgndv2kxgutTY+njkTlemI8srjS5YosNt+DBAlvuq45z06YK/Zti+OTEifINczpyVJ2U+KC8uug4UnXXFStltLGiG2gaJcEmKSUv6v0rheRp/2c/wW2hjREHw2AuwAGCA2lZIr3NYWCpxacOM8QU32LDDWfFeauG6OGvVDx7QYkQNhmR18StGSC0a7q+EvzuSj9Wnn1Fu0LCYMgXB44neHU4+6oQtBwPAg5cDPPgU12hstpcBEebh+bUjSeSG2mYLWyhsAuimktOShHJHfVsRy9NGW8eRPa9mtcJSHLJYfb36IaSXQ9x2gwPT0W4sW0mxROV3IB1Af4XHwNDkUYZGYI7fdFaGWWN3FmCUJQe58Jtuz40A77TLUKmFaQV9rt2yGvGHQrG7X/RIef2bSHcBXuXoY+rjPaa9gWZJjwauJEhkLxI6kYc0whPs8v84n+QDsr4qDv0vFhEmJEhtaOLojv6ITXHtkhocazsP+ZGrnKC3r8zj2tV9Ka2DQ2s77PmHgfvxAB0DIRKPlDp8Gyvc373l8uwGQHXoEoZtx7f8AtMhwuLGC9/W+bu9UPtTnmcRznn94lx7SpSijrNGbdSRbChj9yMGnqIZJPUIB9mgGc4jwcZNm/wD3MYljB2e+9EMPv34KbdB1BbLNBH+a6X/5+j0VC+GR/wBwxODx/wCTDLoUrw5eK9aZVGHvFLqYVIbiFBd9Ev4Yg8HKyDYIdavaGiZLmgADnNBWKB8Vwa3H6p4NAxJ4J9Z7K4kNG7CGF7F3E4/hKrb4GVFMEsuThxS0YXi0zPI5dFzWknciMJ0Jqmn+Dhgie+4CshJoHLIc0RZgJTAABwlLyT/D8hKoVkkACSTmuRoXqpscfLGkh0jNrgZEYGaJgR+hzGR5LRbb2KIgBG68ChxHI6hZSJCLXXHiTh7mDpxWjJi0iWN4DgagyOuf833NRUFxBpIcDVjv4TkUlhxCMaEYO9UfAtWRArlkfQrLOAGhkw7023mvH9XZ9Q70bBtYnv7rvvbhPiMQUshxqVF5o6Pb10RTH0n84+4Co4OBx6rPKIOB/ZtrPhyv7zMji09nkn9gt8N1Z3eINFhYDy35CADi01Ye3AoqDaADT9k4/SasPIlScb5KRk0bu0WlzatAcDlqNQfJDWOE8xpxG7gF7GrpEUGnvVZyDtItMnTYf9J98U0hbUJoTrJ3qNFGcZVsa8WZdzS23brS0XMMvzxUNn7NZFh/FiiYNBOeGZWQh2V5tDQ6Ya4zJHyyAmesgtJtbbYADG0AEhLRQ+Jqk55t/C9fsaqpJQ7kNqW+W4DgKcgjdkRmwod81e8T5DIKzZMAQ4XxItHvyzDch71SW23oj7sJpcDMybKkueSEnljT79l4+4yUZXEYQIxtEYNlMYnkMUZtwQyLpAI04JNs+/Z2uvtLXOy4DCqO2XZjGN95lDBz+ojIcFrxSUMWlq5yJzjcr7I92nEa+FL4UmypRZfZnxjfnDc+Gx0g7ljddiJYSNKYha7a1sad0e8kfCd8KE1gAADZCSTDJSm9UvYTJBOPBkGRAcDOWLSJOHMeYouc1rxIprD2J8Uuiufdb9IlWYxIIqNNMaICLALXEO3pZjHqBjzCrLG0lLszDkwVwJ7ZsoHBZfa36ZhxJzF12ox/K3kR0pGdDn+fWSoj2cOyqujkcH4M/wCp8etuw40HK+3UCvYhIcUL6zGsdDSiz+1P07DiVlddqKFa49Tf1r9wavJj2RPeqID9D70KlbthxYJIlfA0xlyz6IGHFVWk90MMIb0VZLM+K4NhNL3HIDx05lVbHsD7Q8MZSUi5xwaNTrwGJK+hbNZDgQpQAKgkxHYSaKxIjqboyAOss3JFC2GMbA9nWFkCFUVvb7iJhzhg1rZTc1uMzTPCRUoW1GRHObCNRgXZ9iB2vaH2giGx11onQyLi0GV43aAEgnEDDRLhbIdnN2ABEiHPLoRjyFOJXN9kVuhhD2ZFiv8A28ScMGdzAdgoE+kAO4BV2APdDaYgAfiQFfDhTM8hglGSKfgk5rkeuVKO2M4+I9tKuHH5h1zHfzSrbEBsZkhJr/pJ155jULTxoIPPUJfarGDMGQMs8He9fBWjmktnuiKMIIhF6G8Se3LwlqDkV7ZQQK4TwOITHa2yjOcjNuRxA4cO7xS+BGkZHHj5oOqtDJhUK0Fuc9CJ07fAo6DHrNpuu1+k8DpyKWESNOoyIXsOJm3q33iFJxT4BVj+FFBNRcf/AKT5dCrxE+l4Gkjh0OLfeKS2eNeAGI+3P+U5jgjYVoMpEX2944AnwKhKDR1DRrnDdbvN+w4imR9OxTsj67h/kdj09QgYUSm6bzdDObfNpRHxGvFcRnmOfqkoZbGo2btRpF19DxXp2a8xWuaL7JzpjMYAjRZ9sYto8Xh9wx4YfMmVg2g5ki0zbqFmy4k+S+PPKAx2tb3hwDpisgJEE8BMLS7FDYMObjN7qnQcElNqbaWgOfddMVlOVdNUbtWwXWzbEDufqEemxvE3kSs0vIskVFbHm2La2I1wImJZYzHmpR3RiwXYbmtlQSGHKaW/pT9q9z3gtbDdIA5u15aLSbQ2m0UCz55RzNzlKvQvFaKilYg2Ky++/FmGsNAaEuGvAJnb9phxou2dYPi3ojiQ3AAZkYmvZ0VFo2a1sVhvm6DVpljl3qK1wx7Kk+4z0ynv2G1ks37Js9MNJ5KiywITXOc4XnZTyA06q217TAEhJVbGgfELnuEwKDSefotuCalkjHHv+pCcXpblsKtrRReBaCCSBuiZ6tzCDiQC2X0nLNp4Vw5LSRfhw4hddE/l79Et2zbZg3gJcfNJ1EtE2pf4IvAsitCpzJ/uu7j+EBHhCciLp7kdZopcJgH+F3zDkTiPc1J7Q4Vl78DwKL1LgwTxuLpiSNZ8iJ8D5adEptmw4cQj9k0uOFXAz5hwn1WhjQnMw3hocVfYYALbwo50w2eQ+t3LEduipizNulsxFF2Im2F0MNgQGtDZzixBugkZkioYK1nMiTRIucUPb7Z/iIJbCeRCvXHPdLea2rnNA1IIGWKc2+K26WNwMxxIwJPOZkOJ1Sna2zrjWQoVGBzQ4DRk3P7Xk+ytazJ88lovlCLaziWmHBvfsiwOGJLXNF0nWTqabwR/6b2cL8pAubV5ybo0cSk9stws8RzqOjOJMsmsngeJAHJbj9NbPEOA2U98mIb3zAPq0HiBIdEZL5U/x/Y5LcYQ4auEPRTIXrHSTRHspuLlc5pyXKoBeXzo6QOuvP1Q1oH0urxzHvvRUaFmMFWCCLrujvI8FJTIpi60WW8K5YEYj3p2LPbZ2PoJHIjD+3umK1sRpZ7yVTwDxBy94HxTqRx88aS3dfiO3p6YhSiMlIg8iE927saYLmiY99h988w2M6GSHCbczx46HimSvdDIObFnjuv1wB9DxRItRB36H7v/ACGY4hCNYHjdM/XT8LmRiN105a5hK9w2OIUQTpuuylgRwOY/dKvEUE13XZEUaT/xPDBKAboyLTlkev0lEMjgjUChn8w5jMKUkdY0ZaC0kPpzp3eiIa/NhkTni0+vuqVQ4xFDJzThn/ScjwKvgulWGZtzafMenek02FDyBa5EXt05HL8cin9i2gDJsXDuPoshZ7SD6HHpkUXBiy+U0+0+WngoTxhjLS7Ru9q2oCRhNnOQk3MEyEpaJRaLPFvta5rhfIF4igGeeKE2TtS49pFbpnddy91C0Vs2qIzTdEnY3c58NVhy4VvJ8+D0sPUJ0g2PtJsNgYygEhIKOy7L8Wb3gFoqJ1BOqUf9Mi32CNdDXfMWk4gTu4UmnNp2q2G262QAEpDghHInK83bhfnYo40vk5fcC2/AlWGJmYEscTKnKaPFrEOG1jcAO/ig9jxDGjTybU9lB3o7bDGOx50oZA4LX00HCEssNrEyO2oSO2PDvkxXYD5eJzPLLtXWqG2JEaC0OkZidcAq7btMBsmyDQOklLZDhdMV2LvlH7v5x7EZ5oUoJ78t/nshdD3l7FO3rGXt3fm+nKvNUQtiRGsHxHNc6Q3m0J5j2OCNMX4kRrRme4Y++KMt4uilEMerIpT7IScUqizKWiBI3T0OX4QW1Z3C0UBkJjQVAnkJ15lOWWWI95J3WBpJvZnEXdPyg7dZnNBkZ6zrOfgoQyXHwQydPpujMWJzhFaHgOaDOZ0bXFWl/wAQl4mQJgCWeZ4o5tmG9SRLXCXMHBKdrWY3A1tBj2J4tpbkHFxW4ti/p1seM0kYOBcc5A1HI4dVvGMkEo/S8N/wy6IZkkgTFbo1OdZpy90sVsxttbs6CpFUTBBxIk8FKJELzIYL10mDiroaiTXOAxC5CGG41XJtRwQ3CuCHjQZVxaVcHzF5vXUcCuD9Oo1UaM9UVtGR+XI6cD6IaNBINPx/ZEupUfKcRp71Ub1K1b3hdZwCO7U+B8ik+2djMdMiQ19Pz7D60Q5VGfYUHGcCJFPGT/ceO/J88tFlfAdMVb79yRsKM2I2fvqtDbbKHDUZg+8PeOOXt2znQjfh4Zj3lx7Vfaa9TmXtJYcJjQ4EIhsO8L7D0+oeo4FA2W2NeJHHTQq0AsN5p/PNI0+HyLYbDjcg40l9DvQq2dZ4OGWfQ/UEK1zYlMHZg4Fc2JLdeCR/qHXMKbBqoObaAfmkHTx+k88wUXDtBad7tz/9kuxE53mn6hiP4hmFNsS6K7zcpeR8kktw6h9CjA17CMO7AphCtZGJ5H+3iFmIEXNhmM549QmNmtIOFDpPwWacQama9u0nPZde4ypJwq4duKLt2zw+HehRZmWYBr3LIwY8sDLgUysVuIMwSD4+qyTxxk7ZqxdXKOz4NPs6OyFBAZWdSdTxQ8S1F5EMHefQcBmV1ktMF7brmNaciBLvGC92LsT/AA8R8UvLr9K1u1pInJdLJPTp7ehtxzhJ2uTRQdmwmQwLowlWp7Sku14ohyAndwAAmeQA5Ii2bUyUthN+K4xD8rZgUpPPmjNQztY8ar83Y8G43KR2xHhjPiO+Z2E8hpzUbbbDEcGNqXGSntlouktxlhkfeqV7Fe5g+I8EOIoDkOC6fUPHD4XbyMoa3rHtuk1stAk0OzXnNL3EAVEjjLdkeC602sxDdGkzwGfbgOa9i7oAOYn/AFSmO7vWdTUpWlsdopUBRmN3jqTLlP8Aul1osbp805dZAIcNxmb05jkVBzhOmAqtSbi0n3M2TGpK0VQ2BolkAELEeXukPwFKK/4hIFAMTp+VW6KALsPqVuiQao9iODBIYqhrTi7FThQ88TqpRHAc1aKsQgXFch32gzXKlnUSc0g3mmuYyPAr1sQOE20IxGY96qhsek29QcRwPBVufMzbR3vuWZ7EAn4teKrimQLm5YjT8KoRg/g4Yj04KBiSIXJgIui3hQ7vLBVWiCZefBexTmOoVDY5FMW+HJOvAyaBmuxnLQfngq4sGfA5jTlw98VfaIeiovHXDCWX44JkzjO7U2RPeZR2gz5eiX2W3EG6+h7itg8XhhXMcswlO09lB9aTOYz9CqxyJ/LIAueydQiYdsB3Y3R4xCUl74Jk4Et8EdDLXiYqO8fhGcKW/ArQcWOh7zSJHMYHmMuauhvDqN3XZtNQ7kl9ntDoeFWaZd6JuteJw/6cCOWihJVz7itF4aZ0mHDt/wDYK+HFa/5pNdrkfQoVtspKJUDOVRz9VOIJyvVEqOFe3VTa8nDJloLTJ1eOf5R0KPyI1SKHGc0AEXm5D0PkUTDeTvMMxn6EKM8dgNHZrZhPt94p5YtqkCR3mmkuCxcGPh9JPYeR8kbAtZBqss8bTseM2t0baFsxsaEbkY3q0IF6WU/UI1ltEOGGtoAJS4jFZCyW2okZHgfAp1s+0wnOd8a8C76gaaVb5hTdbKK0vz2f/D0MXVJ7TLxaTFiBgqTiBpmtBa2tu3TKUsFn7P8ADs73XTO/VpnMkZ14eaqtW1dXADmovJouDVtm7TqprgsuMZNjRIFwcTqMhPmFARXPfOR3a1BE+Amitjuc8OiCg3WtniS8i70AN5F7RiUuulPJwp/Yoxx0lN+wXPegC0WsESbhefIfxV8ShtoRt1rGtrKRpLezVF1w38gQQeIkVa+Jfe55zJl1MytmHJ8STM+ZaEBfBJoTTQYL1jZ0Ak3xRDxPGgCCtVqybgt8Y0YmyyNaAKDFDudIEnFewmIHaNprIZYqrdK2Jyde1XIAvXij8X0DqYa5v1MP9tHBRLg6omHDEemoXrtQR5FDRpGoMnDtHqEXGyVFheHYzDhn6KTnzMjI8ZUP5QTos919Ha6qH+IlQpaoV7BZiSVMXUDmPReOjA49DkeB4qIdWuvULuANkmRNajTRdEhZjPAqL2leQ3yNfl8E1hRB7MxQ5+qreCZ0rpkePNEvboeKrcL2GOmv5XWGxbbLIHisufrx4rN2qxPgumyfL3gVsLta0Pj6KiPADhJ3v8KuPNXPALM7ZLaH8HZg4dnmiLpBvNoeHvBC7R2UWmbaHI/lDwLaW0fTiquCe8DqHMO0CJQ7r9civGucwyw1H0nlohBJw4qTbSW7sQTb3j1UdHj2FoPhRwZyoc2lTGM2mRGWf5HAoJzQRNpvNyOYXNtGtR9wx6hI4eAUM2Wu9R8mnX6euhRkOKW0NRofInHklF+Y3qj7hXtXrIrm4bzdPTRTcLONBDjZisu0cwjrNtDC925rNwLROrTXTBw9QihawcaHXLqMvBZp4fBydGwsltkQ6TXAfcARXGmSPjWWFai1rWthumDgMq01nosNDtZYZgy8E0sm0muod12hwWOWFx3Rqw9TKBsm2j4YLTk89wuoSJbS9waPmce7MnglZtIdIRJkAzmHSPaMUWxsKETGhEkS3gZkjioaX2Z6WLPCf6jm2Qw1robSDUE6tpXyQDyABOgyGqEbbrziZ0OPWWvIHoqI5c4mq9XpUpLUlRm6h1szrVHLqDDRQgwVKFB1Qe09ohu6Ct1KKtmO7PdpW8N3W4rN2zaTW4bxQG1NqTJAPYk7451ACXTKb3C3Ww1dtGIVySfFb9y5P8EWzYttpFW4ZtPuh7ioNtwf8pqOhHBAwooeLzDXTyIVbmAm83dcMfeYT6ezCn2GZiB1Dj7wUr+T+jvVDsqJjqM/7L1kSdD+P7qUoiMsO6ZZHsPoVe1/GmunNVAiUjhlwXhaW5z05KTECi+VD096KuJ74hU/Eyy7ZcjovQ+S7cNFrHS4hels6hUglSBlXtQs5FjjPn77+Kpc1Se6ea4umK4rrCUxYIdQ/wBikO0dna9CtGW4YT99yhaIIcCmhkcGAwkQPhHCbdNOXDgmFlt7XCRqO8JlGsmLSMcCs5tLZ7oTptw8OB4LdFwy88jcjYQi3ehmYz/IUocRrv3XaZFKLJtAgyND3FMTEY/HddrkklBx59wUXVaaU4ZFXQo9ftOYyPJCtiuZRwvN7+hVnww4TbUaFTa8+4KCpB2G67sHQ5KYtBFHz5+8QgGxCMaga4j1V7IwI1HvsSSgK0MIcalCJd3ZkpmJlhwPkUsa2VYZ6e8VOHbAaOpwOH4UnjAObNtVzJA7w0OITay7THzMdXTPszWXvaVGnoVSXkVaTMdD+VCXTxlutmPGdG+2n+qWugtDwLzTiBjzQEDbbSJkgcTgAsbaNo3hJ+Oo80pt7yWCs5HU4LV0+FrZlXkcuTbbW/WbJFsMknC8BTosrbNtPdOQu95SRscZzCMY9h+oLa8SW7QNTIOiOOJKiQUW1rfuHapfDGoRsUCkvUX8JeI2cXwnuaQ5n4PBM4VrEQfa4ZemqChgOmWGRzb+FB7ehGH49EskmEaw48joe4+iLa8Pxo5J4Frvbr6HI5dUSARqPfeFGcAB7X3aHt9VZ8UZg+nJDstocJOocnDA8+K4zHLT09FJxBRe6HITxHv3JcDLCoUGOl8pmDl7wKm5s6g44jwU6ASvZtw94r2/p2KLHSr3eXAr10MGrT00rgV1HUetcrKH1Qx71Jjp80lHIuHFeTUS7Xoo3u1dsw7HkeEHCqEfCDgWv0PUIxxXkRk0U3E7hmN2rsksJlhkfeaWsjOZQ1C3saEHgtdis3bdn1IPQr0MPUKSqQUwezW6mo0RAIxYZFJo9ncw+YzU4Fr1odVWWLvEND1toBo8SOq58KVR2jHqgBHnirocYtwMxooOFcC0EiJrTjl+FY8zG8JjUe6qhr2uwodF5VuHZkkcfcWi4Xm/Kbw0zUmxw7geOPaq2RGngfea9e2fzDqErXkBKM2eNfH8oGNCkDIomTm8QouIKeFoZCiKxDvhppHgoVzFrhkGTASFwcr3sVLmqydjHXjqVyguRoJpn/O1HWoUHJcuWSXYUCtHyg51qmFkM4JnWRpwXLlOX0ndjwivQIyxGbDPXzXLlKXB3Ym3H+VWQjXouXKD5F7kz5+StgfM3ifVeLkI9jkQjnH+IKL/AJ+zwXLkrAyYz6KMT5RzXLki5Cj3MKevvJcuTPgZlNo80FtMeB8F6uTw5AxFaG7runikUYYrly9bBwFF1hNEZANSvVyGTlgZ7EwRkA7q5coz+kBS7NFWU0Xi5JP6QPgtGKojDeK9XKceQIpOCEcvVytAZA8RDuXq5aoDIqK5cuVBj//Z"/>
          <p:cNvSpPr>
            <a:spLocks noChangeAspect="1" noChangeArrowheads="1"/>
          </p:cNvSpPr>
          <p:nvPr/>
        </p:nvSpPr>
        <p:spPr bwMode="auto">
          <a:xfrm>
            <a:off x="155575" y="-1690688"/>
            <a:ext cx="4714875" cy="3533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4274" name="AutoShape 2" descr="data:image/jpeg;base64,/9j/4AAQSkZJRgABAQAAAQABAAD/2wCEAAkGBxQREhQUEhQWFhUXGB0aFxcYGBUaIBcbGBsdHBYZGxgbHCghGB0mGxoZITQiJSktLi4uGh8zOTMsNygtLisBCgoKDg0OGhAQGzAmHyUvLDQ0LDM1KzQyLjQsLDQsLC80LDQvNC0vLDc0NCw3LCwsLCwsLCwsLC0sLCwsNDQsLP/AABEIAOIA3wMBIgACEQEDEQH/xAAcAAEBAAMBAQEBAAAAAAAAAAAABgQFBwMCAQj/xABLEAACAQMCAwQGBgQJDAMBAAABAgMABBEFEgYhMRNBUWEHIjJxgZEUI0JScqFTYpKxFUNzdIKTorPBFiQzNDVUY7LCw9HwJYPSRP/EABgBAQEBAQEAAAAAAAAAAAAAAAAEAwIB/8QAIREBAAICAgIDAQEAAAAAAAAAAAECAxEhMRIiBEFRgXH/2gAMAwEAAhEDEQA/AO40pSgUpSgUpSgUpSgUpSgUpWh4x4qh02AyzZJORHGvNpGAzgeAHUnuFBviahuJvSlZWbdmha5lzgpBhtpHUM+doI7xnIrn+tcSXd+SZpGjibpbxnaoHdvcetIfEZ292KkLaFZWwoG1s7gOixIcIg8Nx5nyz5UHUYvTE8vOCwJT70s4TPu2xvuHmOVfMHpemdmC2CELy3C5O3PeM9hzx5A+Fc+1C7G3ZGScsqMygkJuIB9YcgcdBnNZUsqQIB0A5KoGSfAAd5oOjWPpV9bFzaGNPvxSdtjzZNiNj8INX2larDdRiW3kWRD9pTnn3g+B8jzr+aP4UkcnYuMdyr2hH4myEU9eWTX5YcQ3lhL9IiVlP28LhZB92VAxDfi5Ed1B/UlK1fC+tLfWsNygwJUDbT9k9GX4EEVtKBSlKBSlKBSlKBSlKBSlKBSlKBSlKBSlKBSlKBX898b6jJqF3MY1MjsWt7VARyWPO9+fIZYMxPeAtd9vptkcjjqqM3yBNcL9GbxW9s1/cttVVEEPeW5AybF6szOduB9yuL28Y26pXynT90nhe9ukD7UgRmK/WbhIgXkzdnjByQcc/A9KoLX0YWqS7gz9lsRTCCRvZM5d3By2c+yMD392Xp3H0MkqpJFJCHO1HfZtLHorbWOwnuz5d/Kq6pMmTJE88K6Y8euOWl1XhiCeFINpjiRgwWE9nzGcez0655Vrz6PbE4ykhI6MZpSR44O7lWy4m4gSyjVmVnZ22xouMscEnmeQAAJJqXj9IcwOXsxt79k+5vgrRqD865pGSY9XV5xxPsxOLuDobS3DWcdyXLquEeRxGvVm7PnnkMch1Iqdt7lJAdjA45Ed48QR1FdWjuo9RtH7CVlWRWTevJ4yRggg81YeFcUuNJkjeSPMchgcxq6AxkgAey4yOWcEEYyCKowXmdxPafPWI1MdK/hLiVtMlySTaOfrY+6In+OQd36wHUc+o59yRwwBBBBGQRzBB6EGv5g03Uzu7KXr0BIwc/ddegJHQjkeddp9EF6z2LRNzFvM0Kn9QKjoPgJNv9GqGC4pSlApSlApSlApSlApSlApSlApSlApSlApSlB53JUI2/2dp3e7HP8AKuBW2gotrYyXN2LeFYAY41Tc5kcl5WVcHJIIHJSceHPPbOK5dlldN4QSf8hxXGOOuGrj6F20YLviFFWMMWS3SMeqAOmZcs2OoC+FZZJ5iNtMccTw2dvwhp98jxwXVz2mAW3s4YDuJhkRfVPcQB766NEm0AZzgAZ8cVzngzTZYNPt7q6LRyW3bP649ZoWU4jcnmBu9bB6YFXWhNKbaEznMpjUycsYZhkjHlnHwqTLM/u1ePX5picWWtq8Ba9H1aEMGy4ZWPIbCh3bjnGB1zjnUDCNIZ2Qpex7erF5zt8yFkYge9eXfiugcT6Z28DbRmVFdoeZwJNjKjEd+CcjPQ4Nfz5wDaznU4FjDCRZcydfVVT9bu8OWRz7yK7wxus8uMs6tHDsnDGhPaXQktpTPZ3KesSUJRlGY33DG8EZXOM9M92JDiqxT+ELk25Me3aG2nKmUrukJQ8ujKCPEE99dK0fS2t7m47MbbaQI6qMYWUlhLtHcGGwkdM+81zXjRiuoXO2ERuVjWM4AEhdigkbHM5kyM+CiusNt3/jnLXVP6m9XjM0bnbsnhGTjvXrkHvHLI8CPfXffRbppg06EuPrJvrpPxSYI+SBR8KhdS9HcLxtFBcMLwResWfdvDZHrIfYUtnBXGK6hwlfLPZ28iKUBjUbD9gqNpX4EEVRTJFumF6TXtt6UpXbgpSlApSlApSlApSlApSlApSlApSlApSlBrOKEDWd0D0MEn/Ia0mhtm2gJ6mKM/NBXn6XNcNlpk7oQHfES5585OTcj3hdx+FfvD6kWtuGxkRJnH4RUvyuoU/G7lgcb87Xs+vayxREeKvIokH7G6t/itLxbA7QK0al2iljl2DqwRvXA8TtzgeIFeH+ViScraC4nPVgsZjCeTNLtGfIZqbUzWNKNxE8qGvwDv8AHr51qtBup5TM00TRJvHYq+wPtCjdu2kjG/OMnP5Vtq5mNOonZXNeItMlju7nU7kAQW4Uwx5yZWRdsROOi9o5OOua6VWp4psYrm2kt5pBGsuF3Er1zuGM8ifVrvHbUub13Dn/AKMtbC2d/fzYedpuZx6zkqvZRDvwWIAUeNdf4R0trSzghc5dUHaHxdubn9omuQeizRIzq13Arg21tJ20cYJYM4O2Ik5OQgY9T1x4cu71dSupmf1De29R+FKUrRwUpSgUpSgUpSgUpSgUpSgUpSgUpSgUpSg5L6e42uP4Osk6zzk+4gBAflI3yqj4SuhLZWzj7UKfkoB/dWn44G7iDR1PQCQ/HBP/AEis8t/Btw8Mvq200hkt5T7KtIcyQO3RDvJZc9Q2B7NYfIrM13DfBaIty/dH4hVneC4ZI7lHYbCdu9Nx7J0z7QKFeneDW+xWLf6fFcLtmjSRfB1DD4Z6VqxwdZj2IjGPCOSRB8lYCo/WVftDfGp3VOJlJMNltuLk8gq+skWftTOOSKPDOT3A19ng2zPtw9p5SPJIPkzEVurW1SJQkaKijoqgAfIU9YPaXrWh1S0S7v7O2dFkjTtLiZHUMpUIY4wynIOZHyM/cbwrL1zW47VRuy8r8ooU5vK3gq+Hieg768fRpuP02a62C5NwY5MNkKiIhjjUn7IDn3ksa1+PTdtss99V00PCdqkHE9/HGixxm1UoiKqqMCAclAwPtV1iuWcNevxTqLdQlsig9cZEB5f2q6nVyIpSlApSlApSlApSlApSlApSlApSlApSlApSlBy/j5uz17RpG6HtEz5nkPzYV0q7tUlRo5UV0YYZWAIIPUEHrXN/TvaOttbXsQy9ncK/wYjn+2sfwzW8k1WXUpRDZz9jAIUkmmRVZyZclIoyeSNtBJbBxuGOfOgmeKJYtPdk0+5mV0ZA1uY5J4I+0ZRhn2nsTtJYLvHcOQIrcC61BPat7eUeMczIT/QkXC/tGvHXuFxJLb6fayNAiRvdOwJftJRIgi7fJzLltzHJz6nIjArLtNZdJRb3qCGc8kIOY58d8Tnv8UPrDz61Nnp9xCnDb6mXn/C950/g9/ebi3x+TZ/KvhxqM3L6i1X7ykzyfAFVRT5ncPKs3U9fhgYRsxaVvZhjBeRvci88eZ5V8Q6bf3ntEWMPgNsk7DzP+jh+G8+7rWNKWt1DW9617lgBbTTm3Ozy3UvIE5lnmx9lVHRefQAKM5OOZrFj0JQ5ub6yhJu7uJVimxIYkZArMwGUDkrnAzjPM1d6Jw5b2mTDH67e3K5LyP8AikbLN7s4qO9OmqNb2MRjOJTcLs8SQrdB39R+VVY8Xjz9pb5PLj6SXouv1tLnULvssWLzmESqSfo6oxMe5evZbWVS32cDoOnc1YEAg5B6Ed9Svo44b+habDbyKCzKWlBAI3Sc2U+OAdvwqd4D4jext0gv+UCM8UV1g7VMMjRmKY/YOV9Vjybp166s3TaV8Qyq6hlIZSMggggjxBHWvugUpSgUpSgUpSgUpSgUpU5xJxG0Ti2tUEt0y7sMSEhQnHaSkc8cjhRzbHvI8mdcy9iN8Qo6Vy664gurSeMG7e8l3AzWqQxBRG3UqyqDER1G9zkA9etUaekCBOdzFcWq90kqApnwLxswU+/HdXlbRaNwWrNZ1KupWi0XjGxvG2291FI33Q2GPuVsE1uLq5SJGkkYKigszMcBQOZJPcK6ePWtFrPFMNu/ZKGnuD0ghG9+fQtjlGv6zkCtZHNdanzjL2lmej4AnuF8VB/0CEd59c/q99Bo2iwWibLeMICcseZZyerO5yzsfEkmglNfs7i5tppNSlFtaCNme3g2s7KATiSdgQT09VAOfeepj/RNrJ0hzpuoIIDMRNDKeQcuqjazdM8gBnocg91dB4pP0q5trEc0J+kXH8lERsQ/jlK+8Iw76zuLOFbbUoeyuUzjmjjkyHxVv8OhoMTRj2mp37/o0t4PkrTf94fKvH0g65ZQxdhdp27SjK26gMxA+3zIEYB6MSOfSua2NvqukG+ks5I7i1gkxKJ8bj2cSHdzIPqphRhu72ajpOKZppnlmhZpp/XyD1T7CqO5VHID58yaDvno7uLGSBjZRCJgcTIw+sD/APEYkl89d2SD49arK/mLTuJrm2nS4t7eRZFOGB9mRPtI47x4HuPMVe2PE2varHvsobe1hYkCVmDEFSQw55PX9TuoOk8TcS22nxGW5kCD7K/ac+Cr1JrjfC2pS63r8Ut1GVigjaWKFs4VRgRsQepLMr578Duqgn4GiswLzUpX1G8JCwRMTteU+wioTzGeZJ9UAE4rd8A6OYr27dyHlSONJnA9qeXMsu3wUIYUA7hGO/NB0Cpjg9AG1CAgbUu3IUjqsyJKcg9QXeSqepnTTs1W8Tult4JR/RaSNv3Cg+bjhHsiZNPmNo5OTGAGgc/rQn2T5oVPjmvmPip7YhNSh7DuFwm54G8y+Mwe6T5nGaqq+XQMCCAQeoPMH4UH5FIGAZSGU8wQQQR4gjrX3UpNwq9sTJpkggOSWtnyYJD3+rzMJP3o8DvIPPOy4f18XJkikjaG4ix2sLYOA3sujDk6Ng4YeBBwaDc0pSgUpSgUpSgVz3XL76He37sPatUuEPiIVdJFHiQQpPhvHjVZxZqLWtlczpjfHE7LnpuA5Z+NRf8AkfaSoBc5nmZfWlkkZnJYettOfUBz7K4HdWOa0RXUtsNZmdwxtMjWztDLJzbaZp3xlncjcx8/ADuAArN4f1631S1bER7JPVkjkCnezgEdCQRg1j6BqiWubW9KrMo2RGTAS4Torqx9UttwGXrnPLGK+9Q1S0s0EMAQnmVhgALSufBF+AyeQ8a1iY1uGUxO9Sh77g63Nldsi9lNZTNtmTOTGAsnrAEbmCOwB6+qOfOsl9fntbiHTtZm7W0SRWaYAt2g27oY5ieZXOGYHJ5DORVBq1q1po980+BLMkjy4PIPMAioD37RsXPfjPfVLw9wolxppS+QNJdfXTDoVdwNgU9VKJtUeG2s8VvLf5tpkrrX+LONwwBUggjII5gg9CD3ijuFBJOABknwA61x/RNWuOHLgWV8WksHP+b3OD9Xz9lvAeK93Ucq6Fxdby3djIlmUcyhQDv2h4yR2gVwDgsm4A45ZzWrJj8EIZhNfP1unzHnut48rbj4jL++Q1UVL6dxdAmyG4jexcAKqTgKpxyASYExP06BvhX3qvErGQ21ignuR7bHPZW+e+Zx39/Zqdx8hzoImayuZLy9hRe0tp76ITDHOHs1ilJYfaSSMbT4cuua5tFaFNRuIj7Ns0kS+4SMF93q/ursM/EKaY2sTTEZEkLKvP6x3togAoznm6t38gD4VyLhoMyPPJzkndnc+JJJ/eSfjQUeh6NLfz9hCdqjBnl/RIe4eMjdw7up8752i0GbAV/odwuFRQzlblByVR1ZpkHxZP1ia+fQzdL9GmgwBJFMxY98iy+sjnxPVP8A6xXQGUHGR05jyoJXRdOkZzqGoALKEPZQ5BW0j6t63RpWHtN5ADkOft6P4ibUzsMPdSPcMD1AkP1QPgREIwR4g188eyGSFLNPbvHEJx3RHncN8Igw97Ad9Zmlat/nEtm6CJogGhGciWDAAdeXVWypHdy8RQbupnUhs1W0fulgnjbzKGN4x8u0NUpNRnFOsQNdWCxypJNHdDdEhDsqyo8TFguSgAkzk46UFpXhc3iRmNXYKZG2ID9ptrNgee1WPwr3qR9J8jxWYuIlDSW00cqA9DhtrAnuyjMPjQZsmsSTXotrYLshw11KRnG4HZAnP2zyYk+yMdSeXjxCewvrG47pGe1k90q9pGT7niAz+t51sOFdH+iWyRk7pDl5nPWSV+cjH48vIADoKxuPLRpLGbYMyRgTR/jgYSp+aAUFBSvCxulmijlQ5WRFdT4hgCD8jXvQKUpQKUpQTnpEmK6bdYxzjK5YZCh/VLH3A5+FSNjoWlP9SvYTSjkXMgabPj2m7eD4YPLurY+l7UJRALeIAiWKaWXIJLRW/Zl41x0LCT2u4KeXOtO+oaZcW5jlWO1ZEDKjhIni5ZV4mHUeDIefzFT598dt8OuXlb6ZPJepazlJYbX61Hky0kkUyugjYEbW2sDls5wF65qxsdLhg/0MMcf4EVf3CtLwPZt2IuZneSedF3M4Awi57NQoHqjBLeOWNZ+q66kTiGNWnuWGVgjxux95z0jTxZvhk8qmtu0+MKa6iNyxOK4BcPaWZPKedS48Y4AZnHxKKPjXQQK5tr/DMi2dzfXbhruGFpIBHkJamP6wBD1YkqAzHG4csAV0aBsqpPUgH8qtxU8K6R5b+VtsTWNLgvInguEWRGHrKe7PQjvU94I51yy40vUuHd8lo4u9OUFmhkIDRDqSD3Y8V5czle+r3hT17nUZT33AiU+KwxJ+52kHwrd6nYpcQyQyDKSKVYeTDBrRm4zrfpUgviLa5WWzt2UdtmPfJJn7Ccvq1I+3gnwx1rb2XpU0y1iW3062mkx7EccZG4+JJO5iepJBJqy4Rm7aF7e6VXntW7GXeAd+0fVy8x0kjw3vLDuIqhgtI4+SIq/hUD9woOHLpM+oag93q0XYIlubiK2zydYDtG/nnkWGcjJ3AchyrS6cm2JARg7QSPAnmfzJro3pq3RxwSoue17S0k/BcKG/fHmoKg2/BWqfRdQhY8o5vqJPLdkwsfc/q/0zXca/nK5i3KQDg9x8COakeYIB+FdQPFb3dhapbnbd3gMXLn2BTK3MpHgmDjxLJ45oNloB+mXs951iizbW3ntb/OZB5FwqA/8ADPcRWTxpo0s8QltGEd5Bl4HwCMkYeNgeRV1yOfQ4PdW30rT0toY4YhtjjUKo8gP399ZdBy+yvdMnjRr/AFJ5ZCPXhnnWHs2+0jwRFFyCCpByOXfVHp/FGj267YLmyjXwR4lH5V46q6aZeCdiq2t44SUMVAjuCPUlGe5wpDY7wG+8a3f+UFj/AL1a/wBbF/8Aqg8IONdPdlRL23ZmICqJUJJJwABnmSa9eNLLt7C7j72gkxjxCkr+YFaLjnWrR7TbHcW7N29sQFkjJO25iJwAcnkCatiMjyNBh6Ledvbwy5zvjVs/iUE1lugYEEZBGCPEHrU56OeWnwx/oS8B8+wkaLP9iqWgmvR8xW0ELe1bSSW590TlUPxTafcRVLUxov1WpX0XQSrFcr5kgxS/Ls4/nVPQKUpQKUpQTPFS7brTpf8AjvC34ZonJ+bRoPjWuuOCpIWzZPEYc5FtcJvWMnr2LjDRjP2TkDuwMAbH0h+rZ9r+gmhmP4YpUZ/7II+NU1eTET29iZjpG/5OXs/K4ukhj+7aoQ5HgZZCcfBR/jVBomhQWaFLeMJuOXbmWc/edz6znzJrZUrytYr09tabdp/0g/7Mv/5tL/dtW7tfYT8I/dWk9IH+zL/+bTf3bVnX9z2VpJJnGyFmB/CmRXTlq/R2d1kJf08s0w90sruPyIqmrTcGWnY2FpH92CMfHYCfzrc0EnxWjWkyajGCVRezu1AzugzkSADq0Tc/ws9VMUgZQykFSAQQcgg9CD3ivp1BBBGQeRB7xUhoznTJxZSE/RZWP0Nzz7Mnm1qx8uZQnqDt7hQZPpK043GnThRl0AlTHUtEQ+B7wCvxNccjcMAwOQQCD4g9K/oh1BBBGQRgjxBr+ermxNrNPbt/EyMq/wAn7UR/qyvyNB5zShFLN0Ayf/e+uoei3hU2sTXMy7bifntP8VGcEJj7LHAZsd+PAVO+jjhb6W63k6n6PGcwIf45x0lI+4p9nxIz0ArrpNArVa/r0Vmql8vI52xQoMvK33UX95PIDmTWrveKHmdoNNQTyA7XnP8AoID09ZxzkYfcTPmVrN0Hhtbdmmldp7p/bnfGcfcjUcokH3V+OaDB0rh155BdaiEebBEcHJo7ZW6qAfbkPIM5645ACt3/AALbf7vD/Vp/4rPpQYK6PbggiCIEdCI05flWdSlBMcGerJqEXTZeMVH6ssccmfi7PVPUzpjbNVvI/wBJBbzfIyxH/kFU1BL699VqOnzd0na2zeZdRLHnyBice96qKmvSEu2zMw628kU490Uisw+KhgfImqRWBAI5g8xQftKUoFKUoNRxdZ9vY3UWM74ZAB57Tt/PFe/D9321rBKDnfEjZ8cqCa2BFTXo55WEUf6FpIPf2EjR5+O3NBS0pSg0XHcZbTb5R1NtKB8Y2rA42l3aPPt6yW4VfMyAKo+bCqDWbftLeZPvRuvzUiuTaJqLfQLWxlJYs9nJAT1aEzRmWM8hlomVoyMdNnngOxxoFAA5ADAHkOlfVKUCsLWNLjuomhmXcjfAgjmrKeqsDggjoRWbSgktM1mSzkS0v2zuO23uzyWfwSQ9Emx3dGxkd4GhvNAh1W+e6fMdnEvZyMx2/S2iZs9eaxKcqT9rp05nol9ZRzxtHMivGwwysAQR5g1DcGcKWktpE88QkETSKiyMzIgSVwCIydgOPtYzQbY8Ywn6rT4mu2X1cQACJMcsNOfUQDlyGTjGFNfh4euLzB1CbEfX6Lbs6p7pZeTze71V8jgGqHTrmF1xA8bKvL6sqQvl6vIe6sqg8bS1SJFSJFRFGFVQFAHgAOQr2pSgUpSgUpSgmbwbNWt2H8bazI3mYnjZBn+nIapqmeKTtutMk7hcOjHykgkUD9vbVNQYmrWQnglhb2ZY2Q+51Kn99a7gi8aawtnf2+zCuPB09Rx8GUit5UxwT9Wb23/Q3blR+pOFmB+LSP8AKgp6UpQKUpQKmODfUl1GI8tl2WUeCyxRv+blzVPUzpzbNWvE/SW8E3xDSxH8kFBTUpSgVyuys4ydOBUF4NVuokPgg+kOw8DzVPl766pUvrFugv8AT1VVUF7iQ7QBluz5scdSS/M9TQVFKUoFKUoFcs1bTbi54fljtcmQySEqvV0E7F1Hjkd3f0rqdTfo9/1Jf5Sb++eg5R6AuH7yG8llkilih7Mo29WXe2VKAK2M45nPd8a73SlApSlApSlApSlBKekm4ENqlw2dsFzBK2Bk7VlUNgd/Jq9OFuJvpBImkt0kc5it1cNIiYziX1sFyOZCjA6c8Zr69JNuJNMuwwyoiLkeIjIc/ktbXSdMgijj7GGOMBRt2Iq4yPIUGwqZs/q9WuF+zNbRSDzeNnjf5L2fzqmqZ1r1NS09/wBIs8HzQTf9mgpqUpQKUpQKmr71dWtT07S1nU+ZjeJkHvw0hx5Hwqlqf4y02SSJJrcZuLZxNCOm/AIki/pxlk595BoKClYOiarHdwJNEcq46HqpHJlYdzKQQR3EVnUCpnUmzq1mv3be4f8AtQr8+dU1TE4/+Zh8rGb854P/AAaCnpSlApSlAqb9Hv8AqS/yk3989UlTfo9/1Jf5Sb++egpKUpQKUpQKUpQKUpQazia17azuYvvwyL+0hH+NfvDN121nbSffhjb9pAazrhcqw8QR+VaL0et/8baD7kQj/q/U/wCmgoamdf8AW1DTUXqjTyt5IIGiz+3Kg+NUxNSnCrG7ubi//iyBBa+BijJMko8nkJ594Re7FBV0pSgUpSgUpSgktSs5bCZ7u1RpIJTm6tk6hu+4hHe2B6yD2uo59aHStUiuollgkWRG6Mpzz7wfAjvB5isyp7UuEYnkaeB5LW4bm0sBC9oR07VCCkvxGeuCM0FDUZZavDca0VhcP2VnIjkdA3bRZUN0JGOeOlZU/DVzONl1fu0X2khjWAyDwaQEsB47dvvrztbKODVIIoUVI0sJAqqMADt4u6graUpQKUpQK5lPxM2m6G1xGoaTtZFQNnAZp3G446gdcd9dNqN4X0mG80zsbhA8bSTZU5/TPggjmCPEUEj6IfSXdahdNbXSo2Y2dXRdpXaRkEdCDu6+XnXYKnuGOCrLTixtIQjPyZizMceGWJIHkKoaBSlKBSlKBSlKBUx6OD/mIH3Z7lflcy/4Yqnrnmg6Zc3H0uFZhBardzhjHntpMvuK7jyiXnjIyx7iKDZ65ePqEjWNq2IlOL24U+wO+3jI6ysMhufqDzIqrtbZIkWONQqIAqqBgADkABXlpenRW0SxQIEjUYVVH/uT51lUClKUClKUClKUClKUCpuT/a8f8yk/voqUoKSlKUClKUCpv0e/6kv8pN/fPX5SgpaUpQKUpQKUpQKUpQKnODP/AO3+ezf9NKUFHSlKBSlKD//Z"/>
          <p:cNvSpPr>
            <a:spLocks noChangeAspect="1" noChangeArrowheads="1"/>
          </p:cNvSpPr>
          <p:nvPr/>
        </p:nvSpPr>
        <p:spPr bwMode="auto">
          <a:xfrm>
            <a:off x="155575" y="-1333500"/>
            <a:ext cx="2752725" cy="2781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4276" name="AutoShape 4" descr="data:image/jpeg;base64,/9j/4AAQSkZJRgABAQAAAQABAAD/2wCEAAkGBxQREhQUEhQWFhUXGB0aFxcYGBUaIBcbGBsdHBYZGxgbHCghGB0mGxoZITQiJSktLi4uGh8zOTMsNygtLisBCgoKDg0OGhAQGzAmHyUvLDQ0LDM1KzQyLjQsLDQsLC80LDQvNC0vLDc0NCw3LCwsLCwsLCwsLC0sLCwsNDQsLP/AABEIAOIA3wMBIgACEQEDEQH/xAAcAAEBAAMBAQEBAAAAAAAAAAAABgQFBwMCAQj/xABLEAACAQMCAwQGBgQJDAMBAAABAgMABBEFEgYhMRNBUWEHIjJxgZEUI0JScqFTYpKxFUNzdIKTorPBFiQzNDVUY7LCw9HwJYPSRP/EABgBAQEBAQEAAAAAAAAAAAAAAAAEAwIB/8QAIREBAAICAgIDAQEAAAAAAAAAAAECAxEhMRIiBEFRgXH/2gAMAwEAAhEDEQA/AO40pSgUpSgUpSgUpSgUpSgUpWh4x4qh02AyzZJORHGvNpGAzgeAHUnuFBviahuJvSlZWbdmha5lzgpBhtpHUM+doI7xnIrn+tcSXd+SZpGjibpbxnaoHdvcetIfEZ292KkLaFZWwoG1s7gOixIcIg8Nx5nyz5UHUYvTE8vOCwJT70s4TPu2xvuHmOVfMHpemdmC2CELy3C5O3PeM9hzx5A+Fc+1C7G3ZGScsqMygkJuIB9YcgcdBnNZUsqQIB0A5KoGSfAAd5oOjWPpV9bFzaGNPvxSdtjzZNiNj8INX2larDdRiW3kWRD9pTnn3g+B8jzr+aP4UkcnYuMdyr2hH4myEU9eWTX5YcQ3lhL9IiVlP28LhZB92VAxDfi5Ed1B/UlK1fC+tLfWsNygwJUDbT9k9GX4EEVtKBSlKBSlKBSlKBSlKBSlKBSlKBSlKBSlKBSlKBX898b6jJqF3MY1MjsWt7VARyWPO9+fIZYMxPeAtd9vptkcjjqqM3yBNcL9GbxW9s1/cttVVEEPeW5AybF6szOduB9yuL28Y26pXynT90nhe9ukD7UgRmK/WbhIgXkzdnjByQcc/A9KoLX0YWqS7gz9lsRTCCRvZM5d3By2c+yMD392Xp3H0MkqpJFJCHO1HfZtLHorbWOwnuz5d/Kq6pMmTJE88K6Y8euOWl1XhiCeFINpjiRgwWE9nzGcez0655Vrz6PbE4ykhI6MZpSR44O7lWy4m4gSyjVmVnZ22xouMscEnmeQAAJJqXj9IcwOXsxt79k+5vgrRqD865pGSY9XV5xxPsxOLuDobS3DWcdyXLquEeRxGvVm7PnnkMch1Iqdt7lJAdjA45Ed48QR1FdWjuo9RtH7CVlWRWTevJ4yRggg81YeFcUuNJkjeSPMchgcxq6AxkgAey4yOWcEEYyCKowXmdxPafPWI1MdK/hLiVtMlySTaOfrY+6In+OQd36wHUc+o59yRwwBBBBGQRzBB6EGv5g03Uzu7KXr0BIwc/ddegJHQjkeddp9EF6z2LRNzFvM0Kn9QKjoPgJNv9GqGC4pSlApSlApSlApSlApSlApSlApSlApSlApSlB53JUI2/2dp3e7HP8AKuBW2gotrYyXN2LeFYAY41Tc5kcl5WVcHJIIHJSceHPPbOK5dlldN4QSf8hxXGOOuGrj6F20YLviFFWMMWS3SMeqAOmZcs2OoC+FZZJ5iNtMccTw2dvwhp98jxwXVz2mAW3s4YDuJhkRfVPcQB766NEm0AZzgAZ8cVzngzTZYNPt7q6LRyW3bP649ZoWU4jcnmBu9bB6YFXWhNKbaEznMpjUycsYZhkjHlnHwqTLM/u1ePX5picWWtq8Ba9H1aEMGy4ZWPIbCh3bjnGB1zjnUDCNIZ2Qpex7erF5zt8yFkYge9eXfiugcT6Z28DbRmVFdoeZwJNjKjEd+CcjPQ4Nfz5wDaznU4FjDCRZcydfVVT9bu8OWRz7yK7wxus8uMs6tHDsnDGhPaXQktpTPZ3KesSUJRlGY33DG8EZXOM9M92JDiqxT+ELk25Me3aG2nKmUrukJQ8ujKCPEE99dK0fS2t7m47MbbaQI6qMYWUlhLtHcGGwkdM+81zXjRiuoXO2ERuVjWM4AEhdigkbHM5kyM+CiusNt3/jnLXVP6m9XjM0bnbsnhGTjvXrkHvHLI8CPfXffRbppg06EuPrJvrpPxSYI+SBR8KhdS9HcLxtFBcMLwResWfdvDZHrIfYUtnBXGK6hwlfLPZ28iKUBjUbD9gqNpX4EEVRTJFumF6TXtt6UpXbgpSlApSlApSlApSlApSlApSlApSlApSlBrOKEDWd0D0MEn/Ia0mhtm2gJ6mKM/NBXn6XNcNlpk7oQHfES5585OTcj3hdx+FfvD6kWtuGxkRJnH4RUvyuoU/G7lgcb87Xs+vayxREeKvIokH7G6t/itLxbA7QK0al2iljl2DqwRvXA8TtzgeIFeH+ViScraC4nPVgsZjCeTNLtGfIZqbUzWNKNxE8qGvwDv8AHr51qtBup5TM00TRJvHYq+wPtCjdu2kjG/OMnP5Vtq5mNOonZXNeItMlju7nU7kAQW4Uwx5yZWRdsROOi9o5OOua6VWp4psYrm2kt5pBGsuF3Er1zuGM8ifVrvHbUub13Dn/AKMtbC2d/fzYedpuZx6zkqvZRDvwWIAUeNdf4R0trSzghc5dUHaHxdubn9omuQeizRIzq13Arg21tJ20cYJYM4O2Ik5OQgY9T1x4cu71dSupmf1De29R+FKUrRwUpSgUpSgUpSgUpSgUpSgUpSgUpSgUpSg5L6e42uP4Osk6zzk+4gBAflI3yqj4SuhLZWzj7UKfkoB/dWn44G7iDR1PQCQ/HBP/AEis8t/Btw8Mvq200hkt5T7KtIcyQO3RDvJZc9Q2B7NYfIrM13DfBaIty/dH4hVneC4ZI7lHYbCdu9Nx7J0z7QKFeneDW+xWLf6fFcLtmjSRfB1DD4Z6VqxwdZj2IjGPCOSRB8lYCo/WVftDfGp3VOJlJMNltuLk8gq+skWftTOOSKPDOT3A19ng2zPtw9p5SPJIPkzEVurW1SJQkaKijoqgAfIU9YPaXrWh1S0S7v7O2dFkjTtLiZHUMpUIY4wynIOZHyM/cbwrL1zW47VRuy8r8ooU5vK3gq+Hieg768fRpuP02a62C5NwY5MNkKiIhjjUn7IDn3ksa1+PTdtss99V00PCdqkHE9/HGixxm1UoiKqqMCAclAwPtV1iuWcNevxTqLdQlsig9cZEB5f2q6nVyIpSlApSlApSlApSlApSlApSlApSlApSlApSlBy/j5uz17RpG6HtEz5nkPzYV0q7tUlRo5UV0YYZWAIIPUEHrXN/TvaOttbXsQy9ncK/wYjn+2sfwzW8k1WXUpRDZz9jAIUkmmRVZyZclIoyeSNtBJbBxuGOfOgmeKJYtPdk0+5mV0ZA1uY5J4I+0ZRhn2nsTtJYLvHcOQIrcC61BPat7eUeMczIT/QkXC/tGvHXuFxJLb6fayNAiRvdOwJftJRIgi7fJzLltzHJz6nIjArLtNZdJRb3qCGc8kIOY58d8Tnv8UPrDz61Nnp9xCnDb6mXn/C950/g9/ebi3x+TZ/KvhxqM3L6i1X7ykzyfAFVRT5ncPKs3U9fhgYRsxaVvZhjBeRvci88eZ5V8Q6bf3ntEWMPgNsk7DzP+jh+G8+7rWNKWt1DW9617lgBbTTm3Ozy3UvIE5lnmx9lVHRefQAKM5OOZrFj0JQ5ub6yhJu7uJVimxIYkZArMwGUDkrnAzjPM1d6Jw5b2mTDH67e3K5LyP8AikbLN7s4qO9OmqNb2MRjOJTcLs8SQrdB39R+VVY8Xjz9pb5PLj6SXouv1tLnULvssWLzmESqSfo6oxMe5evZbWVS32cDoOnc1YEAg5B6Ed9Svo44b+habDbyKCzKWlBAI3Sc2U+OAdvwqd4D4jext0gv+UCM8UV1g7VMMjRmKY/YOV9Vjybp166s3TaV8Qyq6hlIZSMggggjxBHWvugUpSgUpSgUpSgUpSgUpU5xJxG0Ti2tUEt0y7sMSEhQnHaSkc8cjhRzbHvI8mdcy9iN8Qo6Vy664gurSeMG7e8l3AzWqQxBRG3UqyqDER1G9zkA9etUaekCBOdzFcWq90kqApnwLxswU+/HdXlbRaNwWrNZ1KupWi0XjGxvG2291FI33Q2GPuVsE1uLq5SJGkkYKigszMcBQOZJPcK6ePWtFrPFMNu/ZKGnuD0ghG9+fQtjlGv6zkCtZHNdanzjL2lmej4AnuF8VB/0CEd59c/q99Bo2iwWibLeMICcseZZyerO5yzsfEkmglNfs7i5tppNSlFtaCNme3g2s7KATiSdgQT09VAOfeepj/RNrJ0hzpuoIIDMRNDKeQcuqjazdM8gBnocg91dB4pP0q5trEc0J+kXH8lERsQ/jlK+8Iw76zuLOFbbUoeyuUzjmjjkyHxVv8OhoMTRj2mp37/o0t4PkrTf94fKvH0g65ZQxdhdp27SjK26gMxA+3zIEYB6MSOfSua2NvqukG+ks5I7i1gkxKJ8bj2cSHdzIPqphRhu72ajpOKZppnlmhZpp/XyD1T7CqO5VHID58yaDvno7uLGSBjZRCJgcTIw+sD/APEYkl89d2SD49arK/mLTuJrm2nS4t7eRZFOGB9mRPtI47x4HuPMVe2PE2varHvsobe1hYkCVmDEFSQw55PX9TuoOk8TcS22nxGW5kCD7K/ac+Cr1JrjfC2pS63r8Ut1GVigjaWKFs4VRgRsQepLMr578Duqgn4GiswLzUpX1G8JCwRMTteU+wioTzGeZJ9UAE4rd8A6OYr27dyHlSONJnA9qeXMsu3wUIYUA7hGO/NB0Cpjg9AG1CAgbUu3IUjqsyJKcg9QXeSqepnTTs1W8Tult4JR/RaSNv3Cg+bjhHsiZNPmNo5OTGAGgc/rQn2T5oVPjmvmPip7YhNSh7DuFwm54G8y+Mwe6T5nGaqq+XQMCCAQeoPMH4UH5FIGAZSGU8wQQQR4gjrX3UpNwq9sTJpkggOSWtnyYJD3+rzMJP3o8DvIPPOy4f18XJkikjaG4ix2sLYOA3sujDk6Ng4YeBBwaDc0pSgUpSgUpSgVz3XL76He37sPatUuEPiIVdJFHiQQpPhvHjVZxZqLWtlczpjfHE7LnpuA5Z+NRf8AkfaSoBc5nmZfWlkkZnJYettOfUBz7K4HdWOa0RXUtsNZmdwxtMjWztDLJzbaZp3xlncjcx8/ADuAArN4f1631S1bER7JPVkjkCnezgEdCQRg1j6BqiWubW9KrMo2RGTAS4Torqx9UttwGXrnPLGK+9Q1S0s0EMAQnmVhgALSufBF+AyeQ8a1iY1uGUxO9Sh77g63Nldsi9lNZTNtmTOTGAsnrAEbmCOwB6+qOfOsl9fntbiHTtZm7W0SRWaYAt2g27oY5ieZXOGYHJ5DORVBq1q1po980+BLMkjy4PIPMAioD37RsXPfjPfVLw9wolxppS+QNJdfXTDoVdwNgU9VKJtUeG2s8VvLf5tpkrrX+LONwwBUggjII5gg9CD3ijuFBJOABknwA61x/RNWuOHLgWV8WksHP+b3OD9Xz9lvAeK93Ucq6Fxdby3djIlmUcyhQDv2h4yR2gVwDgsm4A45ZzWrJj8EIZhNfP1unzHnut48rbj4jL++Q1UVL6dxdAmyG4jexcAKqTgKpxyASYExP06BvhX3qvErGQ21ignuR7bHPZW+e+Zx39/Zqdx8hzoImayuZLy9hRe0tp76ITDHOHs1ilJYfaSSMbT4cuua5tFaFNRuIj7Ns0kS+4SMF93q/ursM/EKaY2sTTEZEkLKvP6x3togAoznm6t38gD4VyLhoMyPPJzkndnc+JJJ/eSfjQUeh6NLfz9hCdqjBnl/RIe4eMjdw7up8752i0GbAV/odwuFRQzlblByVR1ZpkHxZP1ia+fQzdL9GmgwBJFMxY98iy+sjnxPVP8A6xXQGUHGR05jyoJXRdOkZzqGoALKEPZQ5BW0j6t63RpWHtN5ADkOft6P4ibUzsMPdSPcMD1AkP1QPgREIwR4g188eyGSFLNPbvHEJx3RHncN8Igw97Ad9Zmlat/nEtm6CJogGhGciWDAAdeXVWypHdy8RQbupnUhs1W0fulgnjbzKGN4x8u0NUpNRnFOsQNdWCxypJNHdDdEhDsqyo8TFguSgAkzk46UFpXhc3iRmNXYKZG2ID9ptrNgee1WPwr3qR9J8jxWYuIlDSW00cqA9DhtrAnuyjMPjQZsmsSTXotrYLshw11KRnG4HZAnP2zyYk+yMdSeXjxCewvrG47pGe1k90q9pGT7niAz+t51sOFdH+iWyRk7pDl5nPWSV+cjH48vIADoKxuPLRpLGbYMyRgTR/jgYSp+aAUFBSvCxulmijlQ5WRFdT4hgCD8jXvQKUpQKUpQTnpEmK6bdYxzjK5YZCh/VLH3A5+FSNjoWlP9SvYTSjkXMgabPj2m7eD4YPLurY+l7UJRALeIAiWKaWXIJLRW/Zl41x0LCT2u4KeXOtO+oaZcW5jlWO1ZEDKjhIni5ZV4mHUeDIefzFT598dt8OuXlb6ZPJepazlJYbX61Hky0kkUyugjYEbW2sDls5wF65qxsdLhg/0MMcf4EVf3CtLwPZt2IuZneSedF3M4Awi57NQoHqjBLeOWNZ+q66kTiGNWnuWGVgjxux95z0jTxZvhk8qmtu0+MKa6iNyxOK4BcPaWZPKedS48Y4AZnHxKKPjXQQK5tr/DMi2dzfXbhruGFpIBHkJamP6wBD1YkqAzHG4csAV0aBsqpPUgH8qtxU8K6R5b+VtsTWNLgvInguEWRGHrKe7PQjvU94I51yy40vUuHd8lo4u9OUFmhkIDRDqSD3Y8V5czle+r3hT17nUZT33AiU+KwxJ+52kHwrd6nYpcQyQyDKSKVYeTDBrRm4zrfpUgviLa5WWzt2UdtmPfJJn7Ccvq1I+3gnwx1rb2XpU0y1iW3062mkx7EccZG4+JJO5iepJBJqy4Rm7aF7e6VXntW7GXeAd+0fVy8x0kjw3vLDuIqhgtI4+SIq/hUD9woOHLpM+oag93q0XYIlubiK2zydYDtG/nnkWGcjJ3AchyrS6cm2JARg7QSPAnmfzJro3pq3RxwSoue17S0k/BcKG/fHmoKg2/BWqfRdQhY8o5vqJPLdkwsfc/q/0zXca/nK5i3KQDg9x8COakeYIB+FdQPFb3dhapbnbd3gMXLn2BTK3MpHgmDjxLJ45oNloB+mXs951iizbW3ntb/OZB5FwqA/8ADPcRWTxpo0s8QltGEd5Bl4HwCMkYeNgeRV1yOfQ4PdW30rT0toY4YhtjjUKo8gP399ZdBy+yvdMnjRr/AFJ5ZCPXhnnWHs2+0jwRFFyCCpByOXfVHp/FGj267YLmyjXwR4lH5V46q6aZeCdiq2t44SUMVAjuCPUlGe5wpDY7wG+8a3f+UFj/AL1a/wBbF/8Aqg8IONdPdlRL23ZmICqJUJJJwABnmSa9eNLLt7C7j72gkxjxCkr+YFaLjnWrR7TbHcW7N29sQFkjJO25iJwAcnkCatiMjyNBh6Ledvbwy5zvjVs/iUE1lugYEEZBGCPEHrU56OeWnwx/oS8B8+wkaLP9iqWgmvR8xW0ELe1bSSW590TlUPxTafcRVLUxov1WpX0XQSrFcr5kgxS/Ls4/nVPQKUpQKUpQTPFS7brTpf8AjvC34ZonJ+bRoPjWuuOCpIWzZPEYc5FtcJvWMnr2LjDRjP2TkDuwMAbH0h+rZ9r+gmhmP4YpUZ/7II+NU1eTET29iZjpG/5OXs/K4ukhj+7aoQ5HgZZCcfBR/jVBomhQWaFLeMJuOXbmWc/edz6znzJrZUrytYr09tabdp/0g/7Mv/5tL/dtW7tfYT8I/dWk9IH+zL/+bTf3bVnX9z2VpJJnGyFmB/CmRXTlq/R2d1kJf08s0w90sruPyIqmrTcGWnY2FpH92CMfHYCfzrc0EnxWjWkyajGCVRezu1AzugzkSADq0Tc/ws9VMUgZQykFSAQQcgg9CD3ivp1BBBGQeRB7xUhoznTJxZSE/RZWP0Nzz7Mnm1qx8uZQnqDt7hQZPpK043GnThRl0AlTHUtEQ+B7wCvxNccjcMAwOQQCD4g9K/oh1BBBGQRgjxBr+ermxNrNPbt/EyMq/wAn7UR/qyvyNB5zShFLN0Ayf/e+uoei3hU2sTXMy7bifntP8VGcEJj7LHAZsd+PAVO+jjhb6W63k6n6PGcwIf45x0lI+4p9nxIz0ArrpNArVa/r0Vmql8vI52xQoMvK33UX95PIDmTWrveKHmdoNNQTyA7XnP8AoID09ZxzkYfcTPmVrN0Hhtbdmmldp7p/bnfGcfcjUcokH3V+OaDB0rh155BdaiEebBEcHJo7ZW6qAfbkPIM5645ACt3/AALbf7vD/Vp/4rPpQYK6PbggiCIEdCI05flWdSlBMcGerJqEXTZeMVH6ssccmfi7PVPUzpjbNVvI/wBJBbzfIyxH/kFU1BL699VqOnzd0na2zeZdRLHnyBice96qKmvSEu2zMw628kU490Uisw+KhgfImqRWBAI5g8xQftKUoFKUoNRxdZ9vY3UWM74ZAB57Tt/PFe/D9321rBKDnfEjZ8cqCa2BFTXo55WEUf6FpIPf2EjR5+O3NBS0pSg0XHcZbTb5R1NtKB8Y2rA42l3aPPt6yW4VfMyAKo+bCqDWbftLeZPvRuvzUiuTaJqLfQLWxlJYs9nJAT1aEzRmWM8hlomVoyMdNnngOxxoFAA5ADAHkOlfVKUCsLWNLjuomhmXcjfAgjmrKeqsDggjoRWbSgktM1mSzkS0v2zuO23uzyWfwSQ9Emx3dGxkd4GhvNAh1W+e6fMdnEvZyMx2/S2iZs9eaxKcqT9rp05nol9ZRzxtHMivGwwysAQR5g1DcGcKWktpE88QkETSKiyMzIgSVwCIydgOPtYzQbY8Ywn6rT4mu2X1cQACJMcsNOfUQDlyGTjGFNfh4euLzB1CbEfX6Lbs6p7pZeTze71V8jgGqHTrmF1xA8bKvL6sqQvl6vIe6sqg8bS1SJFSJFRFGFVQFAHgAOQr2pSgUpSgUpSgmbwbNWt2H8bazI3mYnjZBn+nIapqmeKTtutMk7hcOjHykgkUD9vbVNQYmrWQnglhb2ZY2Q+51Kn99a7gi8aawtnf2+zCuPB09Rx8GUit5UxwT9Wb23/Q3blR+pOFmB+LSP8AKgp6UpQKUpQKmODfUl1GI8tl2WUeCyxRv+blzVPUzpzbNWvE/SW8E3xDSxH8kFBTUpSgVyuys4ydOBUF4NVuokPgg+kOw8DzVPl766pUvrFugv8AT1VVUF7iQ7QBluz5scdSS/M9TQVFKUoFKUoFcs1bTbi54fljtcmQySEqvV0E7F1Hjkd3f0rqdTfo9/1Jf5Sb++eg5R6AuH7yG8llkilih7Mo29WXe2VKAK2M45nPd8a73SlApSlApSlApSlBKekm4ENqlw2dsFzBK2Bk7VlUNgd/Jq9OFuJvpBImkt0kc5it1cNIiYziX1sFyOZCjA6c8Zr69JNuJNMuwwyoiLkeIjIc/ktbXSdMgijj7GGOMBRt2Iq4yPIUGwqZs/q9WuF+zNbRSDzeNnjf5L2fzqmqZ1r1NS09/wBIs8HzQTf9mgpqUpQKUpQKmr71dWtT07S1nU+ZjeJkHvw0hx5Hwqlqf4y02SSJJrcZuLZxNCOm/AIki/pxlk595BoKClYOiarHdwJNEcq46HqpHJlYdzKQQR3EVnUCpnUmzq1mv3be4f8AtQr8+dU1TE4/+Zh8rGb854P/AAaCnpSlApSlAqb9Hv8AqS/yk3989UlTfo9/1Jf5Sb++egpKUpQKUpQKUpQKUpQazia17azuYvvwyL+0hH+NfvDN121nbSffhjb9pAazrhcqw8QR+VaL0et/8baD7kQj/q/U/wCmgoamdf8AW1DTUXqjTyt5IIGiz+3Kg+NUxNSnCrG7ubi//iyBBa+BijJMko8nkJ594Re7FBV0pSgUpSgUpSgktSs5bCZ7u1RpIJTm6tk6hu+4hHe2B6yD2uo59aHStUiuollgkWRG6Mpzz7wfAjvB5isyp7UuEYnkaeB5LW4bm0sBC9oR07VCCkvxGeuCM0FDUZZavDca0VhcP2VnIjkdA3bRZUN0JGOeOlZU/DVzONl1fu0X2khjWAyDwaQEsB47dvvrztbKODVIIoUVI0sJAqqMADt4u6graUpQKUpQK5lPxM2m6G1xGoaTtZFQNnAZp3G446gdcd9dNqN4X0mG80zsbhA8bSTZU5/TPggjmCPEUEj6IfSXdahdNbXSo2Y2dXRdpXaRkEdCDu6+XnXYKnuGOCrLTixtIQjPyZizMceGWJIHkKoaBSlKBSlKBSlKBUx6OD/mIH3Z7lflcy/4Yqnrnmg6Zc3H0uFZhBardzhjHntpMvuK7jyiXnjIyx7iKDZ65ePqEjWNq2IlOL24U+wO+3jI6ysMhufqDzIqrtbZIkWONQqIAqqBgADkABXlpenRW0SxQIEjUYVVH/uT51lUClKUClKUClKUClKUCpuT/a8f8yk/voqUoKSlKUClKUCpv0e/6kv8pN/fPX5SgpaUpQKUpQKUpQKUpQKnODP/AO3+ezf9NKUFHSlKBSlKD//Z"/>
          <p:cNvSpPr>
            <a:spLocks noChangeAspect="1" noChangeArrowheads="1"/>
          </p:cNvSpPr>
          <p:nvPr/>
        </p:nvSpPr>
        <p:spPr bwMode="auto">
          <a:xfrm>
            <a:off x="155575" y="-1333500"/>
            <a:ext cx="2752725" cy="2781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4278" name="Picture 6" descr="http://www.doktoraktuel.com/upload/Fotolar/646037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780928"/>
            <a:ext cx="3384376" cy="3419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871439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194421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na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339752" y="1916832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dana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602" name="AutoShape 2" descr="data:image/jpeg;base64,/9j/4AAQSkZJRgABAQAAAQABAAD/2wCEAAkGBxQTEhUUEhQWFhUXFxQYGBcXGBwYGRwXFRQXFxccHBgYHCggHBolHBUUITEhJSkrLi4uFx8zODMsNygtLisBCgoKDg0OGxAQGywkHyQsLCwwLSwsLCwsLywsLCwsLCwsLCwsLCwsLCwsLCwsLCwsLDQsLCwsLCwsLCwsLCwsLP/AABEIAMIBAwMBIgACEQEDEQH/xAAcAAACAwEBAQEAAAAAAAAAAAAEBQIDBgABBwj/xABBEAABAgMFBQYFAQYFBAMAAAABAAIDESEEEjFBUQUiYXGBkaGxwdHwEzJCUuEGI2JygpLxFEOissIVM9LiBxZz/8QAGgEAAwEBAQEAAAAAAAAAAAAAAQIDBAAFBv/EAC4RAAICAQMDAgUDBQEAAAAAAAABAhEDEiExBEFRYZETIjLh8HGBsSNiocHRFP/aAAwDAQACEQMRAD8AZWiyTLJNkSGAjWnmhLdYA9kQMOBaZipEpjDFPhMOF6d5px0kJAIF9kEJrrk9+shWs5mXHFfPyads0RiIIF5oLXhp5SIdIYFp8lA/pezRKvaWE1F10gJ5DEJpaYFquiQaRPB7ZnHT8p3ZtkRQ3eEMDMBv5XQcl9NgnhTPn21//j5rhOFFN7K8B3keixO2dgx4BJiQyG/e3eaeow6yX260NDSASGk4TO6ToDkVCKzJzZdMfIrRj6ucedzPKEon59lNN7M5gGuvvVfTtq/pCzxpkw2hx+pu6Z8ZY9ZrK2v9DxGA/DIdwcZHtwPYFsh1eOXoDUhHUVbvtzBFRyOPYrYEVh+VxadDvDuE+4q8bMjCf7MhzRgaTFJyyOWCEjWetd12ZlLuTyjCfAORnDZPAt6ejpL18F2bTLlMdoScWh8POnaO/BFWfaeoHgsk8LQKDIQM6diJDSKyVLdoDlzVhtgOh98FnlFnFhIeJEkSqCNVTEjPbR+8Nc1V8eRwpqPNFsiTEiAdJ+qStPPArLoZEaHIGowPEIGG0yp1Gh9FbZogBpIddOCItkxJ7ccHe9CuT0uh+UW2K0mcj6zGiaNiAjgfHifApI14I4eGqLhRcvZHqlkhRq2Jkeh14c1wdOhPU+aAEXIn3oT5q2DaATddTifApQ0goTFDh4KfHEKsHj+Oa4Uw7PNFM4sIXCJI1w71GeYXoie/eSY4IdCpeFR9ww65gqDX6qlri03oZkdNUTDtjHgiIyuZZIH+nA9yZNfoLRIGk2++YUr6q+DOsF16WR3X/wBM69CVZDk4EHciD6SJAjhoeCpG2/yjq8nPYDwOoUtn7TfDNRITNDVrhrTAoeJGuiZUC+fJMpuLtcjGk/6zDzvA6Sn3rlmA7RxHBctX/vmC0a612jeJ1xV7HAiVDg5pzBlI9PRDwWuGO8O/oc0VZ4I3nNJyEtF5UbRsjJEIluvRBJpMiKATwOg5I/aP+Ic28d0ZCgXmzmsZEMQjEdhzULftJ0V11gnoAquXytuW/hF0raSR1i2Ax8P4loAdMTDXYcJg4lBx4bnEsgMDgPpwbLngB06FEbRMa4LwkABSfojLBaGwYNfncJngDgFDG4znpWyW7fkpJNK3v6CmLYCPlBvS+Wc+yePKY5KiJZzKomOHv0CPaHxXhzWkgEEyphxRMeGYpMN8wMZ4056pnOMnSIS6dPkyltsQumdeOWOqT2/YgeN4Tnnp1X0CNsqA1hAcSdXOJd1JxWfixWNfcnU4ay96IyjLG7v2ZjlhkuD5ttDYL2zubw+04rOxoJacwftK+0RrG1ww6jBItqfp9rxVoPiPMLRi658TViJ+T5lDtJHBFQ7TWqO2r+mojCSybm6Z/lIDNpkaSyPotqUMiuLDsx9Cig59vqr76Qw44RcG1EZqE8LFaGMfe3m/MPJMrPbS5gBq0iRBAp1xCRB9Zgynjp+ERAi15+KjOGxydMKvGG6WXiMirxEnmJZH37CotG+z94VHHghrNaPKfDil06lfcYbw4pJkccuP5VkwaO9+9Usv64ZH3l4IuFEvUND4/nxU3CgB8G0FtHcgfIohsXI++SWw3zocO8cCrIca7R05ZHRLRw1ac/Z9+5Lwdh99yDbHLeI7ir2RAago2My9oOVTnL094qp9eBXPE/X3gVEWgij68Tj2iq7ZgZYHnOh1RzNoXt2MGukKONHAfxZ8qoTcOo7D4ZL0wjlUcPTEJk2uAU0MI9lvAOY4OaaT4jWeBkl8WzluApw8kRZoxZBiyAPy0OhO9TkB2ryDGcRuV/dPkfJWuLS9Rq8A148O9crjbBmxs+X5XLvl8/nuC0OLJtG8JE10Bl2ceCawLRNt0E4zngZ4LDWW0tMh8vA/L0OIWgsW0CHSk1wEpB9HfyvH5UtNjpmgZFnR9R9wTfZbYcJpcBeJwNOxZ2Fa2Oq0lrs2n1RMKOZzBrocCpO4u/uWhPsMGOfaHyFBmdPyo7RgMa2401GEzNTg28uaQAa4g+RU7LGEIEuEzxwCg4bbvnlv/SNkcifHsFWO0shQpNGWepxmgIDnRX7tBnyU2WpkUyAHM4SVsKI2CSQQOXBK23pua0rwPVW63ZZb9ntY2mk6pVZooaCGNvOPzUmZZYZLrdtgRDdrUgaTOScWeAyCypEzjmU09OWT+E/lXkCuMfn5M42wue8kG5IiYIoZzy1wroqY7Q1110gctDy9E6gN+NEIaZNlXll74IeLY2siAP3m6ZdRmlUrV9uLI5MEZc8iO02FrsRLiPdVmdt/pZkSpbXJzcQt3tZ7foaOXvxQzoZ5GU5HFVjOUXcWYcmCUN+x8S2r+nYsGZAvN1GPUJVCir7raLGHYj3yWU/UH6OhxJuaLjvuGHVehi65NVk9yal5MEyMrmP0/Kr2nsaNZzvtm37hUddELDjLVoUlcXaOaGzLUZzXtpOD24Ox55oEPmiIEUVacDTkcioOFbnBUB5GIMjl5hGNa4Yz4Y4eiWQLS+GSA5wloSEfA2tFFREiDk90+eKWUUcGiNPGjhn68eKk12Rrly/CjD27GBmYrncXG9/unRGf/ZrSRIxniehkJcZCoU3GPr7fcIO18qGo8F6TKoXo2vFwJnPUBx7wUWyPEHzw4YGr2th9nyzSOCfAasrh2koiHGnQ96h/ioOfw3HSGx5/5N81Qdp2e98kQS0cK/ykHxQ+GckHNg0pz/svGvlyUIG1YOTnj+K9/wAHSRUO3zwdDcOwnnfBXOFch0njbTLObcC01oR5K263FsxqMT+RxC9EYHFg/paf9oCubCaPpAzm0ua4cgZgJ4xtUGiu/wDvDrLzXKz4LTi0nnLyouR0T8/yCjKwLRKh7MOwnDkUxs9qNbpvDNjsvTwSFr+ow/eHMZhFQcj2Sx/lP/Ep5QAaayWucgMfsdQ/ynNO7DtQfK4TIyNHflY1kYEb1R9wEpHiMWnl3o5tpcKP/aNyIO+BwycpNeTkzeQ7TBcPmc08QD3hWfBJBk5rhLEEXuoNVj7NbSKtN9n+ocx75p3Y7RDe3dcWnTEdhqFCcL3LRmObFaGQJzbMkzma9nBDOjOtD7jBUz/JPBSsoOF9rv3SS09jgZoyBBdDJcGSJEptAy4tWeeNtVe3g248q57g8f8AT0OEGn4ji9tQSaT5IV5ivaXNa9wE8GnLQ4FG2YfFjBrrwAmXT0pgndv2kxgutTY+njkTlemI8srjS5YosNt+DBAlvuq45z06YK/Zti+OTEifINczpyVJ2U+KC8uug4UnXXFStltLGiG2gaJcEmKSUv6v0rheRp/2c/wW2hjREHw2AuwAGCA2lZIr3NYWCpxacOM8QU32LDDWfFeauG6OGvVDx7QYkQNhmR18StGSC0a7q+EvzuSj9Wnn1Fu0LCYMgXB44neHU4+6oQtBwPAg5cDPPgU12hstpcBEebh+bUjSeSG2mYLWyhsAuimktOShHJHfVsRy9NGW8eRPa9mtcJSHLJYfb36IaSXQ9x2gwPT0W4sW0mxROV3IB1Af4XHwNDkUYZGYI7fdFaGWWN3FmCUJQe58Jtuz40A77TLUKmFaQV9rt2yGvGHQrG7X/RIef2bSHcBXuXoY+rjPaa9gWZJjwauJEhkLxI6kYc0whPs8v84n+QDsr4qDv0vFhEmJEhtaOLojv6ITXHtkhocazsP+ZGrnKC3r8zj2tV9Ka2DQ2s77PmHgfvxAB0DIRKPlDp8Gyvc373l8uwGQHXoEoZtx7f8AtMhwuLGC9/W+bu9UPtTnmcRznn94lx7SpSijrNGbdSRbChj9yMGnqIZJPUIB9mgGc4jwcZNm/wD3MYljB2e+9EMPv34KbdB1BbLNBH+a6X/5+j0VC+GR/wBwxODx/wCTDLoUrw5eK9aZVGHvFLqYVIbiFBd9Ev4Yg8HKyDYIdavaGiZLmgADnNBWKB8Vwa3H6p4NAxJ4J9Z7K4kNG7CGF7F3E4/hKrb4GVFMEsuThxS0YXi0zPI5dFzWknciMJ0Jqmn+Dhgie+4CshJoHLIc0RZgJTAABwlLyT/D8hKoVkkACSTmuRoXqpscfLGkh0jNrgZEYGaJgR+hzGR5LRbb2KIgBG68ChxHI6hZSJCLXXHiTh7mDpxWjJi0iWN4DgagyOuf833NRUFxBpIcDVjv4TkUlhxCMaEYO9UfAtWRArlkfQrLOAGhkw7023mvH9XZ9Q70bBtYnv7rvvbhPiMQUshxqVF5o6Pb10RTH0n84+4Co4OBx6rPKIOB/ZtrPhyv7zMji09nkn9gt8N1Z3eINFhYDy35CADi01Ye3AoqDaADT9k4/SasPIlScb5KRk0bu0WlzatAcDlqNQfJDWOE8xpxG7gF7GrpEUGnvVZyDtItMnTYf9J98U0hbUJoTrJ3qNFGcZVsa8WZdzS23brS0XMMvzxUNn7NZFh/FiiYNBOeGZWQh2V5tDQ6Ya4zJHyyAmesgtJtbbYADG0AEhLRQ+Jqk55t/C9fsaqpJQ7kNqW+W4DgKcgjdkRmwod81e8T5DIKzZMAQ4XxItHvyzDch71SW23oj7sJpcDMybKkueSEnljT79l4+4yUZXEYQIxtEYNlMYnkMUZtwQyLpAI04JNs+/Z2uvtLXOy4DCqO2XZjGN95lDBz+ojIcFrxSUMWlq5yJzjcr7I92nEa+FL4UmypRZfZnxjfnDc+Gx0g7ljddiJYSNKYha7a1sad0e8kfCd8KE1gAADZCSTDJSm9UvYTJBOPBkGRAcDOWLSJOHMeYouc1rxIprD2J8Uuiufdb9IlWYxIIqNNMaICLALXEO3pZjHqBjzCrLG0lLszDkwVwJ7ZsoHBZfa36ZhxJzF12ox/K3kR0pGdDn+fWSoj2cOyqujkcH4M/wCp8etuw40HK+3UCvYhIcUL6zGsdDSiz+1P07DiVlddqKFa49Tf1r9wavJj2RPeqID9D70KlbthxYJIlfA0xlyz6IGHFVWk90MMIb0VZLM+K4NhNL3HIDx05lVbHsD7Q8MZSUi5xwaNTrwGJK+hbNZDgQpQAKgkxHYSaKxIjqboyAOss3JFC2GMbA9nWFkCFUVvb7iJhzhg1rZTc1uMzTPCRUoW1GRHObCNRgXZ9iB2vaH2giGx11onQyLi0GV43aAEgnEDDRLhbIdnN2ABEiHPLoRjyFOJXN9kVuhhD2ZFiv8A28ScMGdzAdgoE+kAO4BV2APdDaYgAfiQFfDhTM8hglGSKfgk5rkeuVKO2M4+I9tKuHH5h1zHfzSrbEBsZkhJr/pJ155jULTxoIPPUJfarGDMGQMs8He9fBWjmktnuiKMIIhF6G8Se3LwlqDkV7ZQQK4TwOITHa2yjOcjNuRxA4cO7xS+BGkZHHj5oOqtDJhUK0Fuc9CJ07fAo6DHrNpuu1+k8DpyKWESNOoyIXsOJm3q33iFJxT4BVj+FFBNRcf/AKT5dCrxE+l4Gkjh0OLfeKS2eNeAGI+3P+U5jgjYVoMpEX2944AnwKhKDR1DRrnDdbvN+w4imR9OxTsj67h/kdj09QgYUSm6bzdDObfNpRHxGvFcRnmOfqkoZbGo2btRpF19DxXp2a8xWuaL7JzpjMYAjRZ9sYto8Xh9wx4YfMmVg2g5ki0zbqFmy4k+S+PPKAx2tb3hwDpisgJEE8BMLS7FDYMObjN7qnQcElNqbaWgOfddMVlOVdNUbtWwXWzbEDufqEemxvE3kSs0vIskVFbHm2La2I1wImJZYzHmpR3RiwXYbmtlQSGHKaW/pT9q9z3gtbDdIA5u15aLSbQ2m0UCz55RzNzlKvQvFaKilYg2Ky++/FmGsNAaEuGvAJnb9phxou2dYPi3ojiQ3AAZkYmvZ0VFo2a1sVhvm6DVpljl3qK1wx7Kk+4z0ynv2G1ks37Js9MNJ5KiywITXOc4XnZTyA06q217TAEhJVbGgfELnuEwKDSefotuCalkjHHv+pCcXpblsKtrRReBaCCSBuiZ6tzCDiQC2X0nLNp4Vw5LSRfhw4hddE/l79Et2zbZg3gJcfNJ1EtE2pf4IvAsitCpzJ/uu7j+EBHhCciLp7kdZopcJgH+F3zDkTiPc1J7Q4Vl78DwKL1LgwTxuLpiSNZ8iJ8D5adEptmw4cQj9k0uOFXAz5hwn1WhjQnMw3hocVfYYALbwo50w2eQ+t3LEduipizNulsxFF2Im2F0MNgQGtDZzixBugkZkioYK1nMiTRIucUPb7Z/iIJbCeRCvXHPdLea2rnNA1IIGWKc2+K26WNwMxxIwJPOZkOJ1Sna2zrjWQoVGBzQ4DRk3P7Xk+ytazJ88lovlCLaziWmHBvfsiwOGJLXNF0nWTqabwR/6b2cL8pAubV5ybo0cSk9stws8RzqOjOJMsmsngeJAHJbj9NbPEOA2U98mIb3zAPq0HiBIdEZL5U/x/Y5LcYQ4auEPRTIXrHSTRHspuLlc5pyXKoBeXzo6QOuvP1Q1oH0urxzHvvRUaFmMFWCCLrujvI8FJTIpi60WW8K5YEYj3p2LPbZ2PoJHIjD+3umK1sRpZ7yVTwDxBy94HxTqRx88aS3dfiO3p6YhSiMlIg8iE927saYLmiY99h988w2M6GSHCbczx46HimSvdDIObFnjuv1wB9DxRItRB36H7v/ACGY4hCNYHjdM/XT8LmRiN105a5hK9w2OIUQTpuuylgRwOY/dKvEUE13XZEUaT/xPDBKAboyLTlkev0lEMjgjUChn8w5jMKUkdY0ZaC0kPpzp3eiIa/NhkTni0+vuqVQ4xFDJzThn/ScjwKvgulWGZtzafMenek02FDyBa5EXt05HL8cin9i2gDJsXDuPoshZ7SD6HHpkUXBiy+U0+0+WngoTxhjLS7Ru9q2oCRhNnOQk3MEyEpaJRaLPFvta5rhfIF4igGeeKE2TtS49pFbpnddy91C0Vs2qIzTdEnY3c58NVhy4VvJ8+D0sPUJ0g2PtJsNgYygEhIKOy7L8Wb3gFoqJ1BOqUf9Mi32CNdDXfMWk4gTu4UmnNp2q2G262QAEpDghHInK83bhfnYo40vk5fcC2/AlWGJmYEscTKnKaPFrEOG1jcAO/ig9jxDGjTybU9lB3o7bDGOx50oZA4LX00HCEssNrEyO2oSO2PDvkxXYD5eJzPLLtXWqG2JEaC0OkZidcAq7btMBsmyDQOklLZDhdMV2LvlH7v5x7EZ5oUoJ78t/nshdD3l7FO3rGXt3fm+nKvNUQtiRGsHxHNc6Q3m0J5j2OCNMX4kRrRme4Y++KMt4uilEMerIpT7IScUqizKWiBI3T0OX4QW1Z3C0UBkJjQVAnkJ15lOWWWI95J3WBpJvZnEXdPyg7dZnNBkZ6zrOfgoQyXHwQydPpujMWJzhFaHgOaDOZ0bXFWl/wAQl4mQJgCWeZ4o5tmG9SRLXCXMHBKdrWY3A1tBj2J4tpbkHFxW4ti/p1seM0kYOBcc5A1HI4dVvGMkEo/S8N/wy6IZkkgTFbo1OdZpy90sVsxttbs6CpFUTBBxIk8FKJELzIYL10mDiroaiTXOAxC5CGG41XJtRwQ3CuCHjQZVxaVcHzF5vXUcCuD9Oo1UaM9UVtGR+XI6cD6IaNBINPx/ZEupUfKcRp71Ub1K1b3hdZwCO7U+B8ik+2djMdMiQ19Pz7D60Q5VGfYUHGcCJFPGT/ceO/J88tFlfAdMVb79yRsKM2I2fvqtDbbKHDUZg+8PeOOXt2znQjfh4Zj3lx7Vfaa9TmXtJYcJjQ4EIhsO8L7D0+oeo4FA2W2NeJHHTQq0AsN5p/PNI0+HyLYbDjcg40l9DvQq2dZ4OGWfQ/UEK1zYlMHZg4Fc2JLdeCR/qHXMKbBqoObaAfmkHTx+k88wUXDtBad7tz/9kuxE53mn6hiP4hmFNsS6K7zcpeR8kktw6h9CjA17CMO7AphCtZGJ5H+3iFmIEXNhmM549QmNmtIOFDpPwWacQama9u0nPZde4ypJwq4duKLt2zw+HehRZmWYBr3LIwY8sDLgUysVuIMwSD4+qyTxxk7ZqxdXKOz4NPs6OyFBAZWdSdTxQ8S1F5EMHefQcBmV1ktMF7brmNaciBLvGC92LsT/AA8R8UvLr9K1u1pInJdLJPTp7ehtxzhJ2uTRQdmwmQwLowlWp7Sku14ohyAndwAAmeQA5Ii2bUyUthN+K4xD8rZgUpPPmjNQztY8ar83Y8G43KR2xHhjPiO+Z2E8hpzUbbbDEcGNqXGSntlouktxlhkfeqV7Fe5g+I8EOIoDkOC6fUPHD4XbyMoa3rHtuk1stAk0OzXnNL3EAVEjjLdkeC602sxDdGkzwGfbgOa9i7oAOYn/AFSmO7vWdTUpWlsdopUBRmN3jqTLlP8Aul1osbp805dZAIcNxmb05jkVBzhOmAqtSbi0n3M2TGpK0VQ2BolkAELEeXukPwFKK/4hIFAMTp+VW6KALsPqVuiQao9iODBIYqhrTi7FThQ88TqpRHAc1aKsQgXFch32gzXKlnUSc0g3mmuYyPAr1sQOE20IxGY96qhsek29QcRwPBVufMzbR3vuWZ7EAn4teKrimQLm5YjT8KoRg/g4Yj04KBiSIXJgIui3hQ7vLBVWiCZefBexTmOoVDY5FMW+HJOvAyaBmuxnLQfngq4sGfA5jTlw98VfaIeiovHXDCWX44JkzjO7U2RPeZR2gz5eiX2W3EG6+h7itg8XhhXMcswlO09lB9aTOYz9CqxyJ/LIAueydQiYdsB3Y3R4xCUl74Jk4Et8EdDLXiYqO8fhGcKW/ArQcWOh7zSJHMYHmMuauhvDqN3XZtNQ7kl9ntDoeFWaZd6JuteJw/6cCOWihJVz7itF4aZ0mHDt/wDYK+HFa/5pNdrkfQoVtspKJUDOVRz9VOIJyvVEqOFe3VTa8nDJloLTJ1eOf5R0KPyI1SKHGc0AEXm5D0PkUTDeTvMMxn6EKM8dgNHZrZhPt94p5YtqkCR3mmkuCxcGPh9JPYeR8kbAtZBqss8bTseM2t0baFsxsaEbkY3q0IF6WU/UI1ltEOGGtoAJS4jFZCyW2okZHgfAp1s+0wnOd8a8C76gaaVb5hTdbKK0vz2f/D0MXVJ7TLxaTFiBgqTiBpmtBa2tu3TKUsFn7P8ADs73XTO/VpnMkZ14eaqtW1dXADmovJouDVtm7TqprgsuMZNjRIFwcTqMhPmFARXPfOR3a1BE+Amitjuc8OiCg3WtniS8i70AN5F7RiUuulPJwp/Yoxx0lN+wXPegC0WsESbhefIfxV8ShtoRt1rGtrKRpLezVF1w38gQQeIkVa+Jfe55zJl1MytmHJ8STM+ZaEBfBJoTTQYL1jZ0Ak3xRDxPGgCCtVqybgt8Y0YmyyNaAKDFDudIEnFewmIHaNprIZYqrdK2Jyde1XIAvXij8X0DqYa5v1MP9tHBRLg6omHDEemoXrtQR5FDRpGoMnDtHqEXGyVFheHYzDhn6KTnzMjI8ZUP5QTos919Ha6qH+IlQpaoV7BZiSVMXUDmPReOjA49DkeB4qIdWuvULuANkmRNajTRdEhZjPAqL2leQ3yNfl8E1hRB7MxQ5+qreCZ0rpkePNEvboeKrcL2GOmv5XWGxbbLIHisufrx4rN2qxPgumyfL3gVsLta0Pj6KiPADhJ3v8KuPNXPALM7ZLaH8HZg4dnmiLpBvNoeHvBC7R2UWmbaHI/lDwLaW0fTiquCe8DqHMO0CJQ7r9civGucwyw1H0nlohBJw4qTbSW7sQTb3j1UdHj2FoPhRwZyoc2lTGM2mRGWf5HAoJzQRNpvNyOYXNtGtR9wx6hI4eAUM2Wu9R8mnX6euhRkOKW0NRofInHklF+Y3qj7hXtXrIrm4bzdPTRTcLONBDjZisu0cwjrNtDC925rNwLROrTXTBw9QihawcaHXLqMvBZp4fBydGwsltkQ6TXAfcARXGmSPjWWFai1rWthumDgMq01nosNDtZYZgy8E0sm0muod12hwWOWFx3Rqw9TKBsm2j4YLTk89wuoSJbS9waPmce7MnglZtIdIRJkAzmHSPaMUWxsKETGhEkS3gZkjioaX2Z6WLPCf6jm2Qw1robSDUE6tpXyQDyABOgyGqEbbrziZ0OPWWvIHoqI5c4mq9XpUpLUlRm6h1szrVHLqDDRQgwVKFB1Qe09ohu6Ct1KKtmO7PdpW8N3W4rN2zaTW4bxQG1NqTJAPYk7451ACXTKb3C3Ww1dtGIVySfFb9y5P8EWzYttpFW4ZtPuh7ioNtwf8pqOhHBAwooeLzDXTyIVbmAm83dcMfeYT6ezCn2GZiB1Dj7wUr+T+jvVDsqJjqM/7L1kSdD+P7qUoiMsO6ZZHsPoVe1/GmunNVAiUjhlwXhaW5z05KTECi+VD096KuJ74hU/Eyy7ZcjovQ+S7cNFrHS4hels6hUglSBlXtQs5FjjPn77+Kpc1Se6ea4umK4rrCUxYIdQ/wBikO0dna9CtGW4YT99yhaIIcCmhkcGAwkQPhHCbdNOXDgmFlt7XCRqO8JlGsmLSMcCs5tLZ7oTptw8OB4LdFwy88jcjYQi3ehmYz/IUocRrv3XaZFKLJtAgyND3FMTEY/HddrkklBx59wUXVaaU4ZFXQo9ftOYyPJCtiuZRwvN7+hVnww4TbUaFTa8+4KCpB2G67sHQ5KYtBFHz5+8QgGxCMaga4j1V7IwI1HvsSSgK0MIcalCJd3ZkpmJlhwPkUsa2VYZ6e8VOHbAaOpwOH4UnjAObNtVzJA7w0OITay7THzMdXTPszWXvaVGnoVSXkVaTMdD+VCXTxlutmPGdG+2n+qWugtDwLzTiBjzQEDbbSJkgcTgAsbaNo3hJ+Oo80pt7yWCs5HU4LV0+FrZlXkcuTbbW/WbJFsMknC8BTosrbNtPdOQu95SRscZzCMY9h+oLa8SW7QNTIOiOOJKiQUW1rfuHapfDGoRsUCkvUX8JeI2cXwnuaQ5n4PBM4VrEQfa4ZemqChgOmWGRzb+FB7ehGH49EskmEaw48joe4+iLa8Pxo5J4Frvbr6HI5dUSARqPfeFGcAB7X3aHt9VZ8UZg+nJDstocJOocnDA8+K4zHLT09FJxBRe6HITxHv3JcDLCoUGOl8pmDl7wKm5s6g44jwU6ASvZtw94r2/p2KLHSr3eXAr10MGrT00rgV1HUetcrKH1Qx71Jjp80lHIuHFeTUS7Xoo3u1dsw7HkeEHCqEfCDgWv0PUIxxXkRk0U3E7hmN2rsksJlhkfeaWsjOZQ1C3saEHgtdis3bdn1IPQr0MPUKSqQUwezW6mo0RAIxYZFJo9ncw+YzU4Fr1odVWWLvEND1toBo8SOq58KVR2jHqgBHnirocYtwMxooOFcC0EiJrTjl+FY8zG8JjUe6qhr2uwodF5VuHZkkcfcWi4Xm/Kbw0zUmxw7geOPaq2RGngfea9e2fzDqErXkBKM2eNfH8oGNCkDIomTm8QouIKeFoZCiKxDvhppHgoVzFrhkGTASFwcr3sVLmqydjHXjqVyguRoJpn/O1HWoUHJcuWSXYUCtHyg51qmFkM4JnWRpwXLlOX0ndjwivQIyxGbDPXzXLlKXB3Ym3H+VWQjXouXKD5F7kz5+StgfM3ifVeLkI9jkQjnH+IKL/AJ+zwXLkrAyYz6KMT5RzXLki5Cj3MKevvJcuTPgZlNo80FtMeB8F6uTw5AxFaG7runikUYYrly9bBwFF1hNEZANSvVyGTlgZ7EwRkA7q5coz+kBS7NFWU0Xi5JP6QPgtGKojDeK9XKceQIpOCEcvVytAZA8RDuXq5aoDIqK5cuVBj//Z"/>
          <p:cNvSpPr>
            <a:spLocks noChangeAspect="1" noChangeArrowheads="1"/>
          </p:cNvSpPr>
          <p:nvPr/>
        </p:nvSpPr>
        <p:spPr bwMode="auto">
          <a:xfrm>
            <a:off x="155575" y="-1690688"/>
            <a:ext cx="4714875" cy="3533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4274" name="AutoShape 2" descr="data:image/jpeg;base64,/9j/4AAQSkZJRgABAQAAAQABAAD/2wCEAAkGBxQREhQUEhQWFhUXGB0aFxcYGBUaIBcbGBsdHBYZGxgbHCghGB0mGxoZITQiJSktLi4uGh8zOTMsNygtLisBCgoKDg0OGhAQGzAmHyUvLDQ0LDM1KzQyLjQsLDQsLC80LDQvNC0vLDc0NCw3LCwsLCwsLCwsLC0sLCwsNDQsLP/AABEIAOIA3wMBIgACEQEDEQH/xAAcAAEBAAMBAQEBAAAAAAAAAAAABgQFBwMCAQj/xABLEAACAQMCAwQGBgQJDAMBAAABAgMABBEFEgYhMRNBUWEHIjJxgZEUI0JScqFTYpKxFUNzdIKTorPBFiQzNDVUY7LCw9HwJYPSRP/EABgBAQEBAQEAAAAAAAAAAAAAAAAEAwIB/8QAIREBAAICAgIDAQEAAAAAAAAAAAECAxEhMRIiBEFRgXH/2gAMAwEAAhEDEQA/AO40pSgUpSgUpSgUpSgUpSgUpWh4x4qh02AyzZJORHGvNpGAzgeAHUnuFBviahuJvSlZWbdmha5lzgpBhtpHUM+doI7xnIrn+tcSXd+SZpGjibpbxnaoHdvcetIfEZ292KkLaFZWwoG1s7gOixIcIg8Nx5nyz5UHUYvTE8vOCwJT70s4TPu2xvuHmOVfMHpemdmC2CELy3C5O3PeM9hzx5A+Fc+1C7G3ZGScsqMygkJuIB9YcgcdBnNZUsqQIB0A5KoGSfAAd5oOjWPpV9bFzaGNPvxSdtjzZNiNj8INX2larDdRiW3kWRD9pTnn3g+B8jzr+aP4UkcnYuMdyr2hH4myEU9eWTX5YcQ3lhL9IiVlP28LhZB92VAxDfi5Ed1B/UlK1fC+tLfWsNygwJUDbT9k9GX4EEVtKBSlKBSlKBSlKBSlKBSlKBSlKBSlKBSlKBSlKBX898b6jJqF3MY1MjsWt7VARyWPO9+fIZYMxPeAtd9vptkcjjqqM3yBNcL9GbxW9s1/cttVVEEPeW5AybF6szOduB9yuL28Y26pXynT90nhe9ukD7UgRmK/WbhIgXkzdnjByQcc/A9KoLX0YWqS7gz9lsRTCCRvZM5d3By2c+yMD392Xp3H0MkqpJFJCHO1HfZtLHorbWOwnuz5d/Kq6pMmTJE88K6Y8euOWl1XhiCeFINpjiRgwWE9nzGcez0655Vrz6PbE4ykhI6MZpSR44O7lWy4m4gSyjVmVnZ22xouMscEnmeQAAJJqXj9IcwOXsxt79k+5vgrRqD865pGSY9XV5xxPsxOLuDobS3DWcdyXLquEeRxGvVm7PnnkMch1Iqdt7lJAdjA45Ed48QR1FdWjuo9RtH7CVlWRWTevJ4yRggg81YeFcUuNJkjeSPMchgcxq6AxkgAey4yOWcEEYyCKowXmdxPafPWI1MdK/hLiVtMlySTaOfrY+6In+OQd36wHUc+o59yRwwBBBBGQRzBB6EGv5g03Uzu7KXr0BIwc/ddegJHQjkeddp9EF6z2LRNzFvM0Kn9QKjoPgJNv9GqGC4pSlApSlApSlApSlApSlApSlApSlApSlApSlB53JUI2/2dp3e7HP8AKuBW2gotrYyXN2LeFYAY41Tc5kcl5WVcHJIIHJSceHPPbOK5dlldN4QSf8hxXGOOuGrj6F20YLviFFWMMWS3SMeqAOmZcs2OoC+FZZJ5iNtMccTw2dvwhp98jxwXVz2mAW3s4YDuJhkRfVPcQB766NEm0AZzgAZ8cVzngzTZYNPt7q6LRyW3bP649ZoWU4jcnmBu9bB6YFXWhNKbaEznMpjUycsYZhkjHlnHwqTLM/u1ePX5picWWtq8Ba9H1aEMGy4ZWPIbCh3bjnGB1zjnUDCNIZ2Qpex7erF5zt8yFkYge9eXfiugcT6Z28DbRmVFdoeZwJNjKjEd+CcjPQ4Nfz5wDaznU4FjDCRZcydfVVT9bu8OWRz7yK7wxus8uMs6tHDsnDGhPaXQktpTPZ3KesSUJRlGY33DG8EZXOM9M92JDiqxT+ELk25Me3aG2nKmUrukJQ8ujKCPEE99dK0fS2t7m47MbbaQI6qMYWUlhLtHcGGwkdM+81zXjRiuoXO2ERuVjWM4AEhdigkbHM5kyM+CiusNt3/jnLXVP6m9XjM0bnbsnhGTjvXrkHvHLI8CPfXffRbppg06EuPrJvrpPxSYI+SBR8KhdS9HcLxtFBcMLwResWfdvDZHrIfYUtnBXGK6hwlfLPZ28iKUBjUbD9gqNpX4EEVRTJFumF6TXtt6UpXbgpSlApSlApSlApSlApSlApSlApSlApSlBrOKEDWd0D0MEn/Ia0mhtm2gJ6mKM/NBXn6XNcNlpk7oQHfES5585OTcj3hdx+FfvD6kWtuGxkRJnH4RUvyuoU/G7lgcb87Xs+vayxREeKvIokH7G6t/itLxbA7QK0al2iljl2DqwRvXA8TtzgeIFeH+ViScraC4nPVgsZjCeTNLtGfIZqbUzWNKNxE8qGvwDv8AHr51qtBup5TM00TRJvHYq+wPtCjdu2kjG/OMnP5Vtq5mNOonZXNeItMlju7nU7kAQW4Uwx5yZWRdsROOi9o5OOua6VWp4psYrm2kt5pBGsuF3Er1zuGM8ifVrvHbUub13Dn/AKMtbC2d/fzYedpuZx6zkqvZRDvwWIAUeNdf4R0trSzghc5dUHaHxdubn9omuQeizRIzq13Arg21tJ20cYJYM4O2Ik5OQgY9T1x4cu71dSupmf1De29R+FKUrRwUpSgUpSgUpSgUpSgUpSgUpSgUpSgUpSg5L6e42uP4Osk6zzk+4gBAflI3yqj4SuhLZWzj7UKfkoB/dWn44G7iDR1PQCQ/HBP/AEis8t/Btw8Mvq200hkt5T7KtIcyQO3RDvJZc9Q2B7NYfIrM13DfBaIty/dH4hVneC4ZI7lHYbCdu9Nx7J0z7QKFeneDW+xWLf6fFcLtmjSRfB1DD4Z6VqxwdZj2IjGPCOSRB8lYCo/WVftDfGp3VOJlJMNltuLk8gq+skWftTOOSKPDOT3A19ng2zPtw9p5SPJIPkzEVurW1SJQkaKijoqgAfIU9YPaXrWh1S0S7v7O2dFkjTtLiZHUMpUIY4wynIOZHyM/cbwrL1zW47VRuy8r8ooU5vK3gq+Hieg768fRpuP02a62C5NwY5MNkKiIhjjUn7IDn3ksa1+PTdtss99V00PCdqkHE9/HGixxm1UoiKqqMCAclAwPtV1iuWcNevxTqLdQlsig9cZEB5f2q6nVyIpSlApSlApSlApSlApSlApSlApSlApSlApSlBy/j5uz17RpG6HtEz5nkPzYV0q7tUlRo5UV0YYZWAIIPUEHrXN/TvaOttbXsQy9ncK/wYjn+2sfwzW8k1WXUpRDZz9jAIUkmmRVZyZclIoyeSNtBJbBxuGOfOgmeKJYtPdk0+5mV0ZA1uY5J4I+0ZRhn2nsTtJYLvHcOQIrcC61BPat7eUeMczIT/QkXC/tGvHXuFxJLb6fayNAiRvdOwJftJRIgi7fJzLltzHJz6nIjArLtNZdJRb3qCGc8kIOY58d8Tnv8UPrDz61Nnp9xCnDb6mXn/C950/g9/ebi3x+TZ/KvhxqM3L6i1X7ykzyfAFVRT5ncPKs3U9fhgYRsxaVvZhjBeRvci88eZ5V8Q6bf3ntEWMPgNsk7DzP+jh+G8+7rWNKWt1DW9617lgBbTTm3Ozy3UvIE5lnmx9lVHRefQAKM5OOZrFj0JQ5ub6yhJu7uJVimxIYkZArMwGUDkrnAzjPM1d6Jw5b2mTDH67e3K5LyP8AikbLN7s4qO9OmqNb2MRjOJTcLs8SQrdB39R+VVY8Xjz9pb5PLj6SXouv1tLnULvssWLzmESqSfo6oxMe5evZbWVS32cDoOnc1YEAg5B6Ed9Svo44b+habDbyKCzKWlBAI3Sc2U+OAdvwqd4D4jext0gv+UCM8UV1g7VMMjRmKY/YOV9Vjybp166s3TaV8Qyq6hlIZSMggggjxBHWvugUpSgUpSgUpSgUpSgUpU5xJxG0Ti2tUEt0y7sMSEhQnHaSkc8cjhRzbHvI8mdcy9iN8Qo6Vy664gurSeMG7e8l3AzWqQxBRG3UqyqDER1G9zkA9etUaekCBOdzFcWq90kqApnwLxswU+/HdXlbRaNwWrNZ1KupWi0XjGxvG2291FI33Q2GPuVsE1uLq5SJGkkYKigszMcBQOZJPcK6ePWtFrPFMNu/ZKGnuD0ghG9+fQtjlGv6zkCtZHNdanzjL2lmej4AnuF8VB/0CEd59c/q99Bo2iwWibLeMICcseZZyerO5yzsfEkmglNfs7i5tppNSlFtaCNme3g2s7KATiSdgQT09VAOfeepj/RNrJ0hzpuoIIDMRNDKeQcuqjazdM8gBnocg91dB4pP0q5trEc0J+kXH8lERsQ/jlK+8Iw76zuLOFbbUoeyuUzjmjjkyHxVv8OhoMTRj2mp37/o0t4PkrTf94fKvH0g65ZQxdhdp27SjK26gMxA+3zIEYB6MSOfSua2NvqukG+ks5I7i1gkxKJ8bj2cSHdzIPqphRhu72ajpOKZppnlmhZpp/XyD1T7CqO5VHID58yaDvno7uLGSBjZRCJgcTIw+sD/APEYkl89d2SD49arK/mLTuJrm2nS4t7eRZFOGB9mRPtI47x4HuPMVe2PE2varHvsobe1hYkCVmDEFSQw55PX9TuoOk8TcS22nxGW5kCD7K/ac+Cr1JrjfC2pS63r8Ut1GVigjaWKFs4VRgRsQepLMr578Duqgn4GiswLzUpX1G8JCwRMTteU+wioTzGeZJ9UAE4rd8A6OYr27dyHlSONJnA9qeXMsu3wUIYUA7hGO/NB0Cpjg9AG1CAgbUu3IUjqsyJKcg9QXeSqepnTTs1W8Tult4JR/RaSNv3Cg+bjhHsiZNPmNo5OTGAGgc/rQn2T5oVPjmvmPip7YhNSh7DuFwm54G8y+Mwe6T5nGaqq+XQMCCAQeoPMH4UH5FIGAZSGU8wQQQR4gjrX3UpNwq9sTJpkggOSWtnyYJD3+rzMJP3o8DvIPPOy4f18XJkikjaG4ix2sLYOA3sujDk6Ng4YeBBwaDc0pSgUpSgUpSgVz3XL76He37sPatUuEPiIVdJFHiQQpPhvHjVZxZqLWtlczpjfHE7LnpuA5Z+NRf8AkfaSoBc5nmZfWlkkZnJYettOfUBz7K4HdWOa0RXUtsNZmdwxtMjWztDLJzbaZp3xlncjcx8/ADuAArN4f1631S1bER7JPVkjkCnezgEdCQRg1j6BqiWubW9KrMo2RGTAS4Torqx9UttwGXrnPLGK+9Q1S0s0EMAQnmVhgALSufBF+AyeQ8a1iY1uGUxO9Sh77g63Nldsi9lNZTNtmTOTGAsnrAEbmCOwB6+qOfOsl9fntbiHTtZm7W0SRWaYAt2g27oY5ieZXOGYHJ5DORVBq1q1po980+BLMkjy4PIPMAioD37RsXPfjPfVLw9wolxppS+QNJdfXTDoVdwNgU9VKJtUeG2s8VvLf5tpkrrX+LONwwBUggjII5gg9CD3ijuFBJOABknwA61x/RNWuOHLgWV8WksHP+b3OD9Xz9lvAeK93Ucq6Fxdby3djIlmUcyhQDv2h4yR2gVwDgsm4A45ZzWrJj8EIZhNfP1unzHnut48rbj4jL++Q1UVL6dxdAmyG4jexcAKqTgKpxyASYExP06BvhX3qvErGQ21ignuR7bHPZW+e+Zx39/Zqdx8hzoImayuZLy9hRe0tp76ITDHOHs1ilJYfaSSMbT4cuua5tFaFNRuIj7Ns0kS+4SMF93q/ursM/EKaY2sTTEZEkLKvP6x3togAoznm6t38gD4VyLhoMyPPJzkndnc+JJJ/eSfjQUeh6NLfz9hCdqjBnl/RIe4eMjdw7up8752i0GbAV/odwuFRQzlblByVR1ZpkHxZP1ia+fQzdL9GmgwBJFMxY98iy+sjnxPVP8A6xXQGUHGR05jyoJXRdOkZzqGoALKEPZQ5BW0j6t63RpWHtN5ADkOft6P4ibUzsMPdSPcMD1AkP1QPgREIwR4g188eyGSFLNPbvHEJx3RHncN8Igw97Ad9Zmlat/nEtm6CJogGhGciWDAAdeXVWypHdy8RQbupnUhs1W0fulgnjbzKGN4x8u0NUpNRnFOsQNdWCxypJNHdDdEhDsqyo8TFguSgAkzk46UFpXhc3iRmNXYKZG2ID9ptrNgee1WPwr3qR9J8jxWYuIlDSW00cqA9DhtrAnuyjMPjQZsmsSTXotrYLshw11KRnG4HZAnP2zyYk+yMdSeXjxCewvrG47pGe1k90q9pGT7niAz+t51sOFdH+iWyRk7pDl5nPWSV+cjH48vIADoKxuPLRpLGbYMyRgTR/jgYSp+aAUFBSvCxulmijlQ5WRFdT4hgCD8jXvQKUpQKUpQTnpEmK6bdYxzjK5YZCh/VLH3A5+FSNjoWlP9SvYTSjkXMgabPj2m7eD4YPLurY+l7UJRALeIAiWKaWXIJLRW/Zl41x0LCT2u4KeXOtO+oaZcW5jlWO1ZEDKjhIni5ZV4mHUeDIefzFT598dt8OuXlb6ZPJepazlJYbX61Hky0kkUyugjYEbW2sDls5wF65qxsdLhg/0MMcf4EVf3CtLwPZt2IuZneSedF3M4Awi57NQoHqjBLeOWNZ+q66kTiGNWnuWGVgjxux95z0jTxZvhk8qmtu0+MKa6iNyxOK4BcPaWZPKedS48Y4AZnHxKKPjXQQK5tr/DMi2dzfXbhruGFpIBHkJamP6wBD1YkqAzHG4csAV0aBsqpPUgH8qtxU8K6R5b+VtsTWNLgvInguEWRGHrKe7PQjvU94I51yy40vUuHd8lo4u9OUFmhkIDRDqSD3Y8V5czle+r3hT17nUZT33AiU+KwxJ+52kHwrd6nYpcQyQyDKSKVYeTDBrRm4zrfpUgviLa5WWzt2UdtmPfJJn7Ccvq1I+3gnwx1rb2XpU0y1iW3062mkx7EccZG4+JJO5iepJBJqy4Rm7aF7e6VXntW7GXeAd+0fVy8x0kjw3vLDuIqhgtI4+SIq/hUD9woOHLpM+oag93q0XYIlubiK2zydYDtG/nnkWGcjJ3AchyrS6cm2JARg7QSPAnmfzJro3pq3RxwSoue17S0k/BcKG/fHmoKg2/BWqfRdQhY8o5vqJPLdkwsfc/q/0zXca/nK5i3KQDg9x8COakeYIB+FdQPFb3dhapbnbd3gMXLn2BTK3MpHgmDjxLJ45oNloB+mXs951iizbW3ntb/OZB5FwqA/8ADPcRWTxpo0s8QltGEd5Bl4HwCMkYeNgeRV1yOfQ4PdW30rT0toY4YhtjjUKo8gP399ZdBy+yvdMnjRr/AFJ5ZCPXhnnWHs2+0jwRFFyCCpByOXfVHp/FGj267YLmyjXwR4lH5V46q6aZeCdiq2t44SUMVAjuCPUlGe5wpDY7wG+8a3f+UFj/AL1a/wBbF/8Aqg8IONdPdlRL23ZmICqJUJJJwABnmSa9eNLLt7C7j72gkxjxCkr+YFaLjnWrR7TbHcW7N29sQFkjJO25iJwAcnkCatiMjyNBh6Ledvbwy5zvjVs/iUE1lugYEEZBGCPEHrU56OeWnwx/oS8B8+wkaLP9iqWgmvR8xW0ELe1bSSW590TlUPxTafcRVLUxov1WpX0XQSrFcr5kgxS/Ls4/nVPQKUpQKUpQTPFS7brTpf8AjvC34ZonJ+bRoPjWuuOCpIWzZPEYc5FtcJvWMnr2LjDRjP2TkDuwMAbH0h+rZ9r+gmhmP4YpUZ/7II+NU1eTET29iZjpG/5OXs/K4ukhj+7aoQ5HgZZCcfBR/jVBomhQWaFLeMJuOXbmWc/edz6znzJrZUrytYr09tabdp/0g/7Mv/5tL/dtW7tfYT8I/dWk9IH+zL/+bTf3bVnX9z2VpJJnGyFmB/CmRXTlq/R2d1kJf08s0w90sruPyIqmrTcGWnY2FpH92CMfHYCfzrc0EnxWjWkyajGCVRezu1AzugzkSADq0Tc/ws9VMUgZQykFSAQQcgg9CD3ivp1BBBGQeRB7xUhoznTJxZSE/RZWP0Nzz7Mnm1qx8uZQnqDt7hQZPpK043GnThRl0AlTHUtEQ+B7wCvxNccjcMAwOQQCD4g9K/oh1BBBGQRgjxBr+ermxNrNPbt/EyMq/wAn7UR/qyvyNB5zShFLN0Ayf/e+uoei3hU2sTXMy7bifntP8VGcEJj7LHAZsd+PAVO+jjhb6W63k6n6PGcwIf45x0lI+4p9nxIz0ArrpNArVa/r0Vmql8vI52xQoMvK33UX95PIDmTWrveKHmdoNNQTyA7XnP8AoID09ZxzkYfcTPmVrN0Hhtbdmmldp7p/bnfGcfcjUcokH3V+OaDB0rh155BdaiEebBEcHJo7ZW6qAfbkPIM5645ACt3/AALbf7vD/Vp/4rPpQYK6PbggiCIEdCI05flWdSlBMcGerJqEXTZeMVH6ssccmfi7PVPUzpjbNVvI/wBJBbzfIyxH/kFU1BL699VqOnzd0na2zeZdRLHnyBice96qKmvSEu2zMw628kU490Uisw+KhgfImqRWBAI5g8xQftKUoFKUoNRxdZ9vY3UWM74ZAB57Tt/PFe/D9321rBKDnfEjZ8cqCa2BFTXo55WEUf6FpIPf2EjR5+O3NBS0pSg0XHcZbTb5R1NtKB8Y2rA42l3aPPt6yW4VfMyAKo+bCqDWbftLeZPvRuvzUiuTaJqLfQLWxlJYs9nJAT1aEzRmWM8hlomVoyMdNnngOxxoFAA5ADAHkOlfVKUCsLWNLjuomhmXcjfAgjmrKeqsDggjoRWbSgktM1mSzkS0v2zuO23uzyWfwSQ9Emx3dGxkd4GhvNAh1W+e6fMdnEvZyMx2/S2iZs9eaxKcqT9rp05nol9ZRzxtHMivGwwysAQR5g1DcGcKWktpE88QkETSKiyMzIgSVwCIydgOPtYzQbY8Ywn6rT4mu2X1cQACJMcsNOfUQDlyGTjGFNfh4euLzB1CbEfX6Lbs6p7pZeTze71V8jgGqHTrmF1xA8bKvL6sqQvl6vIe6sqg8bS1SJFSJFRFGFVQFAHgAOQr2pSgUpSgUpSgmbwbNWt2H8bazI3mYnjZBn+nIapqmeKTtutMk7hcOjHykgkUD9vbVNQYmrWQnglhb2ZY2Q+51Kn99a7gi8aawtnf2+zCuPB09Rx8GUit5UxwT9Wb23/Q3blR+pOFmB+LSP8AKgp6UpQKUpQKmODfUl1GI8tl2WUeCyxRv+blzVPUzpzbNWvE/SW8E3xDSxH8kFBTUpSgVyuys4ydOBUF4NVuokPgg+kOw8DzVPl766pUvrFugv8AT1VVUF7iQ7QBluz5scdSS/M9TQVFKUoFKUoFcs1bTbi54fljtcmQySEqvV0E7F1Hjkd3f0rqdTfo9/1Jf5Sb++eg5R6AuH7yG8llkilih7Mo29WXe2VKAK2M45nPd8a73SlApSlApSlApSlBKekm4ENqlw2dsFzBK2Bk7VlUNgd/Jq9OFuJvpBImkt0kc5it1cNIiYziX1sFyOZCjA6c8Zr69JNuJNMuwwyoiLkeIjIc/ktbXSdMgijj7GGOMBRt2Iq4yPIUGwqZs/q9WuF+zNbRSDzeNnjf5L2fzqmqZ1r1NS09/wBIs8HzQTf9mgpqUpQKUpQKmr71dWtT07S1nU+ZjeJkHvw0hx5Hwqlqf4y02SSJJrcZuLZxNCOm/AIki/pxlk595BoKClYOiarHdwJNEcq46HqpHJlYdzKQQR3EVnUCpnUmzq1mv3be4f8AtQr8+dU1TE4/+Zh8rGb854P/AAaCnpSlApSlAqb9Hv8AqS/yk3989UlTfo9/1Jf5Sb++egpKUpQKUpQKUpQKUpQazia17azuYvvwyL+0hH+NfvDN121nbSffhjb9pAazrhcqw8QR+VaL0et/8baD7kQj/q/U/wCmgoamdf8AW1DTUXqjTyt5IIGiz+3Kg+NUxNSnCrG7ubi//iyBBa+BijJMko8nkJ594Re7FBV0pSgUpSgUpSgktSs5bCZ7u1RpIJTm6tk6hu+4hHe2B6yD2uo59aHStUiuollgkWRG6Mpzz7wfAjvB5isyp7UuEYnkaeB5LW4bm0sBC9oR07VCCkvxGeuCM0FDUZZavDca0VhcP2VnIjkdA3bRZUN0JGOeOlZU/DVzONl1fu0X2khjWAyDwaQEsB47dvvrztbKODVIIoUVI0sJAqqMADt4u6graUpQKUpQK5lPxM2m6G1xGoaTtZFQNnAZp3G446gdcd9dNqN4X0mG80zsbhA8bSTZU5/TPggjmCPEUEj6IfSXdahdNbXSo2Y2dXRdpXaRkEdCDu6+XnXYKnuGOCrLTixtIQjPyZizMceGWJIHkKoaBSlKBSlKBSlKBUx6OD/mIH3Z7lflcy/4Yqnrnmg6Zc3H0uFZhBardzhjHntpMvuK7jyiXnjIyx7iKDZ65ePqEjWNq2IlOL24U+wO+3jI6ysMhufqDzIqrtbZIkWONQqIAqqBgADkABXlpenRW0SxQIEjUYVVH/uT51lUClKUClKUClKUClKUCpuT/a8f8yk/voqUoKSlKUClKUCpv0e/6kv8pN/fPX5SgpaUpQKUpQKUpQKUpQKnODP/AO3+ezf9NKUFHSlKBSlKD//Z"/>
          <p:cNvSpPr>
            <a:spLocks noChangeAspect="1" noChangeArrowheads="1"/>
          </p:cNvSpPr>
          <p:nvPr/>
        </p:nvSpPr>
        <p:spPr bwMode="auto">
          <a:xfrm>
            <a:off x="155575" y="-1333500"/>
            <a:ext cx="2752725" cy="2781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4276" name="AutoShape 4" descr="data:image/jpeg;base64,/9j/4AAQSkZJRgABAQAAAQABAAD/2wCEAAkGBxQREhQUEhQWFhUXGB0aFxcYGBUaIBcbGBsdHBYZGxgbHCghGB0mGxoZITQiJSktLi4uGh8zOTMsNygtLisBCgoKDg0OGhAQGzAmHyUvLDQ0LDM1KzQyLjQsLDQsLC80LDQvNC0vLDc0NCw3LCwsLCwsLCwsLC0sLCwsNDQsLP/AABEIAOIA3wMBIgACEQEDEQH/xAAcAAEBAAMBAQEBAAAAAAAAAAAABgQFBwMCAQj/xABLEAACAQMCAwQGBgQJDAMBAAABAgMABBEFEgYhMRNBUWEHIjJxgZEUI0JScqFTYpKxFUNzdIKTorPBFiQzNDVUY7LCw9HwJYPSRP/EABgBAQEBAQEAAAAAAAAAAAAAAAAEAwIB/8QAIREBAAICAgIDAQEAAAAAAAAAAAECAxEhMRIiBEFRgXH/2gAMAwEAAhEDEQA/AO40pSgUpSgUpSgUpSgUpSgUpWh4x4qh02AyzZJORHGvNpGAzgeAHUnuFBviahuJvSlZWbdmha5lzgpBhtpHUM+doI7xnIrn+tcSXd+SZpGjibpbxnaoHdvcetIfEZ292KkLaFZWwoG1s7gOixIcIg8Nx5nyz5UHUYvTE8vOCwJT70s4TPu2xvuHmOVfMHpemdmC2CELy3C5O3PeM9hzx5A+Fc+1C7G3ZGScsqMygkJuIB9YcgcdBnNZUsqQIB0A5KoGSfAAd5oOjWPpV9bFzaGNPvxSdtjzZNiNj8INX2larDdRiW3kWRD9pTnn3g+B8jzr+aP4UkcnYuMdyr2hH4myEU9eWTX5YcQ3lhL9IiVlP28LhZB92VAxDfi5Ed1B/UlK1fC+tLfWsNygwJUDbT9k9GX4EEVtKBSlKBSlKBSlKBSlKBSlKBSlKBSlKBSlKBSlKBX898b6jJqF3MY1MjsWt7VARyWPO9+fIZYMxPeAtd9vptkcjjqqM3yBNcL9GbxW9s1/cttVVEEPeW5AybF6szOduB9yuL28Y26pXynT90nhe9ukD7UgRmK/WbhIgXkzdnjByQcc/A9KoLX0YWqS7gz9lsRTCCRvZM5d3By2c+yMD392Xp3H0MkqpJFJCHO1HfZtLHorbWOwnuz5d/Kq6pMmTJE88K6Y8euOWl1XhiCeFINpjiRgwWE9nzGcez0655Vrz6PbE4ykhI6MZpSR44O7lWy4m4gSyjVmVnZ22xouMscEnmeQAAJJqXj9IcwOXsxt79k+5vgrRqD865pGSY9XV5xxPsxOLuDobS3DWcdyXLquEeRxGvVm7PnnkMch1Iqdt7lJAdjA45Ed48QR1FdWjuo9RtH7CVlWRWTevJ4yRggg81YeFcUuNJkjeSPMchgcxq6AxkgAey4yOWcEEYyCKowXmdxPafPWI1MdK/hLiVtMlySTaOfrY+6In+OQd36wHUc+o59yRwwBBBBGQRzBB6EGv5g03Uzu7KXr0BIwc/ddegJHQjkeddp9EF6z2LRNzFvM0Kn9QKjoPgJNv9GqGC4pSlApSlApSlApSlApSlApSlApSlApSlApSlB53JUI2/2dp3e7HP8AKuBW2gotrYyXN2LeFYAY41Tc5kcl5WVcHJIIHJSceHPPbOK5dlldN4QSf8hxXGOOuGrj6F20YLviFFWMMWS3SMeqAOmZcs2OoC+FZZJ5iNtMccTw2dvwhp98jxwXVz2mAW3s4YDuJhkRfVPcQB766NEm0AZzgAZ8cVzngzTZYNPt7q6LRyW3bP649ZoWU4jcnmBu9bB6YFXWhNKbaEznMpjUycsYZhkjHlnHwqTLM/u1ePX5picWWtq8Ba9H1aEMGy4ZWPIbCh3bjnGB1zjnUDCNIZ2Qpex7erF5zt8yFkYge9eXfiugcT6Z28DbRmVFdoeZwJNjKjEd+CcjPQ4Nfz5wDaznU4FjDCRZcydfVVT9bu8OWRz7yK7wxus8uMs6tHDsnDGhPaXQktpTPZ3KesSUJRlGY33DG8EZXOM9M92JDiqxT+ELk25Me3aG2nKmUrukJQ8ujKCPEE99dK0fS2t7m47MbbaQI6qMYWUlhLtHcGGwkdM+81zXjRiuoXO2ERuVjWM4AEhdigkbHM5kyM+CiusNt3/jnLXVP6m9XjM0bnbsnhGTjvXrkHvHLI8CPfXffRbppg06EuPrJvrpPxSYI+SBR8KhdS9HcLxtFBcMLwResWfdvDZHrIfYUtnBXGK6hwlfLPZ28iKUBjUbD9gqNpX4EEVRTJFumF6TXtt6UpXbgpSlApSlApSlApSlApSlApSlApSlApSlBrOKEDWd0D0MEn/Ia0mhtm2gJ6mKM/NBXn6XNcNlpk7oQHfES5585OTcj3hdx+FfvD6kWtuGxkRJnH4RUvyuoU/G7lgcb87Xs+vayxREeKvIokH7G6t/itLxbA7QK0al2iljl2DqwRvXA8TtzgeIFeH+ViScraC4nPVgsZjCeTNLtGfIZqbUzWNKNxE8qGvwDv8AHr51qtBup5TM00TRJvHYq+wPtCjdu2kjG/OMnP5Vtq5mNOonZXNeItMlju7nU7kAQW4Uwx5yZWRdsROOi9o5OOua6VWp4psYrm2kt5pBGsuF3Er1zuGM8ifVrvHbUub13Dn/AKMtbC2d/fzYedpuZx6zkqvZRDvwWIAUeNdf4R0trSzghc5dUHaHxdubn9omuQeizRIzq13Arg21tJ20cYJYM4O2Ik5OQgY9T1x4cu71dSupmf1De29R+FKUrRwUpSgUpSgUpSgUpSgUpSgUpSgUpSgUpSg5L6e42uP4Osk6zzk+4gBAflI3yqj4SuhLZWzj7UKfkoB/dWn44G7iDR1PQCQ/HBP/AEis8t/Btw8Mvq200hkt5T7KtIcyQO3RDvJZc9Q2B7NYfIrM13DfBaIty/dH4hVneC4ZI7lHYbCdu9Nx7J0z7QKFeneDW+xWLf6fFcLtmjSRfB1DD4Z6VqxwdZj2IjGPCOSRB8lYCo/WVftDfGp3VOJlJMNltuLk8gq+skWftTOOSKPDOT3A19ng2zPtw9p5SPJIPkzEVurW1SJQkaKijoqgAfIU9YPaXrWh1S0S7v7O2dFkjTtLiZHUMpUIY4wynIOZHyM/cbwrL1zW47VRuy8r8ooU5vK3gq+Hieg768fRpuP02a62C5NwY5MNkKiIhjjUn7IDn3ksa1+PTdtss99V00PCdqkHE9/HGixxm1UoiKqqMCAclAwPtV1iuWcNevxTqLdQlsig9cZEB5f2q6nVyIpSlApSlApSlApSlApSlApSlApSlApSlApSlBy/j5uz17RpG6HtEz5nkPzYV0q7tUlRo5UV0YYZWAIIPUEHrXN/TvaOttbXsQy9ncK/wYjn+2sfwzW8k1WXUpRDZz9jAIUkmmRVZyZclIoyeSNtBJbBxuGOfOgmeKJYtPdk0+5mV0ZA1uY5J4I+0ZRhn2nsTtJYLvHcOQIrcC61BPat7eUeMczIT/QkXC/tGvHXuFxJLb6fayNAiRvdOwJftJRIgi7fJzLltzHJz6nIjArLtNZdJRb3qCGc8kIOY58d8Tnv8UPrDz61Nnp9xCnDb6mXn/C950/g9/ebi3x+TZ/KvhxqM3L6i1X7ykzyfAFVRT5ncPKs3U9fhgYRsxaVvZhjBeRvci88eZ5V8Q6bf3ntEWMPgNsk7DzP+jh+G8+7rWNKWt1DW9617lgBbTTm3Ozy3UvIE5lnmx9lVHRefQAKM5OOZrFj0JQ5ub6yhJu7uJVimxIYkZArMwGUDkrnAzjPM1d6Jw5b2mTDH67e3K5LyP8AikbLN7s4qO9OmqNb2MRjOJTcLs8SQrdB39R+VVY8Xjz9pb5PLj6SXouv1tLnULvssWLzmESqSfo6oxMe5evZbWVS32cDoOnc1YEAg5B6Ed9Svo44b+habDbyKCzKWlBAI3Sc2U+OAdvwqd4D4jext0gv+UCM8UV1g7VMMjRmKY/YOV9Vjybp166s3TaV8Qyq6hlIZSMggggjxBHWvugUpSgUpSgUpSgUpSgUpU5xJxG0Ti2tUEt0y7sMSEhQnHaSkc8cjhRzbHvI8mdcy9iN8Qo6Vy664gurSeMG7e8l3AzWqQxBRG3UqyqDER1G9zkA9etUaekCBOdzFcWq90kqApnwLxswU+/HdXlbRaNwWrNZ1KupWi0XjGxvG2291FI33Q2GPuVsE1uLq5SJGkkYKigszMcBQOZJPcK6ePWtFrPFMNu/ZKGnuD0ghG9+fQtjlGv6zkCtZHNdanzjL2lmej4AnuF8VB/0CEd59c/q99Bo2iwWibLeMICcseZZyerO5yzsfEkmglNfs7i5tppNSlFtaCNme3g2s7KATiSdgQT09VAOfeepj/RNrJ0hzpuoIIDMRNDKeQcuqjazdM8gBnocg91dB4pP0q5trEc0J+kXH8lERsQ/jlK+8Iw76zuLOFbbUoeyuUzjmjjkyHxVv8OhoMTRj2mp37/o0t4PkrTf94fKvH0g65ZQxdhdp27SjK26gMxA+3zIEYB6MSOfSua2NvqukG+ks5I7i1gkxKJ8bj2cSHdzIPqphRhu72ajpOKZppnlmhZpp/XyD1T7CqO5VHID58yaDvno7uLGSBjZRCJgcTIw+sD/APEYkl89d2SD49arK/mLTuJrm2nS4t7eRZFOGB9mRPtI47x4HuPMVe2PE2varHvsobe1hYkCVmDEFSQw55PX9TuoOk8TcS22nxGW5kCD7K/ac+Cr1JrjfC2pS63r8Ut1GVigjaWKFs4VRgRsQepLMr578Duqgn4GiswLzUpX1G8JCwRMTteU+wioTzGeZJ9UAE4rd8A6OYr27dyHlSONJnA9qeXMsu3wUIYUA7hGO/NB0Cpjg9AG1CAgbUu3IUjqsyJKcg9QXeSqepnTTs1W8Tult4JR/RaSNv3Cg+bjhHsiZNPmNo5OTGAGgc/rQn2T5oVPjmvmPip7YhNSh7DuFwm54G8y+Mwe6T5nGaqq+XQMCCAQeoPMH4UH5FIGAZSGU8wQQQR4gjrX3UpNwq9sTJpkggOSWtnyYJD3+rzMJP3o8DvIPPOy4f18XJkikjaG4ix2sLYOA3sujDk6Ng4YeBBwaDc0pSgUpSgUpSgVz3XL76He37sPatUuEPiIVdJFHiQQpPhvHjVZxZqLWtlczpjfHE7LnpuA5Z+NRf8AkfaSoBc5nmZfWlkkZnJYettOfUBz7K4HdWOa0RXUtsNZmdwxtMjWztDLJzbaZp3xlncjcx8/ADuAArN4f1631S1bER7JPVkjkCnezgEdCQRg1j6BqiWubW9KrMo2RGTAS4Torqx9UttwGXrnPLGK+9Q1S0s0EMAQnmVhgALSufBF+AyeQ8a1iY1uGUxO9Sh77g63Nldsi9lNZTNtmTOTGAsnrAEbmCOwB6+qOfOsl9fntbiHTtZm7W0SRWaYAt2g27oY5ieZXOGYHJ5DORVBq1q1po980+BLMkjy4PIPMAioD37RsXPfjPfVLw9wolxppS+QNJdfXTDoVdwNgU9VKJtUeG2s8VvLf5tpkrrX+LONwwBUggjII5gg9CD3ijuFBJOABknwA61x/RNWuOHLgWV8WksHP+b3OD9Xz9lvAeK93Ucq6Fxdby3djIlmUcyhQDv2h4yR2gVwDgsm4A45ZzWrJj8EIZhNfP1unzHnut48rbj4jL++Q1UVL6dxdAmyG4jexcAKqTgKpxyASYExP06BvhX3qvErGQ21ignuR7bHPZW+e+Zx39/Zqdx8hzoImayuZLy9hRe0tp76ITDHOHs1ilJYfaSSMbT4cuua5tFaFNRuIj7Ns0kS+4SMF93q/ursM/EKaY2sTTEZEkLKvP6x3togAoznm6t38gD4VyLhoMyPPJzkndnc+JJJ/eSfjQUeh6NLfz9hCdqjBnl/RIe4eMjdw7up8752i0GbAV/odwuFRQzlblByVR1ZpkHxZP1ia+fQzdL9GmgwBJFMxY98iy+sjnxPVP8A6xXQGUHGR05jyoJXRdOkZzqGoALKEPZQ5BW0j6t63RpWHtN5ADkOft6P4ibUzsMPdSPcMD1AkP1QPgREIwR4g188eyGSFLNPbvHEJx3RHncN8Igw97Ad9Zmlat/nEtm6CJogGhGciWDAAdeXVWypHdy8RQbupnUhs1W0fulgnjbzKGN4x8u0NUpNRnFOsQNdWCxypJNHdDdEhDsqyo8TFguSgAkzk46UFpXhc3iRmNXYKZG2ID9ptrNgee1WPwr3qR9J8jxWYuIlDSW00cqA9DhtrAnuyjMPjQZsmsSTXotrYLshw11KRnG4HZAnP2zyYk+yMdSeXjxCewvrG47pGe1k90q9pGT7niAz+t51sOFdH+iWyRk7pDl5nPWSV+cjH48vIADoKxuPLRpLGbYMyRgTR/jgYSp+aAUFBSvCxulmijlQ5WRFdT4hgCD8jXvQKUpQKUpQTnpEmK6bdYxzjK5YZCh/VLH3A5+FSNjoWlP9SvYTSjkXMgabPj2m7eD4YPLurY+l7UJRALeIAiWKaWXIJLRW/Zl41x0LCT2u4KeXOtO+oaZcW5jlWO1ZEDKjhIni5ZV4mHUeDIefzFT598dt8OuXlb6ZPJepazlJYbX61Hky0kkUyugjYEbW2sDls5wF65qxsdLhg/0MMcf4EVf3CtLwPZt2IuZneSedF3M4Awi57NQoHqjBLeOWNZ+q66kTiGNWnuWGVgjxux95z0jTxZvhk8qmtu0+MKa6iNyxOK4BcPaWZPKedS48Y4AZnHxKKPjXQQK5tr/DMi2dzfXbhruGFpIBHkJamP6wBD1YkqAzHG4csAV0aBsqpPUgH8qtxU8K6R5b+VtsTWNLgvInguEWRGHrKe7PQjvU94I51yy40vUuHd8lo4u9OUFmhkIDRDqSD3Y8V5czle+r3hT17nUZT33AiU+KwxJ+52kHwrd6nYpcQyQyDKSKVYeTDBrRm4zrfpUgviLa5WWzt2UdtmPfJJn7Ccvq1I+3gnwx1rb2XpU0y1iW3062mkx7EccZG4+JJO5iepJBJqy4Rm7aF7e6VXntW7GXeAd+0fVy8x0kjw3vLDuIqhgtI4+SIq/hUD9woOHLpM+oag93q0XYIlubiK2zydYDtG/nnkWGcjJ3AchyrS6cm2JARg7QSPAnmfzJro3pq3RxwSoue17S0k/BcKG/fHmoKg2/BWqfRdQhY8o5vqJPLdkwsfc/q/0zXca/nK5i3KQDg9x8COakeYIB+FdQPFb3dhapbnbd3gMXLn2BTK3MpHgmDjxLJ45oNloB+mXs951iizbW3ntb/OZB5FwqA/8ADPcRWTxpo0s8QltGEd5Bl4HwCMkYeNgeRV1yOfQ4PdW30rT0toY4YhtjjUKo8gP399ZdBy+yvdMnjRr/AFJ5ZCPXhnnWHs2+0jwRFFyCCpByOXfVHp/FGj267YLmyjXwR4lH5V46q6aZeCdiq2t44SUMVAjuCPUlGe5wpDY7wG+8a3f+UFj/AL1a/wBbF/8Aqg8IONdPdlRL23ZmICqJUJJJwABnmSa9eNLLt7C7j72gkxjxCkr+YFaLjnWrR7TbHcW7N29sQFkjJO25iJwAcnkCatiMjyNBh6Ledvbwy5zvjVs/iUE1lugYEEZBGCPEHrU56OeWnwx/oS8B8+wkaLP9iqWgmvR8xW0ELe1bSSW590TlUPxTafcRVLUxov1WpX0XQSrFcr5kgxS/Ls4/nVPQKUpQKUpQTPFS7brTpf8AjvC34ZonJ+bRoPjWuuOCpIWzZPEYc5FtcJvWMnr2LjDRjP2TkDuwMAbH0h+rZ9r+gmhmP4YpUZ/7II+NU1eTET29iZjpG/5OXs/K4ukhj+7aoQ5HgZZCcfBR/jVBomhQWaFLeMJuOXbmWc/edz6znzJrZUrytYr09tabdp/0g/7Mv/5tL/dtW7tfYT8I/dWk9IH+zL/+bTf3bVnX9z2VpJJnGyFmB/CmRXTlq/R2d1kJf08s0w90sruPyIqmrTcGWnY2FpH92CMfHYCfzrc0EnxWjWkyajGCVRezu1AzugzkSADq0Tc/ws9VMUgZQykFSAQQcgg9CD3ivp1BBBGQeRB7xUhoznTJxZSE/RZWP0Nzz7Mnm1qx8uZQnqDt7hQZPpK043GnThRl0AlTHUtEQ+B7wCvxNccjcMAwOQQCD4g9K/oh1BBBGQRgjxBr+ermxNrNPbt/EyMq/wAn7UR/qyvyNB5zShFLN0Ayf/e+uoei3hU2sTXMy7bifntP8VGcEJj7LHAZsd+PAVO+jjhb6W63k6n6PGcwIf45x0lI+4p9nxIz0ArrpNArVa/r0Vmql8vI52xQoMvK33UX95PIDmTWrveKHmdoNNQTyA7XnP8AoID09ZxzkYfcTPmVrN0Hhtbdmmldp7p/bnfGcfcjUcokH3V+OaDB0rh155BdaiEebBEcHJo7ZW6qAfbkPIM5645ACt3/AALbf7vD/Vp/4rPpQYK6PbggiCIEdCI05flWdSlBMcGerJqEXTZeMVH6ssccmfi7PVPUzpjbNVvI/wBJBbzfIyxH/kFU1BL699VqOnzd0na2zeZdRLHnyBice96qKmvSEu2zMw628kU490Uisw+KhgfImqRWBAI5g8xQftKUoFKUoNRxdZ9vY3UWM74ZAB57Tt/PFe/D9321rBKDnfEjZ8cqCa2BFTXo55WEUf6FpIPf2EjR5+O3NBS0pSg0XHcZbTb5R1NtKB8Y2rA42l3aPPt6yW4VfMyAKo+bCqDWbftLeZPvRuvzUiuTaJqLfQLWxlJYs9nJAT1aEzRmWM8hlomVoyMdNnngOxxoFAA5ADAHkOlfVKUCsLWNLjuomhmXcjfAgjmrKeqsDggjoRWbSgktM1mSzkS0v2zuO23uzyWfwSQ9Emx3dGxkd4GhvNAh1W+e6fMdnEvZyMx2/S2iZs9eaxKcqT9rp05nol9ZRzxtHMivGwwysAQR5g1DcGcKWktpE88QkETSKiyMzIgSVwCIydgOPtYzQbY8Ywn6rT4mu2X1cQACJMcsNOfUQDlyGTjGFNfh4euLzB1CbEfX6Lbs6p7pZeTze71V8jgGqHTrmF1xA8bKvL6sqQvl6vIe6sqg8bS1SJFSJFRFGFVQFAHgAOQr2pSgUpSgUpSgmbwbNWt2H8bazI3mYnjZBn+nIapqmeKTtutMk7hcOjHykgkUD9vbVNQYmrWQnglhb2ZY2Q+51Kn99a7gi8aawtnf2+zCuPB09Rx8GUit5UxwT9Wb23/Q3blR+pOFmB+LSP8AKgp6UpQKUpQKmODfUl1GI8tl2WUeCyxRv+blzVPUzpzbNWvE/SW8E3xDSxH8kFBTUpSgVyuys4ydOBUF4NVuokPgg+kOw8DzVPl766pUvrFugv8AT1VVUF7iQ7QBluz5scdSS/M9TQVFKUoFKUoFcs1bTbi54fljtcmQySEqvV0E7F1Hjkd3f0rqdTfo9/1Jf5Sb++eg5R6AuH7yG8llkilih7Mo29WXe2VKAK2M45nPd8a73SlApSlApSlApSlBKekm4ENqlw2dsFzBK2Bk7VlUNgd/Jq9OFuJvpBImkt0kc5it1cNIiYziX1sFyOZCjA6c8Zr69JNuJNMuwwyoiLkeIjIc/ktbXSdMgijj7GGOMBRt2Iq4yPIUGwqZs/q9WuF+zNbRSDzeNnjf5L2fzqmqZ1r1NS09/wBIs8HzQTf9mgpqUpQKUpQKmr71dWtT07S1nU+ZjeJkHvw0hx5Hwqlqf4y02SSJJrcZuLZxNCOm/AIki/pxlk595BoKClYOiarHdwJNEcq46HqpHJlYdzKQQR3EVnUCpnUmzq1mv3be4f8AtQr8+dU1TE4/+Zh8rGb854P/AAaCnpSlApSlAqb9Hv8AqS/yk3989UlTfo9/1Jf5Sb++egpKUpQKUpQKUpQKUpQazia17azuYvvwyL+0hH+NfvDN121nbSffhjb9pAazrhcqw8QR+VaL0et/8baD7kQj/q/U/wCmgoamdf8AW1DTUXqjTyt5IIGiz+3Kg+NUxNSnCrG7ubi//iyBBa+BijJMko8nkJ594Re7FBV0pSgUpSgUpSgktSs5bCZ7u1RpIJTm6tk6hu+4hHe2B6yD2uo59aHStUiuollgkWRG6Mpzz7wfAjvB5isyp7UuEYnkaeB5LW4bm0sBC9oR07VCCkvxGeuCM0FDUZZavDca0VhcP2VnIjkdA3bRZUN0JGOeOlZU/DVzONl1fu0X2khjWAyDwaQEsB47dvvrztbKODVIIoUVI0sJAqqMADt4u6graUpQKUpQK5lPxM2m6G1xGoaTtZFQNnAZp3G446gdcd9dNqN4X0mG80zsbhA8bSTZU5/TPggjmCPEUEj6IfSXdahdNbXSo2Y2dXRdpXaRkEdCDu6+XnXYKnuGOCrLTixtIQjPyZizMceGWJIHkKoaBSlKBSlKBSlKBUx6OD/mIH3Z7lflcy/4Yqnrnmg6Zc3H0uFZhBardzhjHntpMvuK7jyiXnjIyx7iKDZ65ePqEjWNq2IlOL24U+wO+3jI6ysMhufqDzIqrtbZIkWONQqIAqqBgADkABXlpenRW0SxQIEjUYVVH/uT51lUClKUClKUClKUClKUCpuT/a8f8yk/voqUoKSlKUClKUCpv0e/6kv8pN/fPX5SgpaUpQKUpQKUpQKUpQKnODP/AO3+ezf9NKUFHSlKBSlKD//Z"/>
          <p:cNvSpPr>
            <a:spLocks noChangeAspect="1" noChangeArrowheads="1"/>
          </p:cNvSpPr>
          <p:nvPr/>
        </p:nvSpPr>
        <p:spPr bwMode="auto">
          <a:xfrm>
            <a:off x="155575" y="-1333500"/>
            <a:ext cx="2752725" cy="2781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42" name="Picture 2" descr="http://scs03.resimyukle.com/files/view/ryu.pho.img/773/77/inek-ve-ufak-dana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852936"/>
            <a:ext cx="4714875" cy="3286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di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8313" y="1816100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l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2744788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dil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http://img03.blogcu.com/images/i/l/g/ilginchersey/8100acdc2ca27eeec03b5b29cf749c04_12743871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924944"/>
            <a:ext cx="4714875" cy="3162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2159471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don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2304256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dur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627784" y="620688"/>
            <a:ext cx="2232248" cy="50405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771801" y="1988839"/>
            <a:ext cx="1512168" cy="62763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499992" y="620688"/>
            <a:ext cx="4644008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7200" dirty="0" smtClean="0">
                <a:latin typeface="Hand writing Mutlu" pitchFamily="2" charset="0"/>
              </a:rPr>
              <a:t>dondurma</a:t>
            </a:r>
            <a:endParaRPr lang="tr-TR" sz="72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602" name="AutoShape 2" descr="data:image/jpeg;base64,/9j/4AAQSkZJRgABAQAAAQABAAD/2wCEAAkGBxQTEhUUEhQWFhUXFxQYGBcXGBwYGRwXFRQXFxccHBgYHCggHBolHBUUITEhJSkrLi4uFx8zODMsNygtLisBCgoKDg0OGxAQGywkHyQsLCwwLSwsLCwsLywsLCwsLCwsLCwsLCwsLCwsLCwsLCwsLDQsLCwsLCwsLCwsLCwsLP/AABEIAMIBAwMBIgACEQEDEQH/xAAcAAACAwEBAQEAAAAAAAAAAAAEBQIDBgABBwj/xABBEAABAgMFBQYFAQYFBAMAAAABAAIDESEEEjFBUQUiYXGBkaGxwdHwEzJCUuEGI2JygpLxFEOissIVM9LiBxZz/8QAGgEAAwEBAQEAAAAAAAAAAAAAAQIDBAAFBv/EAC4RAAICAQMDAgUDBQEAAAAAAAABAhEDEiExBEFRYZETIjLh8HGBsSNiocHRFP/aAAwDAQACEQMRAD8AZWiyTLJNkSGAjWnmhLdYA9kQMOBaZipEpjDFPhMOF6d5px0kJAIF9kEJrrk9+shWs5mXHFfPyads0RiIIF5oLXhp5SIdIYFp8lA/pezRKvaWE1F10gJ5DEJpaYFquiQaRPB7ZnHT8p3ZtkRQ3eEMDMBv5XQcl9NgnhTPn21//j5rhOFFN7K8B3keixO2dgx4BJiQyG/e3eaeow6yX260NDSASGk4TO6ToDkVCKzJzZdMfIrRj6ucedzPKEon59lNN7M5gGuvvVfTtq/pCzxpkw2hx+pu6Z8ZY9ZrK2v9DxGA/DIdwcZHtwPYFsh1eOXoDUhHUVbvtzBFRyOPYrYEVh+VxadDvDuE+4q8bMjCf7MhzRgaTFJyyOWCEjWetd12ZlLuTyjCfAORnDZPAt6ejpL18F2bTLlMdoScWh8POnaO/BFWfaeoHgsk8LQKDIQM6diJDSKyVLdoDlzVhtgOh98FnlFnFhIeJEkSqCNVTEjPbR+8Nc1V8eRwpqPNFsiTEiAdJ+qStPPArLoZEaHIGowPEIGG0yp1Gh9FbZogBpIddOCItkxJ7ccHe9CuT0uh+UW2K0mcj6zGiaNiAjgfHifApI14I4eGqLhRcvZHqlkhRq2Jkeh14c1wdOhPU+aAEXIn3oT5q2DaATddTifApQ0goTFDh4KfHEKsHj+Oa4Uw7PNFM4sIXCJI1w71GeYXoie/eSY4IdCpeFR9ww65gqDX6qlri03oZkdNUTDtjHgiIyuZZIH+nA9yZNfoLRIGk2++YUr6q+DOsF16WR3X/wBM69CVZDk4EHciD6SJAjhoeCpG2/yjq8nPYDwOoUtn7TfDNRITNDVrhrTAoeJGuiZUC+fJMpuLtcjGk/6zDzvA6Sn3rlmA7RxHBctX/vmC0a612jeJ1xV7HAiVDg5pzBlI9PRDwWuGO8O/oc0VZ4I3nNJyEtF5UbRsjJEIluvRBJpMiKATwOg5I/aP+Ic28d0ZCgXmzmsZEMQjEdhzULftJ0V11gnoAquXytuW/hF0raSR1i2Ax8P4loAdMTDXYcJg4lBx4bnEsgMDgPpwbLngB06FEbRMa4LwkABSfojLBaGwYNfncJngDgFDG4znpWyW7fkpJNK3v6CmLYCPlBvS+Wc+yePKY5KiJZzKomOHv0CPaHxXhzWkgEEyphxRMeGYpMN8wMZ4056pnOMnSIS6dPkyltsQumdeOWOqT2/YgeN4Tnnp1X0CNsqA1hAcSdXOJd1JxWfixWNfcnU4ay96IyjLG7v2ZjlhkuD5ttDYL2zubw+04rOxoJacwftK+0RrG1ww6jBItqfp9rxVoPiPMLRi658TViJ+T5lDtJHBFQ7TWqO2r+mojCSybm6Z/lIDNpkaSyPotqUMiuLDsx9Cig59vqr76Qw44RcG1EZqE8LFaGMfe3m/MPJMrPbS5gBq0iRBAp1xCRB9Zgynjp+ERAi15+KjOGxydMKvGG6WXiMirxEnmJZH37CotG+z94VHHghrNaPKfDil06lfcYbw4pJkccuP5VkwaO9+9Usv64ZH3l4IuFEvUND4/nxU3CgB8G0FtHcgfIohsXI++SWw3zocO8cCrIca7R05ZHRLRw1ac/Z9+5Lwdh99yDbHLeI7ir2RAago2My9oOVTnL094qp9eBXPE/X3gVEWgij68Tj2iq7ZgZYHnOh1RzNoXt2MGukKONHAfxZ8qoTcOo7D4ZL0wjlUcPTEJk2uAU0MI9lvAOY4OaaT4jWeBkl8WzluApw8kRZoxZBiyAPy0OhO9TkB2ryDGcRuV/dPkfJWuLS9Rq8A148O9crjbBmxs+X5XLvl8/nuC0OLJtG8JE10Bl2ceCawLRNt0E4zngZ4LDWW0tMh8vA/L0OIWgsW0CHSk1wEpB9HfyvH5UtNjpmgZFnR9R9wTfZbYcJpcBeJwNOxZ2Fa2Oq0lrs2n1RMKOZzBrocCpO4u/uWhPsMGOfaHyFBmdPyo7RgMa2401GEzNTg28uaQAa4g+RU7LGEIEuEzxwCg4bbvnlv/SNkcifHsFWO0shQpNGWepxmgIDnRX7tBnyU2WpkUyAHM4SVsKI2CSQQOXBK23pua0rwPVW63ZZb9ntY2mk6pVZooaCGNvOPzUmZZYZLrdtgRDdrUgaTOScWeAyCypEzjmU09OWT+E/lXkCuMfn5M42wue8kG5IiYIoZzy1wroqY7Q1110gctDy9E6gN+NEIaZNlXll74IeLY2siAP3m6ZdRmlUrV9uLI5MEZc8iO02FrsRLiPdVmdt/pZkSpbXJzcQt3tZ7foaOXvxQzoZ5GU5HFVjOUXcWYcmCUN+x8S2r+nYsGZAvN1GPUJVCir7raLGHYj3yWU/UH6OhxJuaLjvuGHVehi65NVk9yal5MEyMrmP0/Kr2nsaNZzvtm37hUddELDjLVoUlcXaOaGzLUZzXtpOD24Ox55oEPmiIEUVacDTkcioOFbnBUB5GIMjl5hGNa4Yz4Y4eiWQLS+GSA5wloSEfA2tFFREiDk90+eKWUUcGiNPGjhn68eKk12Rrly/CjD27GBmYrncXG9/unRGf/ZrSRIxniehkJcZCoU3GPr7fcIO18qGo8F6TKoXo2vFwJnPUBx7wUWyPEHzw4YGr2th9nyzSOCfAasrh2koiHGnQ96h/ioOfw3HSGx5/5N81Qdp2e98kQS0cK/ykHxQ+GckHNg0pz/svGvlyUIG1YOTnj+K9/wAHSRUO3zwdDcOwnnfBXOFch0njbTLObcC01oR5K263FsxqMT+RxC9EYHFg/paf9oCubCaPpAzm0ua4cgZgJ4xtUGiu/wDvDrLzXKz4LTi0nnLyouR0T8/yCjKwLRKh7MOwnDkUxs9qNbpvDNjsvTwSFr+ow/eHMZhFQcj2Sx/lP/Ep5QAaayWucgMfsdQ/ynNO7DtQfK4TIyNHflY1kYEb1R9wEpHiMWnl3o5tpcKP/aNyIO+BwycpNeTkzeQ7TBcPmc08QD3hWfBJBk5rhLEEXuoNVj7NbSKtN9n+ocx75p3Y7RDe3dcWnTEdhqFCcL3LRmObFaGQJzbMkzma9nBDOjOtD7jBUz/JPBSsoOF9rv3SS09jgZoyBBdDJcGSJEptAy4tWeeNtVe3g248q57g8f8AT0OEGn4ji9tQSaT5IV5ivaXNa9wE8GnLQ4FG2YfFjBrrwAmXT0pgndv2kxgutTY+njkTlemI8srjS5YosNt+DBAlvuq45z06YK/Zti+OTEifINczpyVJ2U+KC8uug4UnXXFStltLGiG2gaJcEmKSUv6v0rheRp/2c/wW2hjREHw2AuwAGCA2lZIr3NYWCpxacOM8QU32LDDWfFeauG6OGvVDx7QYkQNhmR18StGSC0a7q+EvzuSj9Wnn1Fu0LCYMgXB44neHU4+6oQtBwPAg5cDPPgU12hstpcBEebh+bUjSeSG2mYLWyhsAuimktOShHJHfVsRy9NGW8eRPa9mtcJSHLJYfb36IaSXQ9x2gwPT0W4sW0mxROV3IB1Af4XHwNDkUYZGYI7fdFaGWWN3FmCUJQe58Jtuz40A77TLUKmFaQV9rt2yGvGHQrG7X/RIef2bSHcBXuXoY+rjPaa9gWZJjwauJEhkLxI6kYc0whPs8v84n+QDsr4qDv0vFhEmJEhtaOLojv6ITXHtkhocazsP+ZGrnKC3r8zj2tV9Ka2DQ2s77PmHgfvxAB0DIRKPlDp8Gyvc373l8uwGQHXoEoZtx7f8AtMhwuLGC9/W+bu9UPtTnmcRznn94lx7SpSijrNGbdSRbChj9yMGnqIZJPUIB9mgGc4jwcZNm/wD3MYljB2e+9EMPv34KbdB1BbLNBH+a6X/5+j0VC+GR/wBwxODx/wCTDLoUrw5eK9aZVGHvFLqYVIbiFBd9Ev4Yg8HKyDYIdavaGiZLmgADnNBWKB8Vwa3H6p4NAxJ4J9Z7K4kNG7CGF7F3E4/hKrb4GVFMEsuThxS0YXi0zPI5dFzWknciMJ0Jqmn+Dhgie+4CshJoHLIc0RZgJTAABwlLyT/D8hKoVkkACSTmuRoXqpscfLGkh0jNrgZEYGaJgR+hzGR5LRbb2KIgBG68ChxHI6hZSJCLXXHiTh7mDpxWjJi0iWN4DgagyOuf833NRUFxBpIcDVjv4TkUlhxCMaEYO9UfAtWRArlkfQrLOAGhkw7023mvH9XZ9Q70bBtYnv7rvvbhPiMQUshxqVF5o6Pb10RTH0n84+4Co4OBx6rPKIOB/ZtrPhyv7zMji09nkn9gt8N1Z3eINFhYDy35CADi01Ye3AoqDaADT9k4/SasPIlScb5KRk0bu0WlzatAcDlqNQfJDWOE8xpxG7gF7GrpEUGnvVZyDtItMnTYf9J98U0hbUJoTrJ3qNFGcZVsa8WZdzS23brS0XMMvzxUNn7NZFh/FiiYNBOeGZWQh2V5tDQ6Ya4zJHyyAmesgtJtbbYADG0AEhLRQ+Jqk55t/C9fsaqpJQ7kNqW+W4DgKcgjdkRmwod81e8T5DIKzZMAQ4XxItHvyzDch71SW23oj7sJpcDMybKkueSEnljT79l4+4yUZXEYQIxtEYNlMYnkMUZtwQyLpAI04JNs+/Z2uvtLXOy4DCqO2XZjGN95lDBz+ojIcFrxSUMWlq5yJzjcr7I92nEa+FL4UmypRZfZnxjfnDc+Gx0g7ljddiJYSNKYha7a1sad0e8kfCd8KE1gAADZCSTDJSm9UvYTJBOPBkGRAcDOWLSJOHMeYouc1rxIprD2J8Uuiufdb9IlWYxIIqNNMaICLALXEO3pZjHqBjzCrLG0lLszDkwVwJ7ZsoHBZfa36ZhxJzF12ox/K3kR0pGdDn+fWSoj2cOyqujkcH4M/wCp8etuw40HK+3UCvYhIcUL6zGsdDSiz+1P07DiVlddqKFa49Tf1r9wavJj2RPeqID9D70KlbthxYJIlfA0xlyz6IGHFVWk90MMIb0VZLM+K4NhNL3HIDx05lVbHsD7Q8MZSUi5xwaNTrwGJK+hbNZDgQpQAKgkxHYSaKxIjqboyAOss3JFC2GMbA9nWFkCFUVvb7iJhzhg1rZTc1uMzTPCRUoW1GRHObCNRgXZ9iB2vaH2giGx11onQyLi0GV43aAEgnEDDRLhbIdnN2ABEiHPLoRjyFOJXN9kVuhhD2ZFiv8A28ScMGdzAdgoE+kAO4BV2APdDaYgAfiQFfDhTM8hglGSKfgk5rkeuVKO2M4+I9tKuHH5h1zHfzSrbEBsZkhJr/pJ155jULTxoIPPUJfarGDMGQMs8He9fBWjmktnuiKMIIhF6G8Se3LwlqDkV7ZQQK4TwOITHa2yjOcjNuRxA4cO7xS+BGkZHHj5oOqtDJhUK0Fuc9CJ07fAo6DHrNpuu1+k8DpyKWESNOoyIXsOJm3q33iFJxT4BVj+FFBNRcf/AKT5dCrxE+l4Gkjh0OLfeKS2eNeAGI+3P+U5jgjYVoMpEX2944AnwKhKDR1DRrnDdbvN+w4imR9OxTsj67h/kdj09QgYUSm6bzdDObfNpRHxGvFcRnmOfqkoZbGo2btRpF19DxXp2a8xWuaL7JzpjMYAjRZ9sYto8Xh9wx4YfMmVg2g5ki0zbqFmy4k+S+PPKAx2tb3hwDpisgJEE8BMLS7FDYMObjN7qnQcElNqbaWgOfddMVlOVdNUbtWwXWzbEDufqEemxvE3kSs0vIskVFbHm2La2I1wImJZYzHmpR3RiwXYbmtlQSGHKaW/pT9q9z3gtbDdIA5u15aLSbQ2m0UCz55RzNzlKvQvFaKilYg2Ky++/FmGsNAaEuGvAJnb9phxou2dYPi3ojiQ3AAZkYmvZ0VFo2a1sVhvm6DVpljl3qK1wx7Kk+4z0ynv2G1ks37Js9MNJ5KiywITXOc4XnZTyA06q217TAEhJVbGgfELnuEwKDSefotuCalkjHHv+pCcXpblsKtrRReBaCCSBuiZ6tzCDiQC2X0nLNp4Vw5LSRfhw4hddE/l79Et2zbZg3gJcfNJ1EtE2pf4IvAsitCpzJ/uu7j+EBHhCciLp7kdZopcJgH+F3zDkTiPc1J7Q4Vl78DwKL1LgwTxuLpiSNZ8iJ8D5adEptmw4cQj9k0uOFXAz5hwn1WhjQnMw3hocVfYYALbwo50w2eQ+t3LEduipizNulsxFF2Im2F0MNgQGtDZzixBugkZkioYK1nMiTRIucUPb7Z/iIJbCeRCvXHPdLea2rnNA1IIGWKc2+K26WNwMxxIwJPOZkOJ1Sna2zrjWQoVGBzQ4DRk3P7Xk+ytazJ88lovlCLaziWmHBvfsiwOGJLXNF0nWTqabwR/6b2cL8pAubV5ybo0cSk9stws8RzqOjOJMsmsngeJAHJbj9NbPEOA2U98mIb3zAPq0HiBIdEZL5U/x/Y5LcYQ4auEPRTIXrHSTRHspuLlc5pyXKoBeXzo6QOuvP1Q1oH0urxzHvvRUaFmMFWCCLrujvI8FJTIpi60WW8K5YEYj3p2LPbZ2PoJHIjD+3umK1sRpZ7yVTwDxBy94HxTqRx88aS3dfiO3p6YhSiMlIg8iE927saYLmiY99h988w2M6GSHCbczx46HimSvdDIObFnjuv1wB9DxRItRB36H7v/ACGY4hCNYHjdM/XT8LmRiN105a5hK9w2OIUQTpuuylgRwOY/dKvEUE13XZEUaT/xPDBKAboyLTlkev0lEMjgjUChn8w5jMKUkdY0ZaC0kPpzp3eiIa/NhkTni0+vuqVQ4xFDJzThn/ScjwKvgulWGZtzafMenek02FDyBa5EXt05HL8cin9i2gDJsXDuPoshZ7SD6HHpkUXBiy+U0+0+WngoTxhjLS7Ru9q2oCRhNnOQk3MEyEpaJRaLPFvta5rhfIF4igGeeKE2TtS49pFbpnddy91C0Vs2qIzTdEnY3c58NVhy4VvJ8+D0sPUJ0g2PtJsNgYygEhIKOy7L8Wb3gFoqJ1BOqUf9Mi32CNdDXfMWk4gTu4UmnNp2q2G262QAEpDghHInK83bhfnYo40vk5fcC2/AlWGJmYEscTKnKaPFrEOG1jcAO/ig9jxDGjTybU9lB3o7bDGOx50oZA4LX00HCEssNrEyO2oSO2PDvkxXYD5eJzPLLtXWqG2JEaC0OkZidcAq7btMBsmyDQOklLZDhdMV2LvlH7v5x7EZ5oUoJ78t/nshdD3l7FO3rGXt3fm+nKvNUQtiRGsHxHNc6Q3m0J5j2OCNMX4kRrRme4Y++KMt4uilEMerIpT7IScUqizKWiBI3T0OX4QW1Z3C0UBkJjQVAnkJ15lOWWWI95J3WBpJvZnEXdPyg7dZnNBkZ6zrOfgoQyXHwQydPpujMWJzhFaHgOaDOZ0bXFWl/wAQl4mQJgCWeZ4o5tmG9SRLXCXMHBKdrWY3A1tBj2J4tpbkHFxW4ti/p1seM0kYOBcc5A1HI4dVvGMkEo/S8N/wy6IZkkgTFbo1OdZpy90sVsxttbs6CpFUTBBxIk8FKJELzIYL10mDiroaiTXOAxC5CGG41XJtRwQ3CuCHjQZVxaVcHzF5vXUcCuD9Oo1UaM9UVtGR+XI6cD6IaNBINPx/ZEupUfKcRp71Ub1K1b3hdZwCO7U+B8ik+2djMdMiQ19Pz7D60Q5VGfYUHGcCJFPGT/ceO/J88tFlfAdMVb79yRsKM2I2fvqtDbbKHDUZg+8PeOOXt2znQjfh4Zj3lx7Vfaa9TmXtJYcJjQ4EIhsO8L7D0+oeo4FA2W2NeJHHTQq0AsN5p/PNI0+HyLYbDjcg40l9DvQq2dZ4OGWfQ/UEK1zYlMHZg4Fc2JLdeCR/qHXMKbBqoObaAfmkHTx+k88wUXDtBad7tz/9kuxE53mn6hiP4hmFNsS6K7zcpeR8kktw6h9CjA17CMO7AphCtZGJ5H+3iFmIEXNhmM549QmNmtIOFDpPwWacQama9u0nPZde4ypJwq4duKLt2zw+HehRZmWYBr3LIwY8sDLgUysVuIMwSD4+qyTxxk7ZqxdXKOz4NPs6OyFBAZWdSdTxQ8S1F5EMHefQcBmV1ktMF7brmNaciBLvGC92LsT/AA8R8UvLr9K1u1pInJdLJPTp7ehtxzhJ2uTRQdmwmQwLowlWp7Sku14ohyAndwAAmeQA5Ii2bUyUthN+K4xD8rZgUpPPmjNQztY8ar83Y8G43KR2xHhjPiO+Z2E8hpzUbbbDEcGNqXGSntlouktxlhkfeqV7Fe5g+I8EOIoDkOC6fUPHD4XbyMoa3rHtuk1stAk0OzXnNL3EAVEjjLdkeC602sxDdGkzwGfbgOa9i7oAOYn/AFSmO7vWdTUpWlsdopUBRmN3jqTLlP8Aul1osbp805dZAIcNxmb05jkVBzhOmAqtSbi0n3M2TGpK0VQ2BolkAELEeXukPwFKK/4hIFAMTp+VW6KALsPqVuiQao9iODBIYqhrTi7FThQ88TqpRHAc1aKsQgXFch32gzXKlnUSc0g3mmuYyPAr1sQOE20IxGY96qhsek29QcRwPBVufMzbR3vuWZ7EAn4teKrimQLm5YjT8KoRg/g4Yj04KBiSIXJgIui3hQ7vLBVWiCZefBexTmOoVDY5FMW+HJOvAyaBmuxnLQfngq4sGfA5jTlw98VfaIeiovHXDCWX44JkzjO7U2RPeZR2gz5eiX2W3EG6+h7itg8XhhXMcswlO09lB9aTOYz9CqxyJ/LIAueydQiYdsB3Y3R4xCUl74Jk4Et8EdDLXiYqO8fhGcKW/ArQcWOh7zSJHMYHmMuauhvDqN3XZtNQ7kl9ntDoeFWaZd6JuteJw/6cCOWihJVz7itF4aZ0mHDt/wDYK+HFa/5pNdrkfQoVtspKJUDOVRz9VOIJyvVEqOFe3VTa8nDJloLTJ1eOf5R0KPyI1SKHGc0AEXm5D0PkUTDeTvMMxn6EKM8dgNHZrZhPt94p5YtqkCR3mmkuCxcGPh9JPYeR8kbAtZBqss8bTseM2t0baFsxsaEbkY3q0IF6WU/UI1ltEOGGtoAJS4jFZCyW2okZHgfAp1s+0wnOd8a8C76gaaVb5hTdbKK0vz2f/D0MXVJ7TLxaTFiBgqTiBpmtBa2tu3TKUsFn7P8ADs73XTO/VpnMkZ14eaqtW1dXADmovJouDVtm7TqprgsuMZNjRIFwcTqMhPmFARXPfOR3a1BE+Amitjuc8OiCg3WtniS8i70AN5F7RiUuulPJwp/Yoxx0lN+wXPegC0WsESbhefIfxV8ShtoRt1rGtrKRpLezVF1w38gQQeIkVa+Jfe55zJl1MytmHJ8STM+ZaEBfBJoTTQYL1jZ0Ak3xRDxPGgCCtVqybgt8Y0YmyyNaAKDFDudIEnFewmIHaNprIZYqrdK2Jyde1XIAvXij8X0DqYa5v1MP9tHBRLg6omHDEemoXrtQR5FDRpGoMnDtHqEXGyVFheHYzDhn6KTnzMjI8ZUP5QTos919Ha6qH+IlQpaoV7BZiSVMXUDmPReOjA49DkeB4qIdWuvULuANkmRNajTRdEhZjPAqL2leQ3yNfl8E1hRB7MxQ5+qreCZ0rpkePNEvboeKrcL2GOmv5XWGxbbLIHisufrx4rN2qxPgumyfL3gVsLta0Pj6KiPADhJ3v8KuPNXPALM7ZLaH8HZg4dnmiLpBvNoeHvBC7R2UWmbaHI/lDwLaW0fTiquCe8DqHMO0CJQ7r9civGucwyw1H0nlohBJw4qTbSW7sQTb3j1UdHj2FoPhRwZyoc2lTGM2mRGWf5HAoJzQRNpvNyOYXNtGtR9wx6hI4eAUM2Wu9R8mnX6euhRkOKW0NRofInHklF+Y3qj7hXtXrIrm4bzdPTRTcLONBDjZisu0cwjrNtDC925rNwLROrTXTBw9QihawcaHXLqMvBZp4fBydGwsltkQ6TXAfcARXGmSPjWWFai1rWthumDgMq01nosNDtZYZgy8E0sm0muod12hwWOWFx3Rqw9TKBsm2j4YLTk89wuoSJbS9waPmce7MnglZtIdIRJkAzmHSPaMUWxsKETGhEkS3gZkjioaX2Z6WLPCf6jm2Qw1robSDUE6tpXyQDyABOgyGqEbbrziZ0OPWWvIHoqI5c4mq9XpUpLUlRm6h1szrVHLqDDRQgwVKFB1Qe09ohu6Ct1KKtmO7PdpW8N3W4rN2zaTW4bxQG1NqTJAPYk7451ACXTKb3C3Ww1dtGIVySfFb9y5P8EWzYttpFW4ZtPuh7ioNtwf8pqOhHBAwooeLzDXTyIVbmAm83dcMfeYT6ezCn2GZiB1Dj7wUr+T+jvVDsqJjqM/7L1kSdD+P7qUoiMsO6ZZHsPoVe1/GmunNVAiUjhlwXhaW5z05KTECi+VD096KuJ74hU/Eyy7ZcjovQ+S7cNFrHS4hels6hUglSBlXtQs5FjjPn77+Kpc1Se6ea4umK4rrCUxYIdQ/wBikO0dna9CtGW4YT99yhaIIcCmhkcGAwkQPhHCbdNOXDgmFlt7XCRqO8JlGsmLSMcCs5tLZ7oTptw8OB4LdFwy88jcjYQi3ehmYz/IUocRrv3XaZFKLJtAgyND3FMTEY/HddrkklBx59wUXVaaU4ZFXQo9ftOYyPJCtiuZRwvN7+hVnww4TbUaFTa8+4KCpB2G67sHQ5KYtBFHz5+8QgGxCMaga4j1V7IwI1HvsSSgK0MIcalCJd3ZkpmJlhwPkUsa2VYZ6e8VOHbAaOpwOH4UnjAObNtVzJA7w0OITay7THzMdXTPszWXvaVGnoVSXkVaTMdD+VCXTxlutmPGdG+2n+qWugtDwLzTiBjzQEDbbSJkgcTgAsbaNo3hJ+Oo80pt7yWCs5HU4LV0+FrZlXkcuTbbW/WbJFsMknC8BTosrbNtPdOQu95SRscZzCMY9h+oLa8SW7QNTIOiOOJKiQUW1rfuHapfDGoRsUCkvUX8JeI2cXwnuaQ5n4PBM4VrEQfa4ZemqChgOmWGRzb+FB7ehGH49EskmEaw48joe4+iLa8Pxo5J4Frvbr6HI5dUSARqPfeFGcAB7X3aHt9VZ8UZg+nJDstocJOocnDA8+K4zHLT09FJxBRe6HITxHv3JcDLCoUGOl8pmDl7wKm5s6g44jwU6ASvZtw94r2/p2KLHSr3eXAr10MGrT00rgV1HUetcrKH1Qx71Jjp80lHIuHFeTUS7Xoo3u1dsw7HkeEHCqEfCDgWv0PUIxxXkRk0U3E7hmN2rsksJlhkfeaWsjOZQ1C3saEHgtdis3bdn1IPQr0MPUKSqQUwezW6mo0RAIxYZFJo9ncw+YzU4Fr1odVWWLvEND1toBo8SOq58KVR2jHqgBHnirocYtwMxooOFcC0EiJrTjl+FY8zG8JjUe6qhr2uwodF5VuHZkkcfcWi4Xm/Kbw0zUmxw7geOPaq2RGngfea9e2fzDqErXkBKM2eNfH8oGNCkDIomTm8QouIKeFoZCiKxDvhppHgoVzFrhkGTASFwcr3sVLmqydjHXjqVyguRoJpn/O1HWoUHJcuWSXYUCtHyg51qmFkM4JnWRpwXLlOX0ndjwivQIyxGbDPXzXLlKXB3Ym3H+VWQjXouXKD5F7kz5+StgfM3ifVeLkI9jkQjnH+IKL/AJ+zwXLkrAyYz6KMT5RzXLki5Cj3MKevvJcuTPgZlNo80FtMeB8F6uTw5AxFaG7runikUYYrly9bBwFF1hNEZANSvVyGTlgZ7EwRkA7q5coz+kBS7NFWU0Xi5JP6QPgtGKojDeK9XKceQIpOCEcvVytAZA8RDuXq5aoDIqK5cuVBj//Z"/>
          <p:cNvSpPr>
            <a:spLocks noChangeAspect="1" noChangeArrowheads="1"/>
          </p:cNvSpPr>
          <p:nvPr/>
        </p:nvSpPr>
        <p:spPr bwMode="auto">
          <a:xfrm>
            <a:off x="-252536" y="-1107504"/>
            <a:ext cx="4714875" cy="3533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4274" name="AutoShape 2" descr="data:image/jpeg;base64,/9j/4AAQSkZJRgABAQAAAQABAAD/2wCEAAkGBxQREhQUEhQWFhUXGB0aFxcYGBUaIBcbGBsdHBYZGxgbHCghGB0mGxoZITQiJSktLi4uGh8zOTMsNygtLisBCgoKDg0OGhAQGzAmHyUvLDQ0LDM1KzQyLjQsLDQsLC80LDQvNC0vLDc0NCw3LCwsLCwsLCwsLC0sLCwsNDQsLP/AABEIAOIA3wMBIgACEQEDEQH/xAAcAAEBAAMBAQEBAAAAAAAAAAAABgQFBwMCAQj/xABLEAACAQMCAwQGBgQJDAMBAAABAgMABBEFEgYhMRNBUWEHIjJxgZEUI0JScqFTYpKxFUNzdIKTorPBFiQzNDVUY7LCw9HwJYPSRP/EABgBAQEBAQEAAAAAAAAAAAAAAAAEAwIB/8QAIREBAAICAgIDAQEAAAAAAAAAAAECAxEhMRIiBEFRgXH/2gAMAwEAAhEDEQA/AO40pSgUpSgUpSgUpSgUpSgUpWh4x4qh02AyzZJORHGvNpGAzgeAHUnuFBviahuJvSlZWbdmha5lzgpBhtpHUM+doI7xnIrn+tcSXd+SZpGjibpbxnaoHdvcetIfEZ292KkLaFZWwoG1s7gOixIcIg8Nx5nyz5UHUYvTE8vOCwJT70s4TPu2xvuHmOVfMHpemdmC2CELy3C5O3PeM9hzx5A+Fc+1C7G3ZGScsqMygkJuIB9YcgcdBnNZUsqQIB0A5KoGSfAAd5oOjWPpV9bFzaGNPvxSdtjzZNiNj8INX2larDdRiW3kWRD9pTnn3g+B8jzr+aP4UkcnYuMdyr2hH4myEU9eWTX5YcQ3lhL9IiVlP28LhZB92VAxDfi5Ed1B/UlK1fC+tLfWsNygwJUDbT9k9GX4EEVtKBSlKBSlKBSlKBSlKBSlKBSlKBSlKBSlKBSlKBX898b6jJqF3MY1MjsWt7VARyWPO9+fIZYMxPeAtd9vptkcjjqqM3yBNcL9GbxW9s1/cttVVEEPeW5AybF6szOduB9yuL28Y26pXynT90nhe9ukD7UgRmK/WbhIgXkzdnjByQcc/A9KoLX0YWqS7gz9lsRTCCRvZM5d3By2c+yMD392Xp3H0MkqpJFJCHO1HfZtLHorbWOwnuz5d/Kq6pMmTJE88K6Y8euOWl1XhiCeFINpjiRgwWE9nzGcez0655Vrz6PbE4ykhI6MZpSR44O7lWy4m4gSyjVmVnZ22xouMscEnmeQAAJJqXj9IcwOXsxt79k+5vgrRqD865pGSY9XV5xxPsxOLuDobS3DWcdyXLquEeRxGvVm7PnnkMch1Iqdt7lJAdjA45Ed48QR1FdWjuo9RtH7CVlWRWTevJ4yRggg81YeFcUuNJkjeSPMchgcxq6AxkgAey4yOWcEEYyCKowXmdxPafPWI1MdK/hLiVtMlySTaOfrY+6In+OQd36wHUc+o59yRwwBBBBGQRzBB6EGv5g03Uzu7KXr0BIwc/ddegJHQjkeddp9EF6z2LRNzFvM0Kn9QKjoPgJNv9GqGC4pSlApSlApSlApSlApSlApSlApSlApSlApSlB53JUI2/2dp3e7HP8AKuBW2gotrYyXN2LeFYAY41Tc5kcl5WVcHJIIHJSceHPPbOK5dlldN4QSf8hxXGOOuGrj6F20YLviFFWMMWS3SMeqAOmZcs2OoC+FZZJ5iNtMccTw2dvwhp98jxwXVz2mAW3s4YDuJhkRfVPcQB766NEm0AZzgAZ8cVzngzTZYNPt7q6LRyW3bP649ZoWU4jcnmBu9bB6YFXWhNKbaEznMpjUycsYZhkjHlnHwqTLM/u1ePX5picWWtq8Ba9H1aEMGy4ZWPIbCh3bjnGB1zjnUDCNIZ2Qpex7erF5zt8yFkYge9eXfiugcT6Z28DbRmVFdoeZwJNjKjEd+CcjPQ4Nfz5wDaznU4FjDCRZcydfVVT9bu8OWRz7yK7wxus8uMs6tHDsnDGhPaXQktpTPZ3KesSUJRlGY33DG8EZXOM9M92JDiqxT+ELk25Me3aG2nKmUrukJQ8ujKCPEE99dK0fS2t7m47MbbaQI6qMYWUlhLtHcGGwkdM+81zXjRiuoXO2ERuVjWM4AEhdigkbHM5kyM+CiusNt3/jnLXVP6m9XjM0bnbsnhGTjvXrkHvHLI8CPfXffRbppg06EuPrJvrpPxSYI+SBR8KhdS9HcLxtFBcMLwResWfdvDZHrIfYUtnBXGK6hwlfLPZ28iKUBjUbD9gqNpX4EEVRTJFumF6TXtt6UpXbgpSlApSlApSlApSlApSlApSlApSlApSlBrOKEDWd0D0MEn/Ia0mhtm2gJ6mKM/NBXn6XNcNlpk7oQHfES5585OTcj3hdx+FfvD6kWtuGxkRJnH4RUvyuoU/G7lgcb87Xs+vayxREeKvIokH7G6t/itLxbA7QK0al2iljl2DqwRvXA8TtzgeIFeH+ViScraC4nPVgsZjCeTNLtGfIZqbUzWNKNxE8qGvwDv8AHr51qtBup5TM00TRJvHYq+wPtCjdu2kjG/OMnP5Vtq5mNOonZXNeItMlju7nU7kAQW4Uwx5yZWRdsROOi9o5OOua6VWp4psYrm2kt5pBGsuF3Er1zuGM8ifVrvHbUub13Dn/AKMtbC2d/fzYedpuZx6zkqvZRDvwWIAUeNdf4R0trSzghc5dUHaHxdubn9omuQeizRIzq13Arg21tJ20cYJYM4O2Ik5OQgY9T1x4cu71dSupmf1De29R+FKUrRwUpSgUpSgUpSgUpSgUpSgUpSgUpSgUpSg5L6e42uP4Osk6zzk+4gBAflI3yqj4SuhLZWzj7UKfkoB/dWn44G7iDR1PQCQ/HBP/AEis8t/Btw8Mvq200hkt5T7KtIcyQO3RDvJZc9Q2B7NYfIrM13DfBaIty/dH4hVneC4ZI7lHYbCdu9Nx7J0z7QKFeneDW+xWLf6fFcLtmjSRfB1DD4Z6VqxwdZj2IjGPCOSRB8lYCo/WVftDfGp3VOJlJMNltuLk8gq+skWftTOOSKPDOT3A19ng2zPtw9p5SPJIPkzEVurW1SJQkaKijoqgAfIU9YPaXrWh1S0S7v7O2dFkjTtLiZHUMpUIY4wynIOZHyM/cbwrL1zW47VRuy8r8ooU5vK3gq+Hieg768fRpuP02a62C5NwY5MNkKiIhjjUn7IDn3ksa1+PTdtss99V00PCdqkHE9/HGixxm1UoiKqqMCAclAwPtV1iuWcNevxTqLdQlsig9cZEB5f2q6nVyIpSlApSlApSlApSlApSlApSlApSlApSlApSlBy/j5uz17RpG6HtEz5nkPzYV0q7tUlRo5UV0YYZWAIIPUEHrXN/TvaOttbXsQy9ncK/wYjn+2sfwzW8k1WXUpRDZz9jAIUkmmRVZyZclIoyeSNtBJbBxuGOfOgmeKJYtPdk0+5mV0ZA1uY5J4I+0ZRhn2nsTtJYLvHcOQIrcC61BPat7eUeMczIT/QkXC/tGvHXuFxJLb6fayNAiRvdOwJftJRIgi7fJzLltzHJz6nIjArLtNZdJRb3qCGc8kIOY58d8Tnv8UPrDz61Nnp9xCnDb6mXn/C950/g9/ebi3x+TZ/KvhxqM3L6i1X7ykzyfAFVRT5ncPKs3U9fhgYRsxaVvZhjBeRvci88eZ5V8Q6bf3ntEWMPgNsk7DzP+jh+G8+7rWNKWt1DW9617lgBbTTm3Ozy3UvIE5lnmx9lVHRefQAKM5OOZrFj0JQ5ub6yhJu7uJVimxIYkZArMwGUDkrnAzjPM1d6Jw5b2mTDH67e3K5LyP8AikbLN7s4qO9OmqNb2MRjOJTcLs8SQrdB39R+VVY8Xjz9pb5PLj6SXouv1tLnULvssWLzmESqSfo6oxMe5evZbWVS32cDoOnc1YEAg5B6Ed9Svo44b+habDbyKCzKWlBAI3Sc2U+OAdvwqd4D4jext0gv+UCM8UV1g7VMMjRmKY/YOV9Vjybp166s3TaV8Qyq6hlIZSMggggjxBHWvugUpSgUpSgUpSgUpSgUpU5xJxG0Ti2tUEt0y7sMSEhQnHaSkc8cjhRzbHvI8mdcy9iN8Qo6Vy664gurSeMG7e8l3AzWqQxBRG3UqyqDER1G9zkA9etUaekCBOdzFcWq90kqApnwLxswU+/HdXlbRaNwWrNZ1KupWi0XjGxvG2291FI33Q2GPuVsE1uLq5SJGkkYKigszMcBQOZJPcK6ePWtFrPFMNu/ZKGnuD0ghG9+fQtjlGv6zkCtZHNdanzjL2lmej4AnuF8VB/0CEd59c/q99Bo2iwWibLeMICcseZZyerO5yzsfEkmglNfs7i5tppNSlFtaCNme3g2s7KATiSdgQT09VAOfeepj/RNrJ0hzpuoIIDMRNDKeQcuqjazdM8gBnocg91dB4pP0q5trEc0J+kXH8lERsQ/jlK+8Iw76zuLOFbbUoeyuUzjmjjkyHxVv8OhoMTRj2mp37/o0t4PkrTf94fKvH0g65ZQxdhdp27SjK26gMxA+3zIEYB6MSOfSua2NvqukG+ks5I7i1gkxKJ8bj2cSHdzIPqphRhu72ajpOKZppnlmhZpp/XyD1T7CqO5VHID58yaDvno7uLGSBjZRCJgcTIw+sD/APEYkl89d2SD49arK/mLTuJrm2nS4t7eRZFOGB9mRPtI47x4HuPMVe2PE2varHvsobe1hYkCVmDEFSQw55PX9TuoOk8TcS22nxGW5kCD7K/ac+Cr1JrjfC2pS63r8Ut1GVigjaWKFs4VRgRsQepLMr578Duqgn4GiswLzUpX1G8JCwRMTteU+wioTzGeZJ9UAE4rd8A6OYr27dyHlSONJnA9qeXMsu3wUIYUA7hGO/NB0Cpjg9AG1CAgbUu3IUjqsyJKcg9QXeSqepnTTs1W8Tult4JR/RaSNv3Cg+bjhHsiZNPmNo5OTGAGgc/rQn2T5oVPjmvmPip7YhNSh7DuFwm54G8y+Mwe6T5nGaqq+XQMCCAQeoPMH4UH5FIGAZSGU8wQQQR4gjrX3UpNwq9sTJpkggOSWtnyYJD3+rzMJP3o8DvIPPOy4f18XJkikjaG4ix2sLYOA3sujDk6Ng4YeBBwaDc0pSgUpSgUpSgVz3XL76He37sPatUuEPiIVdJFHiQQpPhvHjVZxZqLWtlczpjfHE7LnpuA5Z+NRf8AkfaSoBc5nmZfWlkkZnJYettOfUBz7K4HdWOa0RXUtsNZmdwxtMjWztDLJzbaZp3xlncjcx8/ADuAArN4f1631S1bER7JPVkjkCnezgEdCQRg1j6BqiWubW9KrMo2RGTAS4Torqx9UttwGXrnPLGK+9Q1S0s0EMAQnmVhgALSufBF+AyeQ8a1iY1uGUxO9Sh77g63Nldsi9lNZTNtmTOTGAsnrAEbmCOwB6+qOfOsl9fntbiHTtZm7W0SRWaYAt2g27oY5ieZXOGYHJ5DORVBq1q1po980+BLMkjy4PIPMAioD37RsXPfjPfVLw9wolxppS+QNJdfXTDoVdwNgU9VKJtUeG2s8VvLf5tpkrrX+LONwwBUggjII5gg9CD3ijuFBJOABknwA61x/RNWuOHLgWV8WksHP+b3OD9Xz9lvAeK93Ucq6Fxdby3djIlmUcyhQDv2h4yR2gVwDgsm4A45ZzWrJj8EIZhNfP1unzHnut48rbj4jL++Q1UVL6dxdAmyG4jexcAKqTgKpxyASYExP06BvhX3qvErGQ21ignuR7bHPZW+e+Zx39/Zqdx8hzoImayuZLy9hRe0tp76ITDHOHs1ilJYfaSSMbT4cuua5tFaFNRuIj7Ns0kS+4SMF93q/ursM/EKaY2sTTEZEkLKvP6x3togAoznm6t38gD4VyLhoMyPPJzkndnc+JJJ/eSfjQUeh6NLfz9hCdqjBnl/RIe4eMjdw7up8752i0GbAV/odwuFRQzlblByVR1ZpkHxZP1ia+fQzdL9GmgwBJFMxY98iy+sjnxPVP8A6xXQGUHGR05jyoJXRdOkZzqGoALKEPZQ5BW0j6t63RpWHtN5ADkOft6P4ibUzsMPdSPcMD1AkP1QPgREIwR4g188eyGSFLNPbvHEJx3RHncN8Igw97Ad9Zmlat/nEtm6CJogGhGciWDAAdeXVWypHdy8RQbupnUhs1W0fulgnjbzKGN4x8u0NUpNRnFOsQNdWCxypJNHdDdEhDsqyo8TFguSgAkzk46UFpXhc3iRmNXYKZG2ID9ptrNgee1WPwr3qR9J8jxWYuIlDSW00cqA9DhtrAnuyjMPjQZsmsSTXotrYLshw11KRnG4HZAnP2zyYk+yMdSeXjxCewvrG47pGe1k90q9pGT7niAz+t51sOFdH+iWyRk7pDl5nPWSV+cjH48vIADoKxuPLRpLGbYMyRgTR/jgYSp+aAUFBSvCxulmijlQ5WRFdT4hgCD8jXvQKUpQKUpQTnpEmK6bdYxzjK5YZCh/VLH3A5+FSNjoWlP9SvYTSjkXMgabPj2m7eD4YPLurY+l7UJRALeIAiWKaWXIJLRW/Zl41x0LCT2u4KeXOtO+oaZcW5jlWO1ZEDKjhIni5ZV4mHUeDIefzFT598dt8OuXlb6ZPJepazlJYbX61Hky0kkUyugjYEbW2sDls5wF65qxsdLhg/0MMcf4EVf3CtLwPZt2IuZneSedF3M4Awi57NQoHqjBLeOWNZ+q66kTiGNWnuWGVgjxux95z0jTxZvhk8qmtu0+MKa6iNyxOK4BcPaWZPKedS48Y4AZnHxKKPjXQQK5tr/DMi2dzfXbhruGFpIBHkJamP6wBD1YkqAzHG4csAV0aBsqpPUgH8qtxU8K6R5b+VtsTWNLgvInguEWRGHrKe7PQjvU94I51yy40vUuHd8lo4u9OUFmhkIDRDqSD3Y8V5czle+r3hT17nUZT33AiU+KwxJ+52kHwrd6nYpcQyQyDKSKVYeTDBrRm4zrfpUgviLa5WWzt2UdtmPfJJn7Ccvq1I+3gnwx1rb2XpU0y1iW3062mkx7EccZG4+JJO5iepJBJqy4Rm7aF7e6VXntW7GXeAd+0fVy8x0kjw3vLDuIqhgtI4+SIq/hUD9woOHLpM+oag93q0XYIlubiK2zydYDtG/nnkWGcjJ3AchyrS6cm2JARg7QSPAnmfzJro3pq3RxwSoue17S0k/BcKG/fHmoKg2/BWqfRdQhY8o5vqJPLdkwsfc/q/0zXca/nK5i3KQDg9x8COakeYIB+FdQPFb3dhapbnbd3gMXLn2BTK3MpHgmDjxLJ45oNloB+mXs951iizbW3ntb/OZB5FwqA/8ADPcRWTxpo0s8QltGEd5Bl4HwCMkYeNgeRV1yOfQ4PdW30rT0toY4YhtjjUKo8gP399ZdBy+yvdMnjRr/AFJ5ZCPXhnnWHs2+0jwRFFyCCpByOXfVHp/FGj267YLmyjXwR4lH5V46q6aZeCdiq2t44SUMVAjuCPUlGe5wpDY7wG+8a3f+UFj/AL1a/wBbF/8Aqg8IONdPdlRL23ZmICqJUJJJwABnmSa9eNLLt7C7j72gkxjxCkr+YFaLjnWrR7TbHcW7N29sQFkjJO25iJwAcnkCatiMjyNBh6Ledvbwy5zvjVs/iUE1lugYEEZBGCPEHrU56OeWnwx/oS8B8+wkaLP9iqWgmvR8xW0ELe1bSSW590TlUPxTafcRVLUxov1WpX0XQSrFcr5kgxS/Ls4/nVPQKUpQKUpQTPFS7brTpf8AjvC34ZonJ+bRoPjWuuOCpIWzZPEYc5FtcJvWMnr2LjDRjP2TkDuwMAbH0h+rZ9r+gmhmP4YpUZ/7II+NU1eTET29iZjpG/5OXs/K4ukhj+7aoQ5HgZZCcfBR/jVBomhQWaFLeMJuOXbmWc/edz6znzJrZUrytYr09tabdp/0g/7Mv/5tL/dtW7tfYT8I/dWk9IH+zL/+bTf3bVnX9z2VpJJnGyFmB/CmRXTlq/R2d1kJf08s0w90sruPyIqmrTcGWnY2FpH92CMfHYCfzrc0EnxWjWkyajGCVRezu1AzugzkSADq0Tc/ws9VMUgZQykFSAQQcgg9CD3ivp1BBBGQeRB7xUhoznTJxZSE/RZWP0Nzz7Mnm1qx8uZQnqDt7hQZPpK043GnThRl0AlTHUtEQ+B7wCvxNccjcMAwOQQCD4g9K/oh1BBBGQRgjxBr+ermxNrNPbt/EyMq/wAn7UR/qyvyNB5zShFLN0Ayf/e+uoei3hU2sTXMy7bifntP8VGcEJj7LHAZsd+PAVO+jjhb6W63k6n6PGcwIf45x0lI+4p9nxIz0ArrpNArVa/r0Vmql8vI52xQoMvK33UX95PIDmTWrveKHmdoNNQTyA7XnP8AoID09ZxzkYfcTPmVrN0Hhtbdmmldp7p/bnfGcfcjUcokH3V+OaDB0rh155BdaiEebBEcHJo7ZW6qAfbkPIM5645ACt3/AALbf7vD/Vp/4rPpQYK6PbggiCIEdCI05flWdSlBMcGerJqEXTZeMVH6ssccmfi7PVPUzpjbNVvI/wBJBbzfIyxH/kFU1BL699VqOnzd0na2zeZdRLHnyBice96qKmvSEu2zMw628kU490Uisw+KhgfImqRWBAI5g8xQftKUoFKUoNRxdZ9vY3UWM74ZAB57Tt/PFe/D9321rBKDnfEjZ8cqCa2BFTXo55WEUf6FpIPf2EjR5+O3NBS0pSg0XHcZbTb5R1NtKB8Y2rA42l3aPPt6yW4VfMyAKo+bCqDWbftLeZPvRuvzUiuTaJqLfQLWxlJYs9nJAT1aEzRmWM8hlomVoyMdNnngOxxoFAA5ADAHkOlfVKUCsLWNLjuomhmXcjfAgjmrKeqsDggjoRWbSgktM1mSzkS0v2zuO23uzyWfwSQ9Emx3dGxkd4GhvNAh1W+e6fMdnEvZyMx2/S2iZs9eaxKcqT9rp05nol9ZRzxtHMivGwwysAQR5g1DcGcKWktpE88QkETSKiyMzIgSVwCIydgOPtYzQbY8Ywn6rT4mu2X1cQACJMcsNOfUQDlyGTjGFNfh4euLzB1CbEfX6Lbs6p7pZeTze71V8jgGqHTrmF1xA8bKvL6sqQvl6vIe6sqg8bS1SJFSJFRFGFVQFAHgAOQr2pSgUpSgUpSgmbwbNWt2H8bazI3mYnjZBn+nIapqmeKTtutMk7hcOjHykgkUD9vbVNQYmrWQnglhb2ZY2Q+51Kn99a7gi8aawtnf2+zCuPB09Rx8GUit5UxwT9Wb23/Q3blR+pOFmB+LSP8AKgp6UpQKUpQKmODfUl1GI8tl2WUeCyxRv+blzVPUzpzbNWvE/SW8E3xDSxH8kFBTUpSgVyuys4ydOBUF4NVuokPgg+kOw8DzVPl766pUvrFugv8AT1VVUF7iQ7QBluz5scdSS/M9TQVFKUoFKUoFcs1bTbi54fljtcmQySEqvV0E7F1Hjkd3f0rqdTfo9/1Jf5Sb++eg5R6AuH7yG8llkilih7Mo29WXe2VKAK2M45nPd8a73SlApSlApSlApSlBKekm4ENqlw2dsFzBK2Bk7VlUNgd/Jq9OFuJvpBImkt0kc5it1cNIiYziX1sFyOZCjA6c8Zr69JNuJNMuwwyoiLkeIjIc/ktbXSdMgijj7GGOMBRt2Iq4yPIUGwqZs/q9WuF+zNbRSDzeNnjf5L2fzqmqZ1r1NS09/wBIs8HzQTf9mgpqUpQKUpQKmr71dWtT07S1nU+ZjeJkHvw0hx5Hwqlqf4y02SSJJrcZuLZxNCOm/AIki/pxlk595BoKClYOiarHdwJNEcq46HqpHJlYdzKQQR3EVnUCpnUmzq1mv3be4f8AtQr8+dU1TE4/+Zh8rGb854P/AAaCnpSlApSlAqb9Hv8AqS/yk3989UlTfo9/1Jf5Sb++egpKUpQKUpQKUpQKUpQazia17azuYvvwyL+0hH+NfvDN121nbSffhjb9pAazrhcqw8QR+VaL0et/8baD7kQj/q/U/wCmgoamdf8AW1DTUXqjTyt5IIGiz+3Kg+NUxNSnCrG7ubi//iyBBa+BijJMko8nkJ594Re7FBV0pSgUpSgUpSgktSs5bCZ7u1RpIJTm6tk6hu+4hHe2B6yD2uo59aHStUiuollgkWRG6Mpzz7wfAjvB5isyp7UuEYnkaeB5LW4bm0sBC9oR07VCCkvxGeuCM0FDUZZavDca0VhcP2VnIjkdA3bRZUN0JGOeOlZU/DVzONl1fu0X2khjWAyDwaQEsB47dvvrztbKODVIIoUVI0sJAqqMADt4u6graUpQKUpQK5lPxM2m6G1xGoaTtZFQNnAZp3G446gdcd9dNqN4X0mG80zsbhA8bSTZU5/TPggjmCPEUEj6IfSXdahdNbXSo2Y2dXRdpXaRkEdCDu6+XnXYKnuGOCrLTixtIQjPyZizMceGWJIHkKoaBSlKBSlKBSlKBUx6OD/mIH3Z7lflcy/4Yqnrnmg6Zc3H0uFZhBardzhjHntpMvuK7jyiXnjIyx7iKDZ65ePqEjWNq2IlOL24U+wO+3jI6ysMhufqDzIqrtbZIkWONQqIAqqBgADkABXlpenRW0SxQIEjUYVVH/uT51lUClKUClKUClKUClKUCpuT/a8f8yk/voqUoKSlKUClKUCpv0e/6kv8pN/fPX5SgpaUpQKUpQKUpQKUpQKnODP/AO3+ezf9NKUFHSlKBSlKD//Z"/>
          <p:cNvSpPr>
            <a:spLocks noChangeAspect="1" noChangeArrowheads="1"/>
          </p:cNvSpPr>
          <p:nvPr/>
        </p:nvSpPr>
        <p:spPr bwMode="auto">
          <a:xfrm>
            <a:off x="155575" y="-1333500"/>
            <a:ext cx="2752725" cy="2781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4276" name="AutoShape 4" descr="data:image/jpeg;base64,/9j/4AAQSkZJRgABAQAAAQABAAD/2wCEAAkGBxQREhQUEhQWFhUXGB0aFxcYGBUaIBcbGBsdHBYZGxgbHCghGB0mGxoZITQiJSktLi4uGh8zOTMsNygtLisBCgoKDg0OGhAQGzAmHyUvLDQ0LDM1KzQyLjQsLDQsLC80LDQvNC0vLDc0NCw3LCwsLCwsLCwsLC0sLCwsNDQsLP/AABEIAOIA3wMBIgACEQEDEQH/xAAcAAEBAAMBAQEBAAAAAAAAAAAABgQFBwMCAQj/xABLEAACAQMCAwQGBgQJDAMBAAABAgMABBEFEgYhMRNBUWEHIjJxgZEUI0JScqFTYpKxFUNzdIKTorPBFiQzNDVUY7LCw9HwJYPSRP/EABgBAQEBAQEAAAAAAAAAAAAAAAAEAwIB/8QAIREBAAICAgIDAQEAAAAAAAAAAAECAxEhMRIiBEFRgXH/2gAMAwEAAhEDEQA/AO40pSgUpSgUpSgUpSgUpSgUpWh4x4qh02AyzZJORHGvNpGAzgeAHUnuFBviahuJvSlZWbdmha5lzgpBhtpHUM+doI7xnIrn+tcSXd+SZpGjibpbxnaoHdvcetIfEZ292KkLaFZWwoG1s7gOixIcIg8Nx5nyz5UHUYvTE8vOCwJT70s4TPu2xvuHmOVfMHpemdmC2CELy3C5O3PeM9hzx5A+Fc+1C7G3ZGScsqMygkJuIB9YcgcdBnNZUsqQIB0A5KoGSfAAd5oOjWPpV9bFzaGNPvxSdtjzZNiNj8INX2larDdRiW3kWRD9pTnn3g+B8jzr+aP4UkcnYuMdyr2hH4myEU9eWTX5YcQ3lhL9IiVlP28LhZB92VAxDfi5Ed1B/UlK1fC+tLfWsNygwJUDbT9k9GX4EEVtKBSlKBSlKBSlKBSlKBSlKBSlKBSlKBSlKBSlKBX898b6jJqF3MY1MjsWt7VARyWPO9+fIZYMxPeAtd9vptkcjjqqM3yBNcL9GbxW9s1/cttVVEEPeW5AybF6szOduB9yuL28Y26pXynT90nhe9ukD7UgRmK/WbhIgXkzdnjByQcc/A9KoLX0YWqS7gz9lsRTCCRvZM5d3By2c+yMD392Xp3H0MkqpJFJCHO1HfZtLHorbWOwnuz5d/Kq6pMmTJE88K6Y8euOWl1XhiCeFINpjiRgwWE9nzGcez0655Vrz6PbE4ykhI6MZpSR44O7lWy4m4gSyjVmVnZ22xouMscEnmeQAAJJqXj9IcwOXsxt79k+5vgrRqD865pGSY9XV5xxPsxOLuDobS3DWcdyXLquEeRxGvVm7PnnkMch1Iqdt7lJAdjA45Ed48QR1FdWjuo9RtH7CVlWRWTevJ4yRggg81YeFcUuNJkjeSPMchgcxq6AxkgAey4yOWcEEYyCKowXmdxPafPWI1MdK/hLiVtMlySTaOfrY+6In+OQd36wHUc+o59yRwwBBBBGQRzBB6EGv5g03Uzu7KXr0BIwc/ddegJHQjkeddp9EF6z2LRNzFvM0Kn9QKjoPgJNv9GqGC4pSlApSlApSlApSlApSlApSlApSlApSlApSlB53JUI2/2dp3e7HP8AKuBW2gotrYyXN2LeFYAY41Tc5kcl5WVcHJIIHJSceHPPbOK5dlldN4QSf8hxXGOOuGrj6F20YLviFFWMMWS3SMeqAOmZcs2OoC+FZZJ5iNtMccTw2dvwhp98jxwXVz2mAW3s4YDuJhkRfVPcQB766NEm0AZzgAZ8cVzngzTZYNPt7q6LRyW3bP649ZoWU4jcnmBu9bB6YFXWhNKbaEznMpjUycsYZhkjHlnHwqTLM/u1ePX5picWWtq8Ba9H1aEMGy4ZWPIbCh3bjnGB1zjnUDCNIZ2Qpex7erF5zt8yFkYge9eXfiugcT6Z28DbRmVFdoeZwJNjKjEd+CcjPQ4Nfz5wDaznU4FjDCRZcydfVVT9bu8OWRz7yK7wxus8uMs6tHDsnDGhPaXQktpTPZ3KesSUJRlGY33DG8EZXOM9M92JDiqxT+ELk25Me3aG2nKmUrukJQ8ujKCPEE99dK0fS2t7m47MbbaQI6qMYWUlhLtHcGGwkdM+81zXjRiuoXO2ERuVjWM4AEhdigkbHM5kyM+CiusNt3/jnLXVP6m9XjM0bnbsnhGTjvXrkHvHLI8CPfXffRbppg06EuPrJvrpPxSYI+SBR8KhdS9HcLxtFBcMLwResWfdvDZHrIfYUtnBXGK6hwlfLPZ28iKUBjUbD9gqNpX4EEVRTJFumF6TXtt6UpXbgpSlApSlApSlApSlApSlApSlApSlApSlBrOKEDWd0D0MEn/Ia0mhtm2gJ6mKM/NBXn6XNcNlpk7oQHfES5585OTcj3hdx+FfvD6kWtuGxkRJnH4RUvyuoU/G7lgcb87Xs+vayxREeKvIokH7G6t/itLxbA7QK0al2iljl2DqwRvXA8TtzgeIFeH+ViScraC4nPVgsZjCeTNLtGfIZqbUzWNKNxE8qGvwDv8AHr51qtBup5TM00TRJvHYq+wPtCjdu2kjG/OMnP5Vtq5mNOonZXNeItMlju7nU7kAQW4Uwx5yZWRdsROOi9o5OOua6VWp4psYrm2kt5pBGsuF3Er1zuGM8ifVrvHbUub13Dn/AKMtbC2d/fzYedpuZx6zkqvZRDvwWIAUeNdf4R0trSzghc5dUHaHxdubn9omuQeizRIzq13Arg21tJ20cYJYM4O2Ik5OQgY9T1x4cu71dSupmf1De29R+FKUrRwUpSgUpSgUpSgUpSgUpSgUpSgUpSgUpSg5L6e42uP4Osk6zzk+4gBAflI3yqj4SuhLZWzj7UKfkoB/dWn44G7iDR1PQCQ/HBP/AEis8t/Btw8Mvq200hkt5T7KtIcyQO3RDvJZc9Q2B7NYfIrM13DfBaIty/dH4hVneC4ZI7lHYbCdu9Nx7J0z7QKFeneDW+xWLf6fFcLtmjSRfB1DD4Z6VqxwdZj2IjGPCOSRB8lYCo/WVftDfGp3VOJlJMNltuLk8gq+skWftTOOSKPDOT3A19ng2zPtw9p5SPJIPkzEVurW1SJQkaKijoqgAfIU9YPaXrWh1S0S7v7O2dFkjTtLiZHUMpUIY4wynIOZHyM/cbwrL1zW47VRuy8r8ooU5vK3gq+Hieg768fRpuP02a62C5NwY5MNkKiIhjjUn7IDn3ksa1+PTdtss99V00PCdqkHE9/HGixxm1UoiKqqMCAclAwPtV1iuWcNevxTqLdQlsig9cZEB5f2q6nVyIpSlApSlApSlApSlApSlApSlApSlApSlApSlBy/j5uz17RpG6HtEz5nkPzYV0q7tUlRo5UV0YYZWAIIPUEHrXN/TvaOttbXsQy9ncK/wYjn+2sfwzW8k1WXUpRDZz9jAIUkmmRVZyZclIoyeSNtBJbBxuGOfOgmeKJYtPdk0+5mV0ZA1uY5J4I+0ZRhn2nsTtJYLvHcOQIrcC61BPat7eUeMczIT/QkXC/tGvHXuFxJLb6fayNAiRvdOwJftJRIgi7fJzLltzHJz6nIjArLtNZdJRb3qCGc8kIOY58d8Tnv8UPrDz61Nnp9xCnDb6mXn/C950/g9/ebi3x+TZ/KvhxqM3L6i1X7ykzyfAFVRT5ncPKs3U9fhgYRsxaVvZhjBeRvci88eZ5V8Q6bf3ntEWMPgNsk7DzP+jh+G8+7rWNKWt1DW9617lgBbTTm3Ozy3UvIE5lnmx9lVHRefQAKM5OOZrFj0JQ5ub6yhJu7uJVimxIYkZArMwGUDkrnAzjPM1d6Jw5b2mTDH67e3K5LyP8AikbLN7s4qO9OmqNb2MRjOJTcLs8SQrdB39R+VVY8Xjz9pb5PLj6SXouv1tLnULvssWLzmESqSfo6oxMe5evZbWVS32cDoOnc1YEAg5B6Ed9Svo44b+habDbyKCzKWlBAI3Sc2U+OAdvwqd4D4jext0gv+UCM8UV1g7VMMjRmKY/YOV9Vjybp166s3TaV8Qyq6hlIZSMggggjxBHWvugUpSgUpSgUpSgUpSgUpU5xJxG0Ti2tUEt0y7sMSEhQnHaSkc8cjhRzbHvI8mdcy9iN8Qo6Vy664gurSeMG7e8l3AzWqQxBRG3UqyqDER1G9zkA9etUaekCBOdzFcWq90kqApnwLxswU+/HdXlbRaNwWrNZ1KupWi0XjGxvG2291FI33Q2GPuVsE1uLq5SJGkkYKigszMcBQOZJPcK6ePWtFrPFMNu/ZKGnuD0ghG9+fQtjlGv6zkCtZHNdanzjL2lmej4AnuF8VB/0CEd59c/q99Bo2iwWibLeMICcseZZyerO5yzsfEkmglNfs7i5tppNSlFtaCNme3g2s7KATiSdgQT09VAOfeepj/RNrJ0hzpuoIIDMRNDKeQcuqjazdM8gBnocg91dB4pP0q5trEc0J+kXH8lERsQ/jlK+8Iw76zuLOFbbUoeyuUzjmjjkyHxVv8OhoMTRj2mp37/o0t4PkrTf94fKvH0g65ZQxdhdp27SjK26gMxA+3zIEYB6MSOfSua2NvqukG+ks5I7i1gkxKJ8bj2cSHdzIPqphRhu72ajpOKZppnlmhZpp/XyD1T7CqO5VHID58yaDvno7uLGSBjZRCJgcTIw+sD/APEYkl89d2SD49arK/mLTuJrm2nS4t7eRZFOGB9mRPtI47x4HuPMVe2PE2varHvsobe1hYkCVmDEFSQw55PX9TuoOk8TcS22nxGW5kCD7K/ac+Cr1JrjfC2pS63r8Ut1GVigjaWKFs4VRgRsQepLMr578Duqgn4GiswLzUpX1G8JCwRMTteU+wioTzGeZJ9UAE4rd8A6OYr27dyHlSONJnA9qeXMsu3wUIYUA7hGO/NB0Cpjg9AG1CAgbUu3IUjqsyJKcg9QXeSqepnTTs1W8Tult4JR/RaSNv3Cg+bjhHsiZNPmNo5OTGAGgc/rQn2T5oVPjmvmPip7YhNSh7DuFwm54G8y+Mwe6T5nGaqq+XQMCCAQeoPMH4UH5FIGAZSGU8wQQQR4gjrX3UpNwq9sTJpkggOSWtnyYJD3+rzMJP3o8DvIPPOy4f18XJkikjaG4ix2sLYOA3sujDk6Ng4YeBBwaDc0pSgUpSgUpSgVz3XL76He37sPatUuEPiIVdJFHiQQpPhvHjVZxZqLWtlczpjfHE7LnpuA5Z+NRf8AkfaSoBc5nmZfWlkkZnJYettOfUBz7K4HdWOa0RXUtsNZmdwxtMjWztDLJzbaZp3xlncjcx8/ADuAArN4f1631S1bER7JPVkjkCnezgEdCQRg1j6BqiWubW9KrMo2RGTAS4Torqx9UttwGXrnPLGK+9Q1S0s0EMAQnmVhgALSufBF+AyeQ8a1iY1uGUxO9Sh77g63Nldsi9lNZTNtmTOTGAsnrAEbmCOwB6+qOfOsl9fntbiHTtZm7W0SRWaYAt2g27oY5ieZXOGYHJ5DORVBq1q1po980+BLMkjy4PIPMAioD37RsXPfjPfVLw9wolxppS+QNJdfXTDoVdwNgU9VKJtUeG2s8VvLf5tpkrrX+LONwwBUggjII5gg9CD3ijuFBJOABknwA61x/RNWuOHLgWV8WksHP+b3OD9Xz9lvAeK93Ucq6Fxdby3djIlmUcyhQDv2h4yR2gVwDgsm4A45ZzWrJj8EIZhNfP1unzHnut48rbj4jL++Q1UVL6dxdAmyG4jexcAKqTgKpxyASYExP06BvhX3qvErGQ21ignuR7bHPZW+e+Zx39/Zqdx8hzoImayuZLy9hRe0tp76ITDHOHs1ilJYfaSSMbT4cuua5tFaFNRuIj7Ns0kS+4SMF93q/ursM/EKaY2sTTEZEkLKvP6x3togAoznm6t38gD4VyLhoMyPPJzkndnc+JJJ/eSfjQUeh6NLfz9hCdqjBnl/RIe4eMjdw7up8752i0GbAV/odwuFRQzlblByVR1ZpkHxZP1ia+fQzdL9GmgwBJFMxY98iy+sjnxPVP8A6xXQGUHGR05jyoJXRdOkZzqGoALKEPZQ5BW0j6t63RpWHtN5ADkOft6P4ibUzsMPdSPcMD1AkP1QPgREIwR4g188eyGSFLNPbvHEJx3RHncN8Igw97Ad9Zmlat/nEtm6CJogGhGciWDAAdeXVWypHdy8RQbupnUhs1W0fulgnjbzKGN4x8u0NUpNRnFOsQNdWCxypJNHdDdEhDsqyo8TFguSgAkzk46UFpXhc3iRmNXYKZG2ID9ptrNgee1WPwr3qR9J8jxWYuIlDSW00cqA9DhtrAnuyjMPjQZsmsSTXotrYLshw11KRnG4HZAnP2zyYk+yMdSeXjxCewvrG47pGe1k90q9pGT7niAz+t51sOFdH+iWyRk7pDl5nPWSV+cjH48vIADoKxuPLRpLGbYMyRgTR/jgYSp+aAUFBSvCxulmijlQ5WRFdT4hgCD8jXvQKUpQKUpQTnpEmK6bdYxzjK5YZCh/VLH3A5+FSNjoWlP9SvYTSjkXMgabPj2m7eD4YPLurY+l7UJRALeIAiWKaWXIJLRW/Zl41x0LCT2u4KeXOtO+oaZcW5jlWO1ZEDKjhIni5ZV4mHUeDIefzFT598dt8OuXlb6ZPJepazlJYbX61Hky0kkUyugjYEbW2sDls5wF65qxsdLhg/0MMcf4EVf3CtLwPZt2IuZneSedF3M4Awi57NQoHqjBLeOWNZ+q66kTiGNWnuWGVgjxux95z0jTxZvhk8qmtu0+MKa6iNyxOK4BcPaWZPKedS48Y4AZnHxKKPjXQQK5tr/DMi2dzfXbhruGFpIBHkJamP6wBD1YkqAzHG4csAV0aBsqpPUgH8qtxU8K6R5b+VtsTWNLgvInguEWRGHrKe7PQjvU94I51yy40vUuHd8lo4u9OUFmhkIDRDqSD3Y8V5czle+r3hT17nUZT33AiU+KwxJ+52kHwrd6nYpcQyQyDKSKVYeTDBrRm4zrfpUgviLa5WWzt2UdtmPfJJn7Ccvq1I+3gnwx1rb2XpU0y1iW3062mkx7EccZG4+JJO5iepJBJqy4Rm7aF7e6VXntW7GXeAd+0fVy8x0kjw3vLDuIqhgtI4+SIq/hUD9woOHLpM+oag93q0XYIlubiK2zydYDtG/nnkWGcjJ3AchyrS6cm2JARg7QSPAnmfzJro3pq3RxwSoue17S0k/BcKG/fHmoKg2/BWqfRdQhY8o5vqJPLdkwsfc/q/0zXca/nK5i3KQDg9x8COakeYIB+FdQPFb3dhapbnbd3gMXLn2BTK3MpHgmDjxLJ45oNloB+mXs951iizbW3ntb/OZB5FwqA/8ADPcRWTxpo0s8QltGEd5Bl4HwCMkYeNgeRV1yOfQ4PdW30rT0toY4YhtjjUKo8gP399ZdBy+yvdMnjRr/AFJ5ZCPXhnnWHs2+0jwRFFyCCpByOXfVHp/FGj267YLmyjXwR4lH5V46q6aZeCdiq2t44SUMVAjuCPUlGe5wpDY7wG+8a3f+UFj/AL1a/wBbF/8Aqg8IONdPdlRL23ZmICqJUJJJwABnmSa9eNLLt7C7j72gkxjxCkr+YFaLjnWrR7TbHcW7N29sQFkjJO25iJwAcnkCatiMjyNBh6Ledvbwy5zvjVs/iUE1lugYEEZBGCPEHrU56OeWnwx/oS8B8+wkaLP9iqWgmvR8xW0ELe1bSSW590TlUPxTafcRVLUxov1WpX0XQSrFcr5kgxS/Ls4/nVPQKUpQKUpQTPFS7brTpf8AjvC34ZonJ+bRoPjWuuOCpIWzZPEYc5FtcJvWMnr2LjDRjP2TkDuwMAbH0h+rZ9r+gmhmP4YpUZ/7II+NU1eTET29iZjpG/5OXs/K4ukhj+7aoQ5HgZZCcfBR/jVBomhQWaFLeMJuOXbmWc/edz6znzJrZUrytYr09tabdp/0g/7Mv/5tL/dtW7tfYT8I/dWk9IH+zL/+bTf3bVnX9z2VpJJnGyFmB/CmRXTlq/R2d1kJf08s0w90sruPyIqmrTcGWnY2FpH92CMfHYCfzrc0EnxWjWkyajGCVRezu1AzugzkSADq0Tc/ws9VMUgZQykFSAQQcgg9CD3ivp1BBBGQeRB7xUhoznTJxZSE/RZWP0Nzz7Mnm1qx8uZQnqDt7hQZPpK043GnThRl0AlTHUtEQ+B7wCvxNccjcMAwOQQCD4g9K/oh1BBBGQRgjxBr+ermxNrNPbt/EyMq/wAn7UR/qyvyNB5zShFLN0Ayf/e+uoei3hU2sTXMy7bifntP8VGcEJj7LHAZsd+PAVO+jjhb6W63k6n6PGcwIf45x0lI+4p9nxIz0ArrpNArVa/r0Vmql8vI52xQoMvK33UX95PIDmTWrveKHmdoNNQTyA7XnP8AoID09ZxzkYfcTPmVrN0Hhtbdmmldp7p/bnfGcfcjUcokH3V+OaDB0rh155BdaiEebBEcHJo7ZW6qAfbkPIM5645ACt3/AALbf7vD/Vp/4rPpQYK6PbggiCIEdCI05flWdSlBMcGerJqEXTZeMVH6ssccmfi7PVPUzpjbNVvI/wBJBbzfIyxH/kFU1BL699VqOnzd0na2zeZdRLHnyBice96qKmvSEu2zMw628kU490Uisw+KhgfImqRWBAI5g8xQftKUoFKUoNRxdZ9vY3UWM74ZAB57Tt/PFe/D9321rBKDnfEjZ8cqCa2BFTXo55WEUf6FpIPf2EjR5+O3NBS0pSg0XHcZbTb5R1NtKB8Y2rA42l3aPPt6yW4VfMyAKo+bCqDWbftLeZPvRuvzUiuTaJqLfQLWxlJYs9nJAT1aEzRmWM8hlomVoyMdNnngOxxoFAA5ADAHkOlfVKUCsLWNLjuomhmXcjfAgjmrKeqsDggjoRWbSgktM1mSzkS0v2zuO23uzyWfwSQ9Emx3dGxkd4GhvNAh1W+e6fMdnEvZyMx2/S2iZs9eaxKcqT9rp05nol9ZRzxtHMivGwwysAQR5g1DcGcKWktpE88QkETSKiyMzIgSVwCIydgOPtYzQbY8Ywn6rT4mu2X1cQACJMcsNOfUQDlyGTjGFNfh4euLzB1CbEfX6Lbs6p7pZeTze71V8jgGqHTrmF1xA8bKvL6sqQvl6vIe6sqg8bS1SJFSJFRFGFVQFAHgAOQr2pSgUpSgUpSgmbwbNWt2H8bazI3mYnjZBn+nIapqmeKTtutMk7hcOjHykgkUD9vbVNQYmrWQnglhb2ZY2Q+51Kn99a7gi8aawtnf2+zCuPB09Rx8GUit5UxwT9Wb23/Q3blR+pOFmB+LSP8AKgp6UpQKUpQKmODfUl1GI8tl2WUeCyxRv+blzVPUzpzbNWvE/SW8E3xDSxH8kFBTUpSgVyuys4ydOBUF4NVuokPgg+kOw8DzVPl766pUvrFugv8AT1VVUF7iQ7QBluz5scdSS/M9TQVFKUoFKUoFcs1bTbi54fljtcmQySEqvV0E7F1Hjkd3f0rqdTfo9/1Jf5Sb++eg5R6AuH7yG8llkilih7Mo29WXe2VKAK2M45nPd8a73SlApSlApSlApSlBKekm4ENqlw2dsFzBK2Bk7VlUNgd/Jq9OFuJvpBImkt0kc5it1cNIiYziX1sFyOZCjA6c8Zr69JNuJNMuwwyoiLkeIjIc/ktbXSdMgijj7GGOMBRt2Iq4yPIUGwqZs/q9WuF+zNbRSDzeNnjf5L2fzqmqZ1r1NS09/wBIs8HzQTf9mgpqUpQKUpQKmr71dWtT07S1nU+ZjeJkHvw0hx5Hwqlqf4y02SSJJrcZuLZxNCOm/AIki/pxlk595BoKClYOiarHdwJNEcq46HqpHJlYdzKQQR3EVnUCpnUmzq1mv3be4f8AtQr8+dU1TE4/+Zh8rGb854P/AAaCnpSlApSlAqb9Hv8AqS/yk3989UlTfo9/1Jf5Sb++egpKUpQKUpQKUpQKUpQazia17azuYvvwyL+0hH+NfvDN121nbSffhjb9pAazrhcqw8QR+VaL0et/8baD7kQj/q/U/wCmgoamdf8AW1DTUXqjTyt5IIGiz+3Kg+NUxNSnCrG7ubi//iyBBa+BijJMko8nkJ594Re7FBV0pSgUpSgUpSgktSs5bCZ7u1RpIJTm6tk6hu+4hHe2B6yD2uo59aHStUiuollgkWRG6Mpzz7wfAjvB5isyp7UuEYnkaeB5LW4bm0sBC9oR07VCCkvxGeuCM0FDUZZavDca0VhcP2VnIjkdA3bRZUN0JGOeOlZU/DVzONl1fu0X2khjWAyDwaQEsB47dvvrztbKODVIIoUVI0sJAqqMADt4u6graUpQKUpQK5lPxM2m6G1xGoaTtZFQNnAZp3G446gdcd9dNqN4X0mG80zsbhA8bSTZU5/TPggjmCPEUEj6IfSXdahdNbXSo2Y2dXRdpXaRkEdCDu6+XnXYKnuGOCrLTixtIQjPyZizMceGWJIHkKoaBSlKBSlKBSlKBUx6OD/mIH3Z7lflcy/4Yqnrnmg6Zc3H0uFZhBardzhjHntpMvuK7jyiXnjIyx7iKDZ65ePqEjWNq2IlOL24U+wO+3jI6ysMhufqDzIqrtbZIkWONQqIAqqBgADkABXlpenRW0SxQIEjUYVVH/uT51lUClKUClKUClKUClKUCpuT/a8f8yk/voqUoKSlKUClKUCpv0e/6kv8pN/fPX5SgpaUpQKUpQKUpQKUpQKnODP/AO3+ezf9NKUFHSlKBSlKD//Z"/>
          <p:cNvSpPr>
            <a:spLocks noChangeAspect="1" noChangeArrowheads="1"/>
          </p:cNvSpPr>
          <p:nvPr/>
        </p:nvSpPr>
        <p:spPr bwMode="auto">
          <a:xfrm>
            <a:off x="155575" y="-1333500"/>
            <a:ext cx="2752725" cy="2781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95536" y="3284984"/>
            <a:ext cx="2304256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ma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auto">
          <a:xfrm flipV="1">
            <a:off x="2843808" y="2204863"/>
            <a:ext cx="2592288" cy="141972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63490" name="Picture 2" descr="http://hemen1.cdn1.sadececdn.com/Uploads/TabImages/30726/B/nocanvas_dondurma-buzlu-sekerleme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284984"/>
            <a:ext cx="4714875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2159471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dok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2304256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san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627784" y="620688"/>
            <a:ext cx="2232248" cy="50405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771801" y="1988839"/>
            <a:ext cx="1512168" cy="62763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499992" y="620688"/>
            <a:ext cx="4644008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7200" dirty="0" smtClean="0">
                <a:latin typeface="Hand writing Mutlu" pitchFamily="2" charset="0"/>
              </a:rPr>
              <a:t>doksan</a:t>
            </a:r>
            <a:endParaRPr lang="tr-TR" sz="72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602" name="AutoShape 2" descr="data:image/jpeg;base64,/9j/4AAQSkZJRgABAQAAAQABAAD/2wCEAAkGBxQTEhUUEhQWFhUXFxQYGBcXGBwYGRwXFRQXFxccHBgYHCggHBolHBUUITEhJSkrLi4uFx8zODMsNygtLisBCgoKDg0OGxAQGywkHyQsLCwwLSwsLCwsLywsLCwsLCwsLCwsLCwsLCwsLCwsLCwsLDQsLCwsLCwsLCwsLCwsLP/AABEIAMIBAwMBIgACEQEDEQH/xAAcAAACAwEBAQEAAAAAAAAAAAAEBQIDBgABBwj/xABBEAABAgMFBQYFAQYFBAMAAAABAAIDESEEEjFBUQUiYXGBkaGxwdHwEzJCUuEGI2JygpLxFEOissIVM9LiBxZz/8QAGgEAAwEBAQEAAAAAAAAAAAAAAQIDBAAFBv/EAC4RAAICAQMDAgUDBQEAAAAAAAABAhEDEiExBEFRYZETIjLh8HGBsSNiocHRFP/aAAwDAQACEQMRAD8AZWiyTLJNkSGAjWnmhLdYA9kQMOBaZipEpjDFPhMOF6d5px0kJAIF9kEJrrk9+shWs5mXHFfPyads0RiIIF5oLXhp5SIdIYFp8lA/pezRKvaWE1F10gJ5DEJpaYFquiQaRPB7ZnHT8p3ZtkRQ3eEMDMBv5XQcl9NgnhTPn21//j5rhOFFN7K8B3keixO2dgx4BJiQyG/e3eaeow6yX260NDSASGk4TO6ToDkVCKzJzZdMfIrRj6ucedzPKEon59lNN7M5gGuvvVfTtq/pCzxpkw2hx+pu6Z8ZY9ZrK2v9DxGA/DIdwcZHtwPYFsh1eOXoDUhHUVbvtzBFRyOPYrYEVh+VxadDvDuE+4q8bMjCf7MhzRgaTFJyyOWCEjWetd12ZlLuTyjCfAORnDZPAt6ejpL18F2bTLlMdoScWh8POnaO/BFWfaeoHgsk8LQKDIQM6diJDSKyVLdoDlzVhtgOh98FnlFnFhIeJEkSqCNVTEjPbR+8Nc1V8eRwpqPNFsiTEiAdJ+qStPPArLoZEaHIGowPEIGG0yp1Gh9FbZogBpIddOCItkxJ7ccHe9CuT0uh+UW2K0mcj6zGiaNiAjgfHifApI14I4eGqLhRcvZHqlkhRq2Jkeh14c1wdOhPU+aAEXIn3oT5q2DaATddTifApQ0goTFDh4KfHEKsHj+Oa4Uw7PNFM4sIXCJI1w71GeYXoie/eSY4IdCpeFR9ww65gqDX6qlri03oZkdNUTDtjHgiIyuZZIH+nA9yZNfoLRIGk2++YUr6q+DOsF16WR3X/wBM69CVZDk4EHciD6SJAjhoeCpG2/yjq8nPYDwOoUtn7TfDNRITNDVrhrTAoeJGuiZUC+fJMpuLtcjGk/6zDzvA6Sn3rlmA7RxHBctX/vmC0a612jeJ1xV7HAiVDg5pzBlI9PRDwWuGO8O/oc0VZ4I3nNJyEtF5UbRsjJEIluvRBJpMiKATwOg5I/aP+Ic28d0ZCgXmzmsZEMQjEdhzULftJ0V11gnoAquXytuW/hF0raSR1i2Ax8P4loAdMTDXYcJg4lBx4bnEsgMDgPpwbLngB06FEbRMa4LwkABSfojLBaGwYNfncJngDgFDG4znpWyW7fkpJNK3v6CmLYCPlBvS+Wc+yePKY5KiJZzKomOHv0CPaHxXhzWkgEEyphxRMeGYpMN8wMZ4056pnOMnSIS6dPkyltsQumdeOWOqT2/YgeN4Tnnp1X0CNsqA1hAcSdXOJd1JxWfixWNfcnU4ay96IyjLG7v2ZjlhkuD5ttDYL2zubw+04rOxoJacwftK+0RrG1ww6jBItqfp9rxVoPiPMLRi658TViJ+T5lDtJHBFQ7TWqO2r+mojCSybm6Z/lIDNpkaSyPotqUMiuLDsx9Cig59vqr76Qw44RcG1EZqE8LFaGMfe3m/MPJMrPbS5gBq0iRBAp1xCRB9Zgynjp+ERAi15+KjOGxydMKvGG6WXiMirxEnmJZH37CotG+z94VHHghrNaPKfDil06lfcYbw4pJkccuP5VkwaO9+9Usv64ZH3l4IuFEvUND4/nxU3CgB8G0FtHcgfIohsXI++SWw3zocO8cCrIca7R05ZHRLRw1ac/Z9+5Lwdh99yDbHLeI7ir2RAago2My9oOVTnL094qp9eBXPE/X3gVEWgij68Tj2iq7ZgZYHnOh1RzNoXt2MGukKONHAfxZ8qoTcOo7D4ZL0wjlUcPTEJk2uAU0MI9lvAOY4OaaT4jWeBkl8WzluApw8kRZoxZBiyAPy0OhO9TkB2ryDGcRuV/dPkfJWuLS9Rq8A148O9crjbBmxs+X5XLvl8/nuC0OLJtG8JE10Bl2ceCawLRNt0E4zngZ4LDWW0tMh8vA/L0OIWgsW0CHSk1wEpB9HfyvH5UtNjpmgZFnR9R9wTfZbYcJpcBeJwNOxZ2Fa2Oq0lrs2n1RMKOZzBrocCpO4u/uWhPsMGOfaHyFBmdPyo7RgMa2401GEzNTg28uaQAa4g+RU7LGEIEuEzxwCg4bbvnlv/SNkcifHsFWO0shQpNGWepxmgIDnRX7tBnyU2WpkUyAHM4SVsKI2CSQQOXBK23pua0rwPVW63ZZb9ntY2mk6pVZooaCGNvOPzUmZZYZLrdtgRDdrUgaTOScWeAyCypEzjmU09OWT+E/lXkCuMfn5M42wue8kG5IiYIoZzy1wroqY7Q1110gctDy9E6gN+NEIaZNlXll74IeLY2siAP3m6ZdRmlUrV9uLI5MEZc8iO02FrsRLiPdVmdt/pZkSpbXJzcQt3tZ7foaOXvxQzoZ5GU5HFVjOUXcWYcmCUN+x8S2r+nYsGZAvN1GPUJVCir7raLGHYj3yWU/UH6OhxJuaLjvuGHVehi65NVk9yal5MEyMrmP0/Kr2nsaNZzvtm37hUddELDjLVoUlcXaOaGzLUZzXtpOD24Ox55oEPmiIEUVacDTkcioOFbnBUB5GIMjl5hGNa4Yz4Y4eiWQLS+GSA5wloSEfA2tFFREiDk90+eKWUUcGiNPGjhn68eKk12Rrly/CjD27GBmYrncXG9/unRGf/ZrSRIxniehkJcZCoU3GPr7fcIO18qGo8F6TKoXo2vFwJnPUBx7wUWyPEHzw4YGr2th9nyzSOCfAasrh2koiHGnQ96h/ioOfw3HSGx5/5N81Qdp2e98kQS0cK/ykHxQ+GckHNg0pz/svGvlyUIG1YOTnj+K9/wAHSRUO3zwdDcOwnnfBXOFch0njbTLObcC01oR5K263FsxqMT+RxC9EYHFg/paf9oCubCaPpAzm0ua4cgZgJ4xtUGiu/wDvDrLzXKz4LTi0nnLyouR0T8/yCjKwLRKh7MOwnDkUxs9qNbpvDNjsvTwSFr+ow/eHMZhFQcj2Sx/lP/Ep5QAaayWucgMfsdQ/ynNO7DtQfK4TIyNHflY1kYEb1R9wEpHiMWnl3o5tpcKP/aNyIO+BwycpNeTkzeQ7TBcPmc08QD3hWfBJBk5rhLEEXuoNVj7NbSKtN9n+ocx75p3Y7RDe3dcWnTEdhqFCcL3LRmObFaGQJzbMkzma9nBDOjOtD7jBUz/JPBSsoOF9rv3SS09jgZoyBBdDJcGSJEptAy4tWeeNtVe3g248q57g8f8AT0OEGn4ji9tQSaT5IV5ivaXNa9wE8GnLQ4FG2YfFjBrrwAmXT0pgndv2kxgutTY+njkTlemI8srjS5YosNt+DBAlvuq45z06YK/Zti+OTEifINczpyVJ2U+KC8uug4UnXXFStltLGiG2gaJcEmKSUv6v0rheRp/2c/wW2hjREHw2AuwAGCA2lZIr3NYWCpxacOM8QU32LDDWfFeauG6OGvVDx7QYkQNhmR18StGSC0a7q+EvzuSj9Wnn1Fu0LCYMgXB44neHU4+6oQtBwPAg5cDPPgU12hstpcBEebh+bUjSeSG2mYLWyhsAuimktOShHJHfVsRy9NGW8eRPa9mtcJSHLJYfb36IaSXQ9x2gwPT0W4sW0mxROV3IB1Af4XHwNDkUYZGYI7fdFaGWWN3FmCUJQe58Jtuz40A77TLUKmFaQV9rt2yGvGHQrG7X/RIef2bSHcBXuXoY+rjPaa9gWZJjwauJEhkLxI6kYc0whPs8v84n+QDsr4qDv0vFhEmJEhtaOLojv6ITXHtkhocazsP+ZGrnKC3r8zj2tV9Ka2DQ2s77PmHgfvxAB0DIRKPlDp8Gyvc373l8uwGQHXoEoZtx7f8AtMhwuLGC9/W+bu9UPtTnmcRznn94lx7SpSijrNGbdSRbChj9yMGnqIZJPUIB9mgGc4jwcZNm/wD3MYljB2e+9EMPv34KbdB1BbLNBH+a6X/5+j0VC+GR/wBwxODx/wCTDLoUrw5eK9aZVGHvFLqYVIbiFBd9Ev4Yg8HKyDYIdavaGiZLmgADnNBWKB8Vwa3H6p4NAxJ4J9Z7K4kNG7CGF7F3E4/hKrb4GVFMEsuThxS0YXi0zPI5dFzWknciMJ0Jqmn+Dhgie+4CshJoHLIc0RZgJTAABwlLyT/D8hKoVkkACSTmuRoXqpscfLGkh0jNrgZEYGaJgR+hzGR5LRbb2KIgBG68ChxHI6hZSJCLXXHiTh7mDpxWjJi0iWN4DgagyOuf833NRUFxBpIcDVjv4TkUlhxCMaEYO9UfAtWRArlkfQrLOAGhkw7023mvH9XZ9Q70bBtYnv7rvvbhPiMQUshxqVF5o6Pb10RTH0n84+4Co4OBx6rPKIOB/ZtrPhyv7zMji09nkn9gt8N1Z3eINFhYDy35CADi01Ye3AoqDaADT9k4/SasPIlScb5KRk0bu0WlzatAcDlqNQfJDWOE8xpxG7gF7GrpEUGnvVZyDtItMnTYf9J98U0hbUJoTrJ3qNFGcZVsa8WZdzS23brS0XMMvzxUNn7NZFh/FiiYNBOeGZWQh2V5tDQ6Ya4zJHyyAmesgtJtbbYADG0AEhLRQ+Jqk55t/C9fsaqpJQ7kNqW+W4DgKcgjdkRmwod81e8T5DIKzZMAQ4XxItHvyzDch71SW23oj7sJpcDMybKkueSEnljT79l4+4yUZXEYQIxtEYNlMYnkMUZtwQyLpAI04JNs+/Z2uvtLXOy4DCqO2XZjGN95lDBz+ojIcFrxSUMWlq5yJzjcr7I92nEa+FL4UmypRZfZnxjfnDc+Gx0g7ljddiJYSNKYha7a1sad0e8kfCd8KE1gAADZCSTDJSm9UvYTJBOPBkGRAcDOWLSJOHMeYouc1rxIprD2J8Uuiufdb9IlWYxIIqNNMaICLALXEO3pZjHqBjzCrLG0lLszDkwVwJ7ZsoHBZfa36ZhxJzF12ox/K3kR0pGdDn+fWSoj2cOyqujkcH4M/wCp8etuw40HK+3UCvYhIcUL6zGsdDSiz+1P07DiVlddqKFa49Tf1r9wavJj2RPeqID9D70KlbthxYJIlfA0xlyz6IGHFVWk90MMIb0VZLM+K4NhNL3HIDx05lVbHsD7Q8MZSUi5xwaNTrwGJK+hbNZDgQpQAKgkxHYSaKxIjqboyAOss3JFC2GMbA9nWFkCFUVvb7iJhzhg1rZTc1uMzTPCRUoW1GRHObCNRgXZ9iB2vaH2giGx11onQyLi0GV43aAEgnEDDRLhbIdnN2ABEiHPLoRjyFOJXN9kVuhhD2ZFiv8A28ScMGdzAdgoE+kAO4BV2APdDaYgAfiQFfDhTM8hglGSKfgk5rkeuVKO2M4+I9tKuHH5h1zHfzSrbEBsZkhJr/pJ155jULTxoIPPUJfarGDMGQMs8He9fBWjmktnuiKMIIhF6G8Se3LwlqDkV7ZQQK4TwOITHa2yjOcjNuRxA4cO7xS+BGkZHHj5oOqtDJhUK0Fuc9CJ07fAo6DHrNpuu1+k8DpyKWESNOoyIXsOJm3q33iFJxT4BVj+FFBNRcf/AKT5dCrxE+l4Gkjh0OLfeKS2eNeAGI+3P+U5jgjYVoMpEX2944AnwKhKDR1DRrnDdbvN+w4imR9OxTsj67h/kdj09QgYUSm6bzdDObfNpRHxGvFcRnmOfqkoZbGo2btRpF19DxXp2a8xWuaL7JzpjMYAjRZ9sYto8Xh9wx4YfMmVg2g5ki0zbqFmy4k+S+PPKAx2tb3hwDpisgJEE8BMLS7FDYMObjN7qnQcElNqbaWgOfddMVlOVdNUbtWwXWzbEDufqEemxvE3kSs0vIskVFbHm2La2I1wImJZYzHmpR3RiwXYbmtlQSGHKaW/pT9q9z3gtbDdIA5u15aLSbQ2m0UCz55RzNzlKvQvFaKilYg2Ky++/FmGsNAaEuGvAJnb9phxou2dYPi3ojiQ3AAZkYmvZ0VFo2a1sVhvm6DVpljl3qK1wx7Kk+4z0ynv2G1ks37Js9MNJ5KiywITXOc4XnZTyA06q217TAEhJVbGgfELnuEwKDSefotuCalkjHHv+pCcXpblsKtrRReBaCCSBuiZ6tzCDiQC2X0nLNp4Vw5LSRfhw4hddE/l79Et2zbZg3gJcfNJ1EtE2pf4IvAsitCpzJ/uu7j+EBHhCciLp7kdZopcJgH+F3zDkTiPc1J7Q4Vl78DwKL1LgwTxuLpiSNZ8iJ8D5adEptmw4cQj9k0uOFXAz5hwn1WhjQnMw3hocVfYYALbwo50w2eQ+t3LEduipizNulsxFF2Im2F0MNgQGtDZzixBugkZkioYK1nMiTRIucUPb7Z/iIJbCeRCvXHPdLea2rnNA1IIGWKc2+K26WNwMxxIwJPOZkOJ1Sna2zrjWQoVGBzQ4DRk3P7Xk+ytazJ88lovlCLaziWmHBvfsiwOGJLXNF0nWTqabwR/6b2cL8pAubV5ybo0cSk9stws8RzqOjOJMsmsngeJAHJbj9NbPEOA2U98mIb3zAPq0HiBIdEZL5U/x/Y5LcYQ4auEPRTIXrHSTRHspuLlc5pyXKoBeXzo6QOuvP1Q1oH0urxzHvvRUaFmMFWCCLrujvI8FJTIpi60WW8K5YEYj3p2LPbZ2PoJHIjD+3umK1sRpZ7yVTwDxBy94HxTqRx88aS3dfiO3p6YhSiMlIg8iE927saYLmiY99h988w2M6GSHCbczx46HimSvdDIObFnjuv1wB9DxRItRB36H7v/ACGY4hCNYHjdM/XT8LmRiN105a5hK9w2OIUQTpuuylgRwOY/dKvEUE13XZEUaT/xPDBKAboyLTlkev0lEMjgjUChn8w5jMKUkdY0ZaC0kPpzp3eiIa/NhkTni0+vuqVQ4xFDJzThn/ScjwKvgulWGZtzafMenek02FDyBa5EXt05HL8cin9i2gDJsXDuPoshZ7SD6HHpkUXBiy+U0+0+WngoTxhjLS7Ru9q2oCRhNnOQk3MEyEpaJRaLPFvta5rhfIF4igGeeKE2TtS49pFbpnddy91C0Vs2qIzTdEnY3c58NVhy4VvJ8+D0sPUJ0g2PtJsNgYygEhIKOy7L8Wb3gFoqJ1BOqUf9Mi32CNdDXfMWk4gTu4UmnNp2q2G262QAEpDghHInK83bhfnYo40vk5fcC2/AlWGJmYEscTKnKaPFrEOG1jcAO/ig9jxDGjTybU9lB3o7bDGOx50oZA4LX00HCEssNrEyO2oSO2PDvkxXYD5eJzPLLtXWqG2JEaC0OkZidcAq7btMBsmyDQOklLZDhdMV2LvlH7v5x7EZ5oUoJ78t/nshdD3l7FO3rGXt3fm+nKvNUQtiRGsHxHNc6Q3m0J5j2OCNMX4kRrRme4Y++KMt4uilEMerIpT7IScUqizKWiBI3T0OX4QW1Z3C0UBkJjQVAnkJ15lOWWWI95J3WBpJvZnEXdPyg7dZnNBkZ6zrOfgoQyXHwQydPpujMWJzhFaHgOaDOZ0bXFWl/wAQl4mQJgCWeZ4o5tmG9SRLXCXMHBKdrWY3A1tBj2J4tpbkHFxW4ti/p1seM0kYOBcc5A1HI4dVvGMkEo/S8N/wy6IZkkgTFbo1OdZpy90sVsxttbs6CpFUTBBxIk8FKJELzIYL10mDiroaiTXOAxC5CGG41XJtRwQ3CuCHjQZVxaVcHzF5vXUcCuD9Oo1UaM9UVtGR+XI6cD6IaNBINPx/ZEupUfKcRp71Ub1K1b3hdZwCO7U+B8ik+2djMdMiQ19Pz7D60Q5VGfYUHGcCJFPGT/ceO/J88tFlfAdMVb79yRsKM2I2fvqtDbbKHDUZg+8PeOOXt2znQjfh4Zj3lx7Vfaa9TmXtJYcJjQ4EIhsO8L7D0+oeo4FA2W2NeJHHTQq0AsN5p/PNI0+HyLYbDjcg40l9DvQq2dZ4OGWfQ/UEK1zYlMHZg4Fc2JLdeCR/qHXMKbBqoObaAfmkHTx+k88wUXDtBad7tz/9kuxE53mn6hiP4hmFNsS6K7zcpeR8kktw6h9CjA17CMO7AphCtZGJ5H+3iFmIEXNhmM549QmNmtIOFDpPwWacQama9u0nPZde4ypJwq4duKLt2zw+HehRZmWYBr3LIwY8sDLgUysVuIMwSD4+qyTxxk7ZqxdXKOz4NPs6OyFBAZWdSdTxQ8S1F5EMHefQcBmV1ktMF7brmNaciBLvGC92LsT/AA8R8UvLr9K1u1pInJdLJPTp7ehtxzhJ2uTRQdmwmQwLowlWp7Sku14ohyAndwAAmeQA5Ii2bUyUthN+K4xD8rZgUpPPmjNQztY8ar83Y8G43KR2xHhjPiO+Z2E8hpzUbbbDEcGNqXGSntlouktxlhkfeqV7Fe5g+I8EOIoDkOC6fUPHD4XbyMoa3rHtuk1stAk0OzXnNL3EAVEjjLdkeC602sxDdGkzwGfbgOa9i7oAOYn/AFSmO7vWdTUpWlsdopUBRmN3jqTLlP8Aul1osbp805dZAIcNxmb05jkVBzhOmAqtSbi0n3M2TGpK0VQ2BolkAELEeXukPwFKK/4hIFAMTp+VW6KALsPqVuiQao9iODBIYqhrTi7FThQ88TqpRHAc1aKsQgXFch32gzXKlnUSc0g3mmuYyPAr1sQOE20IxGY96qhsek29QcRwPBVufMzbR3vuWZ7EAn4teKrimQLm5YjT8KoRg/g4Yj04KBiSIXJgIui3hQ7vLBVWiCZefBexTmOoVDY5FMW+HJOvAyaBmuxnLQfngq4sGfA5jTlw98VfaIeiovHXDCWX44JkzjO7U2RPeZR2gz5eiX2W3EG6+h7itg8XhhXMcswlO09lB9aTOYz9CqxyJ/LIAueydQiYdsB3Y3R4xCUl74Jk4Et8EdDLXiYqO8fhGcKW/ArQcWOh7zSJHMYHmMuauhvDqN3XZtNQ7kl9ntDoeFWaZd6JuteJw/6cCOWihJVz7itF4aZ0mHDt/wDYK+HFa/5pNdrkfQoVtspKJUDOVRz9VOIJyvVEqOFe3VTa8nDJloLTJ1eOf5R0KPyI1SKHGc0AEXm5D0PkUTDeTvMMxn6EKM8dgNHZrZhPt94p5YtqkCR3mmkuCxcGPh9JPYeR8kbAtZBqss8bTseM2t0baFsxsaEbkY3q0IF6WU/UI1ltEOGGtoAJS4jFZCyW2okZHgfAp1s+0wnOd8a8C76gaaVb5hTdbKK0vz2f/D0MXVJ7TLxaTFiBgqTiBpmtBa2tu3TKUsFn7P8ADs73XTO/VpnMkZ14eaqtW1dXADmovJouDVtm7TqprgsuMZNjRIFwcTqMhPmFARXPfOR3a1BE+Amitjuc8OiCg3WtniS8i70AN5F7RiUuulPJwp/Yoxx0lN+wXPegC0WsESbhefIfxV8ShtoRt1rGtrKRpLezVF1w38gQQeIkVa+Jfe55zJl1MytmHJ8STM+ZaEBfBJoTTQYL1jZ0Ak3xRDxPGgCCtVqybgt8Y0YmyyNaAKDFDudIEnFewmIHaNprIZYqrdK2Jyde1XIAvXij8X0DqYa5v1MP9tHBRLg6omHDEemoXrtQR5FDRpGoMnDtHqEXGyVFheHYzDhn6KTnzMjI8ZUP5QTos919Ha6qH+IlQpaoV7BZiSVMXUDmPReOjA49DkeB4qIdWuvULuANkmRNajTRdEhZjPAqL2leQ3yNfl8E1hRB7MxQ5+qreCZ0rpkePNEvboeKrcL2GOmv5XWGxbbLIHisufrx4rN2qxPgumyfL3gVsLta0Pj6KiPADhJ3v8KuPNXPALM7ZLaH8HZg4dnmiLpBvNoeHvBC7R2UWmbaHI/lDwLaW0fTiquCe8DqHMO0CJQ7r9civGucwyw1H0nlohBJw4qTbSW7sQTb3j1UdHj2FoPhRwZyoc2lTGM2mRGWf5HAoJzQRNpvNyOYXNtGtR9wx6hI4eAUM2Wu9R8mnX6euhRkOKW0NRofInHklF+Y3qj7hXtXrIrm4bzdPTRTcLONBDjZisu0cwjrNtDC925rNwLROrTXTBw9QihawcaHXLqMvBZp4fBydGwsltkQ6TXAfcARXGmSPjWWFai1rWthumDgMq01nosNDtZYZgy8E0sm0muod12hwWOWFx3Rqw9TKBsm2j4YLTk89wuoSJbS9waPmce7MnglZtIdIRJkAzmHSPaMUWxsKETGhEkS3gZkjioaX2Z6WLPCf6jm2Qw1robSDUE6tpXyQDyABOgyGqEbbrziZ0OPWWvIHoqI5c4mq9XpUpLUlRm6h1szrVHLqDDRQgwVKFB1Qe09ohu6Ct1KKtmO7PdpW8N3W4rN2zaTW4bxQG1NqTJAPYk7451ACXTKb3C3Ww1dtGIVySfFb9y5P8EWzYttpFW4ZtPuh7ioNtwf8pqOhHBAwooeLzDXTyIVbmAm83dcMfeYT6ezCn2GZiB1Dj7wUr+T+jvVDsqJjqM/7L1kSdD+P7qUoiMsO6ZZHsPoVe1/GmunNVAiUjhlwXhaW5z05KTECi+VD096KuJ74hU/Eyy7ZcjovQ+S7cNFrHS4hels6hUglSBlXtQs5FjjPn77+Kpc1Se6ea4umK4rrCUxYIdQ/wBikO0dna9CtGW4YT99yhaIIcCmhkcGAwkQPhHCbdNOXDgmFlt7XCRqO8JlGsmLSMcCs5tLZ7oTptw8OB4LdFwy88jcjYQi3ehmYz/IUocRrv3XaZFKLJtAgyND3FMTEY/HddrkklBx59wUXVaaU4ZFXQo9ftOYyPJCtiuZRwvN7+hVnww4TbUaFTa8+4KCpB2G67sHQ5KYtBFHz5+8QgGxCMaga4j1V7IwI1HvsSSgK0MIcalCJd3ZkpmJlhwPkUsa2VYZ6e8VOHbAaOpwOH4UnjAObNtVzJA7w0OITay7THzMdXTPszWXvaVGnoVSXkVaTMdD+VCXTxlutmPGdG+2n+qWugtDwLzTiBjzQEDbbSJkgcTgAsbaNo3hJ+Oo80pt7yWCs5HU4LV0+FrZlXkcuTbbW/WbJFsMknC8BTosrbNtPdOQu95SRscZzCMY9h+oLa8SW7QNTIOiOOJKiQUW1rfuHapfDGoRsUCkvUX8JeI2cXwnuaQ5n4PBM4VrEQfa4ZemqChgOmWGRzb+FB7ehGH49EskmEaw48joe4+iLa8Pxo5J4Frvbr6HI5dUSARqPfeFGcAB7X3aHt9VZ8UZg+nJDstocJOocnDA8+K4zHLT09FJxBRe6HITxHv3JcDLCoUGOl8pmDl7wKm5s6g44jwU6ASvZtw94r2/p2KLHSr3eXAr10MGrT00rgV1HUetcrKH1Qx71Jjp80lHIuHFeTUS7Xoo3u1dsw7HkeEHCqEfCDgWv0PUIxxXkRk0U3E7hmN2rsksJlhkfeaWsjOZQ1C3saEHgtdis3bdn1IPQr0MPUKSqQUwezW6mo0RAIxYZFJo9ncw+YzU4Fr1odVWWLvEND1toBo8SOq58KVR2jHqgBHnirocYtwMxooOFcC0EiJrTjl+FY8zG8JjUe6qhr2uwodF5VuHZkkcfcWi4Xm/Kbw0zUmxw7geOPaq2RGngfea9e2fzDqErXkBKM2eNfH8oGNCkDIomTm8QouIKeFoZCiKxDvhppHgoVzFrhkGTASFwcr3sVLmqydjHXjqVyguRoJpn/O1HWoUHJcuWSXYUCtHyg51qmFkM4JnWRpwXLlOX0ndjwivQIyxGbDPXzXLlKXB3Ym3H+VWQjXouXKD5F7kz5+StgfM3ifVeLkI9jkQjnH+IKL/AJ+zwXLkrAyYz6KMT5RzXLki5Cj3MKevvJcuTPgZlNo80FtMeB8F6uTw5AxFaG7runikUYYrly9bBwFF1hNEZANSvVyGTlgZ7EwRkA7q5coz+kBS7NFWU0Xi5JP6QPgtGKojDeK9XKceQIpOCEcvVytAZA8RDuXq5aoDIqK5cuVBj//Z"/>
          <p:cNvSpPr>
            <a:spLocks noChangeAspect="1" noChangeArrowheads="1"/>
          </p:cNvSpPr>
          <p:nvPr/>
        </p:nvSpPr>
        <p:spPr bwMode="auto">
          <a:xfrm>
            <a:off x="-252536" y="-1107504"/>
            <a:ext cx="4714875" cy="3533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4274" name="AutoShape 2" descr="data:image/jpeg;base64,/9j/4AAQSkZJRgABAQAAAQABAAD/2wCEAAkGBxQREhQUEhQWFhUXGB0aFxcYGBUaIBcbGBsdHBYZGxgbHCghGB0mGxoZITQiJSktLi4uGh8zOTMsNygtLisBCgoKDg0OGhAQGzAmHyUvLDQ0LDM1KzQyLjQsLDQsLC80LDQvNC0vLDc0NCw3LCwsLCwsLCwsLC0sLCwsNDQsLP/AABEIAOIA3wMBIgACEQEDEQH/xAAcAAEBAAMBAQEBAAAAAAAAAAAABgQFBwMCAQj/xABLEAACAQMCAwQGBgQJDAMBAAABAgMABBEFEgYhMRNBUWEHIjJxgZEUI0JScqFTYpKxFUNzdIKTorPBFiQzNDVUY7LCw9HwJYPSRP/EABgBAQEBAQEAAAAAAAAAAAAAAAAEAwIB/8QAIREBAAICAgIDAQEAAAAAAAAAAAECAxEhMRIiBEFRgXH/2gAMAwEAAhEDEQA/AO40pSgUpSgUpSgUpSgUpSgUpWh4x4qh02AyzZJORHGvNpGAzgeAHUnuFBviahuJvSlZWbdmha5lzgpBhtpHUM+doI7xnIrn+tcSXd+SZpGjibpbxnaoHdvcetIfEZ292KkLaFZWwoG1s7gOixIcIg8Nx5nyz5UHUYvTE8vOCwJT70s4TPu2xvuHmOVfMHpemdmC2CELy3C5O3PeM9hzx5A+Fc+1C7G3ZGScsqMygkJuIB9YcgcdBnNZUsqQIB0A5KoGSfAAd5oOjWPpV9bFzaGNPvxSdtjzZNiNj8INX2larDdRiW3kWRD9pTnn3g+B8jzr+aP4UkcnYuMdyr2hH4myEU9eWTX5YcQ3lhL9IiVlP28LhZB92VAxDfi5Ed1B/UlK1fC+tLfWsNygwJUDbT9k9GX4EEVtKBSlKBSlKBSlKBSlKBSlKBSlKBSlKBSlKBSlKBX898b6jJqF3MY1MjsWt7VARyWPO9+fIZYMxPeAtd9vptkcjjqqM3yBNcL9GbxW9s1/cttVVEEPeW5AybF6szOduB9yuL28Y26pXynT90nhe9ukD7UgRmK/WbhIgXkzdnjByQcc/A9KoLX0YWqS7gz9lsRTCCRvZM5d3By2c+yMD392Xp3H0MkqpJFJCHO1HfZtLHorbWOwnuz5d/Kq6pMmTJE88K6Y8euOWl1XhiCeFINpjiRgwWE9nzGcez0655Vrz6PbE4ykhI6MZpSR44O7lWy4m4gSyjVmVnZ22xouMscEnmeQAAJJqXj9IcwOXsxt79k+5vgrRqD865pGSY9XV5xxPsxOLuDobS3DWcdyXLquEeRxGvVm7PnnkMch1Iqdt7lJAdjA45Ed48QR1FdWjuo9RtH7CVlWRWTevJ4yRggg81YeFcUuNJkjeSPMchgcxq6AxkgAey4yOWcEEYyCKowXmdxPafPWI1MdK/hLiVtMlySTaOfrY+6In+OQd36wHUc+o59yRwwBBBBGQRzBB6EGv5g03Uzu7KXr0BIwc/ddegJHQjkeddp9EF6z2LRNzFvM0Kn9QKjoPgJNv9GqGC4pSlApSlApSlApSlApSlApSlApSlApSlApSlB53JUI2/2dp3e7HP8AKuBW2gotrYyXN2LeFYAY41Tc5kcl5WVcHJIIHJSceHPPbOK5dlldN4QSf8hxXGOOuGrj6F20YLviFFWMMWS3SMeqAOmZcs2OoC+FZZJ5iNtMccTw2dvwhp98jxwXVz2mAW3s4YDuJhkRfVPcQB766NEm0AZzgAZ8cVzngzTZYNPt7q6LRyW3bP649ZoWU4jcnmBu9bB6YFXWhNKbaEznMpjUycsYZhkjHlnHwqTLM/u1ePX5picWWtq8Ba9H1aEMGy4ZWPIbCh3bjnGB1zjnUDCNIZ2Qpex7erF5zt8yFkYge9eXfiugcT6Z28DbRmVFdoeZwJNjKjEd+CcjPQ4Nfz5wDaznU4FjDCRZcydfVVT9bu8OWRz7yK7wxus8uMs6tHDsnDGhPaXQktpTPZ3KesSUJRlGY33DG8EZXOM9M92JDiqxT+ELk25Me3aG2nKmUrukJQ8ujKCPEE99dK0fS2t7m47MbbaQI6qMYWUlhLtHcGGwkdM+81zXjRiuoXO2ERuVjWM4AEhdigkbHM5kyM+CiusNt3/jnLXVP6m9XjM0bnbsnhGTjvXrkHvHLI8CPfXffRbppg06EuPrJvrpPxSYI+SBR8KhdS9HcLxtFBcMLwResWfdvDZHrIfYUtnBXGK6hwlfLPZ28iKUBjUbD9gqNpX4EEVRTJFumF6TXtt6UpXbgpSlApSlApSlApSlApSlApSlApSlApSlBrOKEDWd0D0MEn/Ia0mhtm2gJ6mKM/NBXn6XNcNlpk7oQHfES5585OTcj3hdx+FfvD6kWtuGxkRJnH4RUvyuoU/G7lgcb87Xs+vayxREeKvIokH7G6t/itLxbA7QK0al2iljl2DqwRvXA8TtzgeIFeH+ViScraC4nPVgsZjCeTNLtGfIZqbUzWNKNxE8qGvwDv8AHr51qtBup5TM00TRJvHYq+wPtCjdu2kjG/OMnP5Vtq5mNOonZXNeItMlju7nU7kAQW4Uwx5yZWRdsROOi9o5OOua6VWp4psYrm2kt5pBGsuF3Er1zuGM8ifVrvHbUub13Dn/AKMtbC2d/fzYedpuZx6zkqvZRDvwWIAUeNdf4R0trSzghc5dUHaHxdubn9omuQeizRIzq13Arg21tJ20cYJYM4O2Ik5OQgY9T1x4cu71dSupmf1De29R+FKUrRwUpSgUpSgUpSgUpSgUpSgUpSgUpSgUpSg5L6e42uP4Osk6zzk+4gBAflI3yqj4SuhLZWzj7UKfkoB/dWn44G7iDR1PQCQ/HBP/AEis8t/Btw8Mvq200hkt5T7KtIcyQO3RDvJZc9Q2B7NYfIrM13DfBaIty/dH4hVneC4ZI7lHYbCdu9Nx7J0z7QKFeneDW+xWLf6fFcLtmjSRfB1DD4Z6VqxwdZj2IjGPCOSRB8lYCo/WVftDfGp3VOJlJMNltuLk8gq+skWftTOOSKPDOT3A19ng2zPtw9p5SPJIPkzEVurW1SJQkaKijoqgAfIU9YPaXrWh1S0S7v7O2dFkjTtLiZHUMpUIY4wynIOZHyM/cbwrL1zW47VRuy8r8ooU5vK3gq+Hieg768fRpuP02a62C5NwY5MNkKiIhjjUn7IDn3ksa1+PTdtss99V00PCdqkHE9/HGixxm1UoiKqqMCAclAwPtV1iuWcNevxTqLdQlsig9cZEB5f2q6nVyIpSlApSlApSlApSlApSlApSlApSlApSlApSlBy/j5uz17RpG6HtEz5nkPzYV0q7tUlRo5UV0YYZWAIIPUEHrXN/TvaOttbXsQy9ncK/wYjn+2sfwzW8k1WXUpRDZz9jAIUkmmRVZyZclIoyeSNtBJbBxuGOfOgmeKJYtPdk0+5mV0ZA1uY5J4I+0ZRhn2nsTtJYLvHcOQIrcC61BPat7eUeMczIT/QkXC/tGvHXuFxJLb6fayNAiRvdOwJftJRIgi7fJzLltzHJz6nIjArLtNZdJRb3qCGc8kIOY58d8Tnv8UPrDz61Nnp9xCnDb6mXn/C950/g9/ebi3x+TZ/KvhxqM3L6i1X7ykzyfAFVRT5ncPKs3U9fhgYRsxaVvZhjBeRvci88eZ5V8Q6bf3ntEWMPgNsk7DzP+jh+G8+7rWNKWt1DW9617lgBbTTm3Ozy3UvIE5lnmx9lVHRefQAKM5OOZrFj0JQ5ub6yhJu7uJVimxIYkZArMwGUDkrnAzjPM1d6Jw5b2mTDH67e3K5LyP8AikbLN7s4qO9OmqNb2MRjOJTcLs8SQrdB39R+VVY8Xjz9pb5PLj6SXouv1tLnULvssWLzmESqSfo6oxMe5evZbWVS32cDoOnc1YEAg5B6Ed9Svo44b+habDbyKCzKWlBAI3Sc2U+OAdvwqd4D4jext0gv+UCM8UV1g7VMMjRmKY/YOV9Vjybp166s3TaV8Qyq6hlIZSMggggjxBHWvugUpSgUpSgUpSgUpSgUpU5xJxG0Ti2tUEt0y7sMSEhQnHaSkc8cjhRzbHvI8mdcy9iN8Qo6Vy664gurSeMG7e8l3AzWqQxBRG3UqyqDER1G9zkA9etUaekCBOdzFcWq90kqApnwLxswU+/HdXlbRaNwWrNZ1KupWi0XjGxvG2291FI33Q2GPuVsE1uLq5SJGkkYKigszMcBQOZJPcK6ePWtFrPFMNu/ZKGnuD0ghG9+fQtjlGv6zkCtZHNdanzjL2lmej4AnuF8VB/0CEd59c/q99Bo2iwWibLeMICcseZZyerO5yzsfEkmglNfs7i5tppNSlFtaCNme3g2s7KATiSdgQT09VAOfeepj/RNrJ0hzpuoIIDMRNDKeQcuqjazdM8gBnocg91dB4pP0q5trEc0J+kXH8lERsQ/jlK+8Iw76zuLOFbbUoeyuUzjmjjkyHxVv8OhoMTRj2mp37/o0t4PkrTf94fKvH0g65ZQxdhdp27SjK26gMxA+3zIEYB6MSOfSua2NvqukG+ks5I7i1gkxKJ8bj2cSHdzIPqphRhu72ajpOKZppnlmhZpp/XyD1T7CqO5VHID58yaDvno7uLGSBjZRCJgcTIw+sD/APEYkl89d2SD49arK/mLTuJrm2nS4t7eRZFOGB9mRPtI47x4HuPMVe2PE2varHvsobe1hYkCVmDEFSQw55PX9TuoOk8TcS22nxGW5kCD7K/ac+Cr1JrjfC2pS63r8Ut1GVigjaWKFs4VRgRsQepLMr578Duqgn4GiswLzUpX1G8JCwRMTteU+wioTzGeZJ9UAE4rd8A6OYr27dyHlSONJnA9qeXMsu3wUIYUA7hGO/NB0Cpjg9AG1CAgbUu3IUjqsyJKcg9QXeSqepnTTs1W8Tult4JR/RaSNv3Cg+bjhHsiZNPmNo5OTGAGgc/rQn2T5oVPjmvmPip7YhNSh7DuFwm54G8y+Mwe6T5nGaqq+XQMCCAQeoPMH4UH5FIGAZSGU8wQQQR4gjrX3UpNwq9sTJpkggOSWtnyYJD3+rzMJP3o8DvIPPOy4f18XJkikjaG4ix2sLYOA3sujDk6Ng4YeBBwaDc0pSgUpSgUpSgVz3XL76He37sPatUuEPiIVdJFHiQQpPhvHjVZxZqLWtlczpjfHE7LnpuA5Z+NRf8AkfaSoBc5nmZfWlkkZnJYettOfUBz7K4HdWOa0RXUtsNZmdwxtMjWztDLJzbaZp3xlncjcx8/ADuAArN4f1631S1bER7JPVkjkCnezgEdCQRg1j6BqiWubW9KrMo2RGTAS4Torqx9UttwGXrnPLGK+9Q1S0s0EMAQnmVhgALSufBF+AyeQ8a1iY1uGUxO9Sh77g63Nldsi9lNZTNtmTOTGAsnrAEbmCOwB6+qOfOsl9fntbiHTtZm7W0SRWaYAt2g27oY5ieZXOGYHJ5DORVBq1q1po980+BLMkjy4PIPMAioD37RsXPfjPfVLw9wolxppS+QNJdfXTDoVdwNgU9VKJtUeG2s8VvLf5tpkrrX+LONwwBUggjII5gg9CD3ijuFBJOABknwA61x/RNWuOHLgWV8WksHP+b3OD9Xz9lvAeK93Ucq6Fxdby3djIlmUcyhQDv2h4yR2gVwDgsm4A45ZzWrJj8EIZhNfP1unzHnut48rbj4jL++Q1UVL6dxdAmyG4jexcAKqTgKpxyASYExP06BvhX3qvErGQ21ignuR7bHPZW+e+Zx39/Zqdx8hzoImayuZLy9hRe0tp76ITDHOHs1ilJYfaSSMbT4cuua5tFaFNRuIj7Ns0kS+4SMF93q/ursM/EKaY2sTTEZEkLKvP6x3togAoznm6t38gD4VyLhoMyPPJzkndnc+JJJ/eSfjQUeh6NLfz9hCdqjBnl/RIe4eMjdw7up8752i0GbAV/odwuFRQzlblByVR1ZpkHxZP1ia+fQzdL9GmgwBJFMxY98iy+sjnxPVP8A6xXQGUHGR05jyoJXRdOkZzqGoALKEPZQ5BW0j6t63RpWHtN5ADkOft6P4ibUzsMPdSPcMD1AkP1QPgREIwR4g188eyGSFLNPbvHEJx3RHncN8Igw97Ad9Zmlat/nEtm6CJogGhGciWDAAdeXVWypHdy8RQbupnUhs1W0fulgnjbzKGN4x8u0NUpNRnFOsQNdWCxypJNHdDdEhDsqyo8TFguSgAkzk46UFpXhc3iRmNXYKZG2ID9ptrNgee1WPwr3qR9J8jxWYuIlDSW00cqA9DhtrAnuyjMPjQZsmsSTXotrYLshw11KRnG4HZAnP2zyYk+yMdSeXjxCewvrG47pGe1k90q9pGT7niAz+t51sOFdH+iWyRk7pDl5nPWSV+cjH48vIADoKxuPLRpLGbYMyRgTR/jgYSp+aAUFBSvCxulmijlQ5WRFdT4hgCD8jXvQKUpQKUpQTnpEmK6bdYxzjK5YZCh/VLH3A5+FSNjoWlP9SvYTSjkXMgabPj2m7eD4YPLurY+l7UJRALeIAiWKaWXIJLRW/Zl41x0LCT2u4KeXOtO+oaZcW5jlWO1ZEDKjhIni5ZV4mHUeDIefzFT598dt8OuXlb6ZPJepazlJYbX61Hky0kkUyugjYEbW2sDls5wF65qxsdLhg/0MMcf4EVf3CtLwPZt2IuZneSedF3M4Awi57NQoHqjBLeOWNZ+q66kTiGNWnuWGVgjxux95z0jTxZvhk8qmtu0+MKa6iNyxOK4BcPaWZPKedS48Y4AZnHxKKPjXQQK5tr/DMi2dzfXbhruGFpIBHkJamP6wBD1YkqAzHG4csAV0aBsqpPUgH8qtxU8K6R5b+VtsTWNLgvInguEWRGHrKe7PQjvU94I51yy40vUuHd8lo4u9OUFmhkIDRDqSD3Y8V5czle+r3hT17nUZT33AiU+KwxJ+52kHwrd6nYpcQyQyDKSKVYeTDBrRm4zrfpUgviLa5WWzt2UdtmPfJJn7Ccvq1I+3gnwx1rb2XpU0y1iW3062mkx7EccZG4+JJO5iepJBJqy4Rm7aF7e6VXntW7GXeAd+0fVy8x0kjw3vLDuIqhgtI4+SIq/hUD9woOHLpM+oag93q0XYIlubiK2zydYDtG/nnkWGcjJ3AchyrS6cm2JARg7QSPAnmfzJro3pq3RxwSoue17S0k/BcKG/fHmoKg2/BWqfRdQhY8o5vqJPLdkwsfc/q/0zXca/nK5i3KQDg9x8COakeYIB+FdQPFb3dhapbnbd3gMXLn2BTK3MpHgmDjxLJ45oNloB+mXs951iizbW3ntb/OZB5FwqA/8ADPcRWTxpo0s8QltGEd5Bl4HwCMkYeNgeRV1yOfQ4PdW30rT0toY4YhtjjUKo8gP399ZdBy+yvdMnjRr/AFJ5ZCPXhnnWHs2+0jwRFFyCCpByOXfVHp/FGj267YLmyjXwR4lH5V46q6aZeCdiq2t44SUMVAjuCPUlGe5wpDY7wG+8a3f+UFj/AL1a/wBbF/8Aqg8IONdPdlRL23ZmICqJUJJJwABnmSa9eNLLt7C7j72gkxjxCkr+YFaLjnWrR7TbHcW7N29sQFkjJO25iJwAcnkCatiMjyNBh6Ledvbwy5zvjVs/iUE1lugYEEZBGCPEHrU56OeWnwx/oS8B8+wkaLP9iqWgmvR8xW0ELe1bSSW590TlUPxTafcRVLUxov1WpX0XQSrFcr5kgxS/Ls4/nVPQKUpQKUpQTPFS7brTpf8AjvC34ZonJ+bRoPjWuuOCpIWzZPEYc5FtcJvWMnr2LjDRjP2TkDuwMAbH0h+rZ9r+gmhmP4YpUZ/7II+NU1eTET29iZjpG/5OXs/K4ukhj+7aoQ5HgZZCcfBR/jVBomhQWaFLeMJuOXbmWc/edz6znzJrZUrytYr09tabdp/0g/7Mv/5tL/dtW7tfYT8I/dWk9IH+zL/+bTf3bVnX9z2VpJJnGyFmB/CmRXTlq/R2d1kJf08s0w90sruPyIqmrTcGWnY2FpH92CMfHYCfzrc0EnxWjWkyajGCVRezu1AzugzkSADq0Tc/ws9VMUgZQykFSAQQcgg9CD3ivp1BBBGQeRB7xUhoznTJxZSE/RZWP0Nzz7Mnm1qx8uZQnqDt7hQZPpK043GnThRl0AlTHUtEQ+B7wCvxNccjcMAwOQQCD4g9K/oh1BBBGQRgjxBr+ermxNrNPbt/EyMq/wAn7UR/qyvyNB5zShFLN0Ayf/e+uoei3hU2sTXMy7bifntP8VGcEJj7LHAZsd+PAVO+jjhb6W63k6n6PGcwIf45x0lI+4p9nxIz0ArrpNArVa/r0Vmql8vI52xQoMvK33UX95PIDmTWrveKHmdoNNQTyA7XnP8AoID09ZxzkYfcTPmVrN0Hhtbdmmldp7p/bnfGcfcjUcokH3V+OaDB0rh155BdaiEebBEcHJo7ZW6qAfbkPIM5645ACt3/AALbf7vD/Vp/4rPpQYK6PbggiCIEdCI05flWdSlBMcGerJqEXTZeMVH6ssccmfi7PVPUzpjbNVvI/wBJBbzfIyxH/kFU1BL699VqOnzd0na2zeZdRLHnyBice96qKmvSEu2zMw628kU490Uisw+KhgfImqRWBAI5g8xQftKUoFKUoNRxdZ9vY3UWM74ZAB57Tt/PFe/D9321rBKDnfEjZ8cqCa2BFTXo55WEUf6FpIPf2EjR5+O3NBS0pSg0XHcZbTb5R1NtKB8Y2rA42l3aPPt6yW4VfMyAKo+bCqDWbftLeZPvRuvzUiuTaJqLfQLWxlJYs9nJAT1aEzRmWM8hlomVoyMdNnngOxxoFAA5ADAHkOlfVKUCsLWNLjuomhmXcjfAgjmrKeqsDggjoRWbSgktM1mSzkS0v2zuO23uzyWfwSQ9Emx3dGxkd4GhvNAh1W+e6fMdnEvZyMx2/S2iZs9eaxKcqT9rp05nol9ZRzxtHMivGwwysAQR5g1DcGcKWktpE88QkETSKiyMzIgSVwCIydgOPtYzQbY8Ywn6rT4mu2X1cQACJMcsNOfUQDlyGTjGFNfh4euLzB1CbEfX6Lbs6p7pZeTze71V8jgGqHTrmF1xA8bKvL6sqQvl6vIe6sqg8bS1SJFSJFRFGFVQFAHgAOQr2pSgUpSgUpSgmbwbNWt2H8bazI3mYnjZBn+nIapqmeKTtutMk7hcOjHykgkUD9vbVNQYmrWQnglhb2ZY2Q+51Kn99a7gi8aawtnf2+zCuPB09Rx8GUit5UxwT9Wb23/Q3blR+pOFmB+LSP8AKgp6UpQKUpQKmODfUl1GI8tl2WUeCyxRv+blzVPUzpzbNWvE/SW8E3xDSxH8kFBTUpSgVyuys4ydOBUF4NVuokPgg+kOw8DzVPl766pUvrFugv8AT1VVUF7iQ7QBluz5scdSS/M9TQVFKUoFKUoFcs1bTbi54fljtcmQySEqvV0E7F1Hjkd3f0rqdTfo9/1Jf5Sb++eg5R6AuH7yG8llkilih7Mo29WXe2VKAK2M45nPd8a73SlApSlApSlApSlBKekm4ENqlw2dsFzBK2Bk7VlUNgd/Jq9OFuJvpBImkt0kc5it1cNIiYziX1sFyOZCjA6c8Zr69JNuJNMuwwyoiLkeIjIc/ktbXSdMgijj7GGOMBRt2Iq4yPIUGwqZs/q9WuF+zNbRSDzeNnjf5L2fzqmqZ1r1NS09/wBIs8HzQTf9mgpqUpQKUpQKmr71dWtT07S1nU+ZjeJkHvw0hx5Hwqlqf4y02SSJJrcZuLZxNCOm/AIki/pxlk595BoKClYOiarHdwJNEcq46HqpHJlYdzKQQR3EVnUCpnUmzq1mv3be4f8AtQr8+dU1TE4/+Zh8rGb854P/AAaCnpSlApSlAqb9Hv8AqS/yk3989UlTfo9/1Jf5Sb++egpKUpQKUpQKUpQKUpQazia17azuYvvwyL+0hH+NfvDN121nbSffhjb9pAazrhcqw8QR+VaL0et/8baD7kQj/q/U/wCmgoamdf8AW1DTUXqjTyt5IIGiz+3Kg+NUxNSnCrG7ubi//iyBBa+BijJMko8nkJ594Re7FBV0pSgUpSgUpSgktSs5bCZ7u1RpIJTm6tk6hu+4hHe2B6yD2uo59aHStUiuollgkWRG6Mpzz7wfAjvB5isyp7UuEYnkaeB5LW4bm0sBC9oR07VCCkvxGeuCM0FDUZZavDca0VhcP2VnIjkdA3bRZUN0JGOeOlZU/DVzONl1fu0X2khjWAyDwaQEsB47dvvrztbKODVIIoUVI0sJAqqMADt4u6graUpQKUpQK5lPxM2m6G1xGoaTtZFQNnAZp3G446gdcd9dNqN4X0mG80zsbhA8bSTZU5/TPggjmCPEUEj6IfSXdahdNbXSo2Y2dXRdpXaRkEdCDu6+XnXYKnuGOCrLTixtIQjPyZizMceGWJIHkKoaBSlKBSlKBSlKBUx6OD/mIH3Z7lflcy/4Yqnrnmg6Zc3H0uFZhBardzhjHntpMvuK7jyiXnjIyx7iKDZ65ePqEjWNq2IlOL24U+wO+3jI6ysMhufqDzIqrtbZIkWONQqIAqqBgADkABXlpenRW0SxQIEjUYVVH/uT51lUClKUClKUClKUClKUCpuT/a8f8yk/voqUoKSlKUClKUCpv0e/6kv8pN/fPX5SgpaUpQKUpQKUpQKUpQKnODP/AO3+ezf9NKUFHSlKBSlKD//Z"/>
          <p:cNvSpPr>
            <a:spLocks noChangeAspect="1" noChangeArrowheads="1"/>
          </p:cNvSpPr>
          <p:nvPr/>
        </p:nvSpPr>
        <p:spPr bwMode="auto">
          <a:xfrm>
            <a:off x="155575" y="-1333500"/>
            <a:ext cx="2752725" cy="2781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4276" name="AutoShape 4" descr="data:image/jpeg;base64,/9j/4AAQSkZJRgABAQAAAQABAAD/2wCEAAkGBxQREhQUEhQWFhUXGB0aFxcYGBUaIBcbGBsdHBYZGxgbHCghGB0mGxoZITQiJSktLi4uGh8zOTMsNygtLisBCgoKDg0OGhAQGzAmHyUvLDQ0LDM1KzQyLjQsLDQsLC80LDQvNC0vLDc0NCw3LCwsLCwsLCwsLC0sLCwsNDQsLP/AABEIAOIA3wMBIgACEQEDEQH/xAAcAAEBAAMBAQEBAAAAAAAAAAAABgQFBwMCAQj/xABLEAACAQMCAwQGBgQJDAMBAAABAgMABBEFEgYhMRNBUWEHIjJxgZEUI0JScqFTYpKxFUNzdIKTorPBFiQzNDVUY7LCw9HwJYPSRP/EABgBAQEBAQEAAAAAAAAAAAAAAAAEAwIB/8QAIREBAAICAgIDAQEAAAAAAAAAAAECAxEhMRIiBEFRgXH/2gAMAwEAAhEDEQA/AO40pSgUpSgUpSgUpSgUpSgUpWh4x4qh02AyzZJORHGvNpGAzgeAHUnuFBviahuJvSlZWbdmha5lzgpBhtpHUM+doI7xnIrn+tcSXd+SZpGjibpbxnaoHdvcetIfEZ292KkLaFZWwoG1s7gOixIcIg8Nx5nyz5UHUYvTE8vOCwJT70s4TPu2xvuHmOVfMHpemdmC2CELy3C5O3PeM9hzx5A+Fc+1C7G3ZGScsqMygkJuIB9YcgcdBnNZUsqQIB0A5KoGSfAAd5oOjWPpV9bFzaGNPvxSdtjzZNiNj8INX2larDdRiW3kWRD9pTnn3g+B8jzr+aP4UkcnYuMdyr2hH4myEU9eWTX5YcQ3lhL9IiVlP28LhZB92VAxDfi5Ed1B/UlK1fC+tLfWsNygwJUDbT9k9GX4EEVtKBSlKBSlKBSlKBSlKBSlKBSlKBSlKBSlKBSlKBX898b6jJqF3MY1MjsWt7VARyWPO9+fIZYMxPeAtd9vptkcjjqqM3yBNcL9GbxW9s1/cttVVEEPeW5AybF6szOduB9yuL28Y26pXynT90nhe9ukD7UgRmK/WbhIgXkzdnjByQcc/A9KoLX0YWqS7gz9lsRTCCRvZM5d3By2c+yMD392Xp3H0MkqpJFJCHO1HfZtLHorbWOwnuz5d/Kq6pMmTJE88K6Y8euOWl1XhiCeFINpjiRgwWE9nzGcez0655Vrz6PbE4ykhI6MZpSR44O7lWy4m4gSyjVmVnZ22xouMscEnmeQAAJJqXj9IcwOXsxt79k+5vgrRqD865pGSY9XV5xxPsxOLuDobS3DWcdyXLquEeRxGvVm7PnnkMch1Iqdt7lJAdjA45Ed48QR1FdWjuo9RtH7CVlWRWTevJ4yRggg81YeFcUuNJkjeSPMchgcxq6AxkgAey4yOWcEEYyCKowXmdxPafPWI1MdK/hLiVtMlySTaOfrY+6In+OQd36wHUc+o59yRwwBBBBGQRzBB6EGv5g03Uzu7KXr0BIwc/ddegJHQjkeddp9EF6z2LRNzFvM0Kn9QKjoPgJNv9GqGC4pSlApSlApSlApSlApSlApSlApSlApSlApSlB53JUI2/2dp3e7HP8AKuBW2gotrYyXN2LeFYAY41Tc5kcl5WVcHJIIHJSceHPPbOK5dlldN4QSf8hxXGOOuGrj6F20YLviFFWMMWS3SMeqAOmZcs2OoC+FZZJ5iNtMccTw2dvwhp98jxwXVz2mAW3s4YDuJhkRfVPcQB766NEm0AZzgAZ8cVzngzTZYNPt7q6LRyW3bP649ZoWU4jcnmBu9bB6YFXWhNKbaEznMpjUycsYZhkjHlnHwqTLM/u1ePX5picWWtq8Ba9H1aEMGy4ZWPIbCh3bjnGB1zjnUDCNIZ2Qpex7erF5zt8yFkYge9eXfiugcT6Z28DbRmVFdoeZwJNjKjEd+CcjPQ4Nfz5wDaznU4FjDCRZcydfVVT9bu8OWRz7yK7wxus8uMs6tHDsnDGhPaXQktpTPZ3KesSUJRlGY33DG8EZXOM9M92JDiqxT+ELk25Me3aG2nKmUrukJQ8ujKCPEE99dK0fS2t7m47MbbaQI6qMYWUlhLtHcGGwkdM+81zXjRiuoXO2ERuVjWM4AEhdigkbHM5kyM+CiusNt3/jnLXVP6m9XjM0bnbsnhGTjvXrkHvHLI8CPfXffRbppg06EuPrJvrpPxSYI+SBR8KhdS9HcLxtFBcMLwResWfdvDZHrIfYUtnBXGK6hwlfLPZ28iKUBjUbD9gqNpX4EEVRTJFumF6TXtt6UpXbgpSlApSlApSlApSlApSlApSlApSlApSlBrOKEDWd0D0MEn/Ia0mhtm2gJ6mKM/NBXn6XNcNlpk7oQHfES5585OTcj3hdx+FfvD6kWtuGxkRJnH4RUvyuoU/G7lgcb87Xs+vayxREeKvIokH7G6t/itLxbA7QK0al2iljl2DqwRvXA8TtzgeIFeH+ViScraC4nPVgsZjCeTNLtGfIZqbUzWNKNxE8qGvwDv8AHr51qtBup5TM00TRJvHYq+wPtCjdu2kjG/OMnP5Vtq5mNOonZXNeItMlju7nU7kAQW4Uwx5yZWRdsROOi9o5OOua6VWp4psYrm2kt5pBGsuF3Er1zuGM8ifVrvHbUub13Dn/AKMtbC2d/fzYedpuZx6zkqvZRDvwWIAUeNdf4R0trSzghc5dUHaHxdubn9omuQeizRIzq13Arg21tJ20cYJYM4O2Ik5OQgY9T1x4cu71dSupmf1De29R+FKUrRwUpSgUpSgUpSgUpSgUpSgUpSgUpSgUpSg5L6e42uP4Osk6zzk+4gBAflI3yqj4SuhLZWzj7UKfkoB/dWn44G7iDR1PQCQ/HBP/AEis8t/Btw8Mvq200hkt5T7KtIcyQO3RDvJZc9Q2B7NYfIrM13DfBaIty/dH4hVneC4ZI7lHYbCdu9Nx7J0z7QKFeneDW+xWLf6fFcLtmjSRfB1DD4Z6VqxwdZj2IjGPCOSRB8lYCo/WVftDfGp3VOJlJMNltuLk8gq+skWftTOOSKPDOT3A19ng2zPtw9p5SPJIPkzEVurW1SJQkaKijoqgAfIU9YPaXrWh1S0S7v7O2dFkjTtLiZHUMpUIY4wynIOZHyM/cbwrL1zW47VRuy8r8ooU5vK3gq+Hieg768fRpuP02a62C5NwY5MNkKiIhjjUn7IDn3ksa1+PTdtss99V00PCdqkHE9/HGixxm1UoiKqqMCAclAwPtV1iuWcNevxTqLdQlsig9cZEB5f2q6nVyIpSlApSlApSlApSlApSlApSlApSlApSlApSlBy/j5uz17RpG6HtEz5nkPzYV0q7tUlRo5UV0YYZWAIIPUEHrXN/TvaOttbXsQy9ncK/wYjn+2sfwzW8k1WXUpRDZz9jAIUkmmRVZyZclIoyeSNtBJbBxuGOfOgmeKJYtPdk0+5mV0ZA1uY5J4I+0ZRhn2nsTtJYLvHcOQIrcC61BPat7eUeMczIT/QkXC/tGvHXuFxJLb6fayNAiRvdOwJftJRIgi7fJzLltzHJz6nIjArLtNZdJRb3qCGc8kIOY58d8Tnv8UPrDz61Nnp9xCnDb6mXn/C950/g9/ebi3x+TZ/KvhxqM3L6i1X7ykzyfAFVRT5ncPKs3U9fhgYRsxaVvZhjBeRvci88eZ5V8Q6bf3ntEWMPgNsk7DzP+jh+G8+7rWNKWt1DW9617lgBbTTm3Ozy3UvIE5lnmx9lVHRefQAKM5OOZrFj0JQ5ub6yhJu7uJVimxIYkZArMwGUDkrnAzjPM1d6Jw5b2mTDH67e3K5LyP8AikbLN7s4qO9OmqNb2MRjOJTcLs8SQrdB39R+VVY8Xjz9pb5PLj6SXouv1tLnULvssWLzmESqSfo6oxMe5evZbWVS32cDoOnc1YEAg5B6Ed9Svo44b+habDbyKCzKWlBAI3Sc2U+OAdvwqd4D4jext0gv+UCM8UV1g7VMMjRmKY/YOV9Vjybp166s3TaV8Qyq6hlIZSMggggjxBHWvugUpSgUpSgUpSgUpSgUpU5xJxG0Ti2tUEt0y7sMSEhQnHaSkc8cjhRzbHvI8mdcy9iN8Qo6Vy664gurSeMG7e8l3AzWqQxBRG3UqyqDER1G9zkA9etUaekCBOdzFcWq90kqApnwLxswU+/HdXlbRaNwWrNZ1KupWi0XjGxvG2291FI33Q2GPuVsE1uLq5SJGkkYKigszMcBQOZJPcK6ePWtFrPFMNu/ZKGnuD0ghG9+fQtjlGv6zkCtZHNdanzjL2lmej4AnuF8VB/0CEd59c/q99Bo2iwWibLeMICcseZZyerO5yzsfEkmglNfs7i5tppNSlFtaCNme3g2s7KATiSdgQT09VAOfeepj/RNrJ0hzpuoIIDMRNDKeQcuqjazdM8gBnocg91dB4pP0q5trEc0J+kXH8lERsQ/jlK+8Iw76zuLOFbbUoeyuUzjmjjkyHxVv8OhoMTRj2mp37/o0t4PkrTf94fKvH0g65ZQxdhdp27SjK26gMxA+3zIEYB6MSOfSua2NvqukG+ks5I7i1gkxKJ8bj2cSHdzIPqphRhu72ajpOKZppnlmhZpp/XyD1T7CqO5VHID58yaDvno7uLGSBjZRCJgcTIw+sD/APEYkl89d2SD49arK/mLTuJrm2nS4t7eRZFOGB9mRPtI47x4HuPMVe2PE2varHvsobe1hYkCVmDEFSQw55PX9TuoOk8TcS22nxGW5kCD7K/ac+Cr1JrjfC2pS63r8Ut1GVigjaWKFs4VRgRsQepLMr578Duqgn4GiswLzUpX1G8JCwRMTteU+wioTzGeZJ9UAE4rd8A6OYr27dyHlSONJnA9qeXMsu3wUIYUA7hGO/NB0Cpjg9AG1CAgbUu3IUjqsyJKcg9QXeSqepnTTs1W8Tult4JR/RaSNv3Cg+bjhHsiZNPmNo5OTGAGgc/rQn2T5oVPjmvmPip7YhNSh7DuFwm54G8y+Mwe6T5nGaqq+XQMCCAQeoPMH4UH5FIGAZSGU8wQQQR4gjrX3UpNwq9sTJpkggOSWtnyYJD3+rzMJP3o8DvIPPOy4f18XJkikjaG4ix2sLYOA3sujDk6Ng4YeBBwaDc0pSgUpSgUpSgVz3XL76He37sPatUuEPiIVdJFHiQQpPhvHjVZxZqLWtlczpjfHE7LnpuA5Z+NRf8AkfaSoBc5nmZfWlkkZnJYettOfUBz7K4HdWOa0RXUtsNZmdwxtMjWztDLJzbaZp3xlncjcx8/ADuAArN4f1631S1bER7JPVkjkCnezgEdCQRg1j6BqiWubW9KrMo2RGTAS4Torqx9UttwGXrnPLGK+9Q1S0s0EMAQnmVhgALSufBF+AyeQ8a1iY1uGUxO9Sh77g63Nldsi9lNZTNtmTOTGAsnrAEbmCOwB6+qOfOsl9fntbiHTtZm7W0SRWaYAt2g27oY5ieZXOGYHJ5DORVBq1q1po980+BLMkjy4PIPMAioD37RsXPfjPfVLw9wolxppS+QNJdfXTDoVdwNgU9VKJtUeG2s8VvLf5tpkrrX+LONwwBUggjII5gg9CD3ijuFBJOABknwA61x/RNWuOHLgWV8WksHP+b3OD9Xz9lvAeK93Ucq6Fxdby3djIlmUcyhQDv2h4yR2gVwDgsm4A45ZzWrJj8EIZhNfP1unzHnut48rbj4jL++Q1UVL6dxdAmyG4jexcAKqTgKpxyASYExP06BvhX3qvErGQ21ignuR7bHPZW+e+Zx39/Zqdx8hzoImayuZLy9hRe0tp76ITDHOHs1ilJYfaSSMbT4cuua5tFaFNRuIj7Ns0kS+4SMF93q/ursM/EKaY2sTTEZEkLKvP6x3togAoznm6t38gD4VyLhoMyPPJzkndnc+JJJ/eSfjQUeh6NLfz9hCdqjBnl/RIe4eMjdw7up8752i0GbAV/odwuFRQzlblByVR1ZpkHxZP1ia+fQzdL9GmgwBJFMxY98iy+sjnxPVP8A6xXQGUHGR05jyoJXRdOkZzqGoALKEPZQ5BW0j6t63RpWHtN5ADkOft6P4ibUzsMPdSPcMD1AkP1QPgREIwR4g188eyGSFLNPbvHEJx3RHncN8Igw97Ad9Zmlat/nEtm6CJogGhGciWDAAdeXVWypHdy8RQbupnUhs1W0fulgnjbzKGN4x8u0NUpNRnFOsQNdWCxypJNHdDdEhDsqyo8TFguSgAkzk46UFpXhc3iRmNXYKZG2ID9ptrNgee1WPwr3qR9J8jxWYuIlDSW00cqA9DhtrAnuyjMPjQZsmsSTXotrYLshw11KRnG4HZAnP2zyYk+yMdSeXjxCewvrG47pGe1k90q9pGT7niAz+t51sOFdH+iWyRk7pDl5nPWSV+cjH48vIADoKxuPLRpLGbYMyRgTR/jgYSp+aAUFBSvCxulmijlQ5WRFdT4hgCD8jXvQKUpQKUpQTnpEmK6bdYxzjK5YZCh/VLH3A5+FSNjoWlP9SvYTSjkXMgabPj2m7eD4YPLurY+l7UJRALeIAiWKaWXIJLRW/Zl41x0LCT2u4KeXOtO+oaZcW5jlWO1ZEDKjhIni5ZV4mHUeDIefzFT598dt8OuXlb6ZPJepazlJYbX61Hky0kkUyugjYEbW2sDls5wF65qxsdLhg/0MMcf4EVf3CtLwPZt2IuZneSedF3M4Awi57NQoHqjBLeOWNZ+q66kTiGNWnuWGVgjxux95z0jTxZvhk8qmtu0+MKa6iNyxOK4BcPaWZPKedS48Y4AZnHxKKPjXQQK5tr/DMi2dzfXbhruGFpIBHkJamP6wBD1YkqAzHG4csAV0aBsqpPUgH8qtxU8K6R5b+VtsTWNLgvInguEWRGHrKe7PQjvU94I51yy40vUuHd8lo4u9OUFmhkIDRDqSD3Y8V5czle+r3hT17nUZT33AiU+KwxJ+52kHwrd6nYpcQyQyDKSKVYeTDBrRm4zrfpUgviLa5WWzt2UdtmPfJJn7Ccvq1I+3gnwx1rb2XpU0y1iW3062mkx7EccZG4+JJO5iepJBJqy4Rm7aF7e6VXntW7GXeAd+0fVy8x0kjw3vLDuIqhgtI4+SIq/hUD9woOHLpM+oag93q0XYIlubiK2zydYDtG/nnkWGcjJ3AchyrS6cm2JARg7QSPAnmfzJro3pq3RxwSoue17S0k/BcKG/fHmoKg2/BWqfRdQhY8o5vqJPLdkwsfc/q/0zXca/nK5i3KQDg9x8COakeYIB+FdQPFb3dhapbnbd3gMXLn2BTK3MpHgmDjxLJ45oNloB+mXs951iizbW3ntb/OZB5FwqA/8ADPcRWTxpo0s8QltGEd5Bl4HwCMkYeNgeRV1yOfQ4PdW30rT0toY4YhtjjUKo8gP399ZdBy+yvdMnjRr/AFJ5ZCPXhnnWHs2+0jwRFFyCCpByOXfVHp/FGj267YLmyjXwR4lH5V46q6aZeCdiq2t44SUMVAjuCPUlGe5wpDY7wG+8a3f+UFj/AL1a/wBbF/8Aqg8IONdPdlRL23ZmICqJUJJJwABnmSa9eNLLt7C7j72gkxjxCkr+YFaLjnWrR7TbHcW7N29sQFkjJO25iJwAcnkCatiMjyNBh6Ledvbwy5zvjVs/iUE1lugYEEZBGCPEHrU56OeWnwx/oS8B8+wkaLP9iqWgmvR8xW0ELe1bSSW590TlUPxTafcRVLUxov1WpX0XQSrFcr5kgxS/Ls4/nVPQKUpQKUpQTPFS7brTpf8AjvC34ZonJ+bRoPjWuuOCpIWzZPEYc5FtcJvWMnr2LjDRjP2TkDuwMAbH0h+rZ9r+gmhmP4YpUZ/7II+NU1eTET29iZjpG/5OXs/K4ukhj+7aoQ5HgZZCcfBR/jVBomhQWaFLeMJuOXbmWc/edz6znzJrZUrytYr09tabdp/0g/7Mv/5tL/dtW7tfYT8I/dWk9IH+zL/+bTf3bVnX9z2VpJJnGyFmB/CmRXTlq/R2d1kJf08s0w90sruPyIqmrTcGWnY2FpH92CMfHYCfzrc0EnxWjWkyajGCVRezu1AzugzkSADq0Tc/ws9VMUgZQykFSAQQcgg9CD3ivp1BBBGQeRB7xUhoznTJxZSE/RZWP0Nzz7Mnm1qx8uZQnqDt7hQZPpK043GnThRl0AlTHUtEQ+B7wCvxNccjcMAwOQQCD4g9K/oh1BBBGQRgjxBr+ermxNrNPbt/EyMq/wAn7UR/qyvyNB5zShFLN0Ayf/e+uoei3hU2sTXMy7bifntP8VGcEJj7LHAZsd+PAVO+jjhb6W63k6n6PGcwIf45x0lI+4p9nxIz0ArrpNArVa/r0Vmql8vI52xQoMvK33UX95PIDmTWrveKHmdoNNQTyA7XnP8AoID09ZxzkYfcTPmVrN0Hhtbdmmldp7p/bnfGcfcjUcokH3V+OaDB0rh155BdaiEebBEcHJo7ZW6qAfbkPIM5645ACt3/AALbf7vD/Vp/4rPpQYK6PbggiCIEdCI05flWdSlBMcGerJqEXTZeMVH6ssccmfi7PVPUzpjbNVvI/wBJBbzfIyxH/kFU1BL699VqOnzd0na2zeZdRLHnyBice96qKmvSEu2zMw628kU490Uisw+KhgfImqRWBAI5g8xQftKUoFKUoNRxdZ9vY3UWM74ZAB57Tt/PFe/D9321rBKDnfEjZ8cqCa2BFTXo55WEUf6FpIPf2EjR5+O3NBS0pSg0XHcZbTb5R1NtKB8Y2rA42l3aPPt6yW4VfMyAKo+bCqDWbftLeZPvRuvzUiuTaJqLfQLWxlJYs9nJAT1aEzRmWM8hlomVoyMdNnngOxxoFAA5ADAHkOlfVKUCsLWNLjuomhmXcjfAgjmrKeqsDggjoRWbSgktM1mSzkS0v2zuO23uzyWfwSQ9Emx3dGxkd4GhvNAh1W+e6fMdnEvZyMx2/S2iZs9eaxKcqT9rp05nol9ZRzxtHMivGwwysAQR5g1DcGcKWktpE88QkETSKiyMzIgSVwCIydgOPtYzQbY8Ywn6rT4mu2X1cQACJMcsNOfUQDlyGTjGFNfh4euLzB1CbEfX6Lbs6p7pZeTze71V8jgGqHTrmF1xA8bKvL6sqQvl6vIe6sqg8bS1SJFSJFRFGFVQFAHgAOQr2pSgUpSgUpSgmbwbNWt2H8bazI3mYnjZBn+nIapqmeKTtutMk7hcOjHykgkUD9vbVNQYmrWQnglhb2ZY2Q+51Kn99a7gi8aawtnf2+zCuPB09Rx8GUit5UxwT9Wb23/Q3blR+pOFmB+LSP8AKgp6UpQKUpQKmODfUl1GI8tl2WUeCyxRv+blzVPUzpzbNWvE/SW8E3xDSxH8kFBTUpSgVyuys4ydOBUF4NVuokPgg+kOw8DzVPl766pUvrFugv8AT1VVUF7iQ7QBluz5scdSS/M9TQVFKUoFKUoFcs1bTbi54fljtcmQySEqvV0E7F1Hjkd3f0rqdTfo9/1Jf5Sb++eg5R6AuH7yG8llkilih7Mo29WXe2VKAK2M45nPd8a73SlApSlApSlApSlBKekm4ENqlw2dsFzBK2Bk7VlUNgd/Jq9OFuJvpBImkt0kc5it1cNIiYziX1sFyOZCjA6c8Zr69JNuJNMuwwyoiLkeIjIc/ktbXSdMgijj7GGOMBRt2Iq4yPIUGwqZs/q9WuF+zNbRSDzeNnjf5L2fzqmqZ1r1NS09/wBIs8HzQTf9mgpqUpQKUpQKmr71dWtT07S1nU+ZjeJkHvw0hx5Hwqlqf4y02SSJJrcZuLZxNCOm/AIki/pxlk595BoKClYOiarHdwJNEcq46HqpHJlYdzKQQR3EVnUCpnUmzq1mv3be4f8AtQr8+dU1TE4/+Zh8rGb854P/AAaCnpSlApSlAqb9Hv8AqS/yk3989UlTfo9/1Jf5Sb++egpKUpQKUpQKUpQKUpQazia17azuYvvwyL+0hH+NfvDN121nbSffhjb9pAazrhcqw8QR+VaL0et/8baD7kQj/q/U/wCmgoamdf8AW1DTUXqjTyt5IIGiz+3Kg+NUxNSnCrG7ubi//iyBBa+BijJMko8nkJ594Re7FBV0pSgUpSgUpSgktSs5bCZ7u1RpIJTm6tk6hu+4hHe2B6yD2uo59aHStUiuollgkWRG6Mpzz7wfAjvB5isyp7UuEYnkaeB5LW4bm0sBC9oR07VCCkvxGeuCM0FDUZZavDca0VhcP2VnIjkdA3bRZUN0JGOeOlZU/DVzONl1fu0X2khjWAyDwaQEsB47dvvrztbKODVIIoUVI0sJAqqMADt4u6graUpQKUpQK5lPxM2m6G1xGoaTtZFQNnAZp3G446gdcd9dNqN4X0mG80zsbhA8bSTZU5/TPggjmCPEUEj6IfSXdahdNbXSo2Y2dXRdpXaRkEdCDu6+XnXYKnuGOCrLTixtIQjPyZizMceGWJIHkKoaBSlKBSlKBSlKBUx6OD/mIH3Z7lflcy/4Yqnrnmg6Zc3H0uFZhBardzhjHntpMvuK7jyiXnjIyx7iKDZ65ePqEjWNq2IlOL24U+wO+3jI6ysMhufqDzIqrtbZIkWONQqIAqqBgADkABXlpenRW0SxQIEjUYVVH/uT51lUClKUClKUClKUClKUCpuT/a8f8yk/voqUoKSlKUClKUCpv0e/6kv8pN/fPX5SgpaUpQKUpQKUpQKUpQKnODP/AO3+ezf9NKUFHSlKBSlKD//Z"/>
          <p:cNvSpPr>
            <a:spLocks noChangeAspect="1" noChangeArrowheads="1"/>
          </p:cNvSpPr>
          <p:nvPr/>
        </p:nvSpPr>
        <p:spPr bwMode="auto">
          <a:xfrm>
            <a:off x="155575" y="-1333500"/>
            <a:ext cx="2752725" cy="2781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4514" name="Picture 2" descr="http://kimberlysbodyrevolutionexperience.files.wordpress.com/2012/05/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492896"/>
            <a:ext cx="3771900" cy="3771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r>
              <a:rPr lang="tr-TR" sz="7200" dirty="0" smtClean="0">
                <a:solidFill>
                  <a:srgbClr val="00B0F0"/>
                </a:solidFill>
                <a:latin typeface="Hand writing Mutlu" pitchFamily="2" charset="0"/>
              </a:rPr>
              <a:t>ku</a:t>
            </a:r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lım</a:t>
            </a:r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72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Di</a:t>
            </a:r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dem</a:t>
            </a:r>
            <a:endParaRPr lang="tr-TR" sz="15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9458" name="Picture 2" descr="http://img89.imageshack.us/img89/1996/358488usc1c5krt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2857500" cy="3190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Se</a:t>
            </a:r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dat</a:t>
            </a:r>
            <a:endParaRPr lang="tr-TR" sz="15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8434" name="Picture 2" descr="https://encrypted-tbn1.gstatic.com/images?q=tbn:ANd9GcSUsKcylDy05HNzfAxM9NCXFaVE0OoDFkHrda9LfvPLMbYC1hl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404664"/>
            <a:ext cx="2105025" cy="1924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252536" y="2780928"/>
            <a:ext cx="8229600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Ar</a:t>
            </a:r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da</a:t>
            </a:r>
            <a:endParaRPr lang="tr-TR" sz="15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7410" name="Picture 2" descr="http://www.reveries.fr/gifs/images/enfants/1223222509_gifs_enfant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4150" y="476672"/>
            <a:ext cx="2609850" cy="3762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7624" y="2564904"/>
            <a:ext cx="8229600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Di</a:t>
            </a:r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lek</a:t>
            </a:r>
            <a:endParaRPr lang="tr-TR" sz="15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6386" name="Picture 2" descr="http://www.gozderesimler.com/data/media/29/bambina11-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81300" cy="3771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De</a:t>
            </a:r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rin</a:t>
            </a:r>
            <a:endParaRPr lang="tr-TR" sz="15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5362" name="Picture 2" descr="http://img134.imageshack.us/img134/4817/20279x2vqx0xy7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2076450" cy="2295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Sa</a:t>
            </a:r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di</a:t>
            </a:r>
            <a:endParaRPr lang="tr-TR" sz="15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4338" name="Picture 2" descr="http://img231.imageshack.us/img231/8945/16bkmm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284984"/>
            <a:ext cx="3120255" cy="3217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748464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Der</a:t>
            </a:r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ya</a:t>
            </a:r>
            <a:endParaRPr lang="tr-TR" sz="15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2290" name="Picture 2" descr="http://www.e-gify.pl/gify/postacie/dzieci/dzieci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60648"/>
            <a:ext cx="2105025" cy="2295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8313" y="1816100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2744788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dede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http://zaferugur.net/wp-content/uploads/2009/06/ded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636912"/>
            <a:ext cx="4495800" cy="3371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99592" y="2636912"/>
            <a:ext cx="8748464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  <a:r>
              <a:rPr lang="tr-TR" sz="15000" dirty="0" err="1" smtClean="0">
                <a:solidFill>
                  <a:srgbClr val="FF0000"/>
                </a:solidFill>
                <a:latin typeface="Hand writing Mutlu" pitchFamily="2" charset="0"/>
              </a:rPr>
              <a:t>Di</a:t>
            </a:r>
            <a:r>
              <a:rPr lang="tr-TR" sz="15000" dirty="0" err="1" smtClean="0">
                <a:solidFill>
                  <a:schemeClr val="bg1"/>
                </a:solidFill>
                <a:latin typeface="Hand writing Mutlu" pitchFamily="2" charset="0"/>
              </a:rPr>
              <a:t>lan</a:t>
            </a:r>
            <a:endParaRPr lang="tr-TR" sz="15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0242" name="Picture 2" descr="http://i45.tinypic.com/2q1wcw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71800" cy="3771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748464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De</a:t>
            </a:r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met</a:t>
            </a:r>
            <a:endParaRPr lang="tr-TR" sz="15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6146" name="Picture 2" descr="http://idata.over-blog.com/3/98/62/22/gifs1/gifs3/massinha00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2160240" cy="3086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748464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dı</a:t>
            </a:r>
            <a:endParaRPr lang="tr-TR" sz="15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748464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ol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du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748464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de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di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748464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at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ma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dı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748464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in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di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748464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o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ku</a:t>
            </a:r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dum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748464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ye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dim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748464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yı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r>
              <a:rPr lang="tr-TR" sz="15000" dirty="0" smtClean="0">
                <a:solidFill>
                  <a:schemeClr val="bg1"/>
                </a:solidFill>
                <a:latin typeface="Hand writing Mutlu" pitchFamily="2" charset="0"/>
              </a:rPr>
              <a:t>dı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8313" y="1816100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re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2744788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dere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data:image/jpeg;base64,/9j/4AAQSkZJRgABAQAAAQABAAD/2wCEAAkGBxMTEhQUExMVFhQUGRgYGBgYGB0aGxwbGBwaFxoeGBocHyggHBolHxgcIjEiJSkrLi4uGB8zODMtNygtLisBCgoKDg0OGhAQGzQkICY0LCw0LCw0LDQsNCwsLCwsLCwsLCwvLDQsLCwsLCwsLCwsLCwsLCwsLCwsLCwsLCwsLP/AABEIAMIBAwMBIgACEQEDEQH/xAAcAAABBQEBAQAAAAAAAAAAAAAEAAIDBQYBBwj/xABBEAACAQIFAQUGBAUDAwIHAAABAhEDIQAEEjFBUQUTImFxBjKBkaGxQsHR8BQjUnLhYoLxBxUzktIWJUNUk6Ky/8QAGQEAAwEBAQAAAAAAAAAAAAAAAQIDAAQF/8QALREAAgICAgEDAwIGAwAAAAAAAAECEQMhEjEEE0FRImHwFDJCcZGxweFSgaH/2gAMAwEAAhEDEQA/AN/3E3Bw4UMSVK4AmJxzLV5nHbbOOkM7jDSh2AwYj+WJJ8sDkw8St/hydxh9PIrMTiwU+WI8xTnja/yxubNwREcogGK7MHgWxOap1QwMTE8Yc+XEgC82wy12I1fQFTc9TiUuTgtsnGwm+J6WVXcjGcl2FRZVikTghcrHni0TKIOMTLTXphXkGUCspUZwQtDB4AxHVUGATvhOdjKNAYqqOuIjUINiY88H1csDbpiPuREbnBUkagenXI3uPTBNKoD+E4Dz+cp0BqqsFB2ncnyAucZqt7bDvCET+WJufePw2A8r4ZY3PpCucY9s26uvIjDqtUAWAIxi6Xttb/xgjm+Lrszt2lVupAPKnfAlikttBWSL6YZn+zKVQTpv5YCo9kJi+poONjgPtOuBTq6SNaIW0/AkT6wfkTxhFNpDOKexlHK01/DGOZaiGSVPVW/uUlWH/qBxRdo+0Csk6KqrchoHiWDsJkj06ERgfs32iP8AD1HY81CqoRqKszwQz2LTJJPla91cvcNFv2vmKeXptUa+mJVSNRJmNyImNzii7Q9ru6CVh3ZpMhJpyFYGDqDOZkggAQADqbeBjz32hShTdu4zCVBLB9SsNJUAkFhZhwTa9o5OezFbU0K8rsC34rEcySJMiOOOkZ5ZsFUej9te3atRcU6RUsIVi0ghpmJUQ28efGPOu0ZqSzHURJJIjwkQ0nkgJP8Am2IKSsHF4AsDtbyXxQGWfLpcYn7xySV4iIgWA3kEQSJMzxzOJuUn2wdFYlArB8IYmwgyenqMS5olDqkHcgbwD+xvid5cLeWbVOkKrmZHO5gHmeLYbmFhYcE30grEjY2A3axt5fMXsPuCV82ogiTAMSBf1B+/N/gDVdifCpGx2v6z+mD3p6NLBI66t+SZPB+HPphr1VCSo8NpmQVubW+jDrBE7tEeKOPlHk6VZhwQf88bfDHcTK83RkCnhg8zzOkRvO3yGwWKaHPcantJlkEGpP8AaCf8YqavtmVtRpiOtSSfkpAHzOMpRrLqIZSbGPJiPCY5APGGERO30+4x7CxRXZ5LzS9jYUvbyoGBalTK8gFgfgZP2xq+xvaXLV4Cvoc/gfwmfI7N8DOPJezq9EVF754p3DEXIlSAYFyAYJHIGBqfaCCQZIPQfrGBLBGXQ0M8l2fQQTHdAx4d2X7Y16MBKr6R+FvEvwU+7/tjGqyn/Ux48VGm56qWT5g6scsvGmutl4+TB96PQsxklcEEb84Ay3ZOgnUZWNyYj1/XGPrf9R6zf+OlSX1LP+a/bFD2v25XzRHfPIGyCyjzC8nzMnDQwZOnoE8+PtbN5n/aDL0tS03DmfwGw4u23ynAR9tFWAaerqdUb+WnGEoNpMyZG3SfPy55mIjC1rBJPinmedzP/G3PFlggu9kvXk+jZf8Ax4RUvRAp9JOv1nb4R8cabsntmnmBNJp6o0Bx8OnmCRjx9mE74kpZooQyMVZdiCQZ8jwcafjwa1o0fIaez3FanlfpgGpmVX32VB5sB98eUZ72hzNZQr1mgWgQoP8AdpjV8cVgXpHyxOPjfLHflfCPY27Zyw3r0vhUWfocZTtz21LSmWBUbd4wkn+1SPD6m/kMYxccd4Ij4W/XnFIYIp32JLyJPS0T1c27nU7M7f1MST8zxiI1cM1eeGlQRGxHwxfRFuyZamJhmSIINxz09MBp0Mg44D5YILN52T7WaqbUq9Q07WqrYjncbN57fn32o7fIQt/pKOwEAqwkHS1yJnSTEEmDF8ec5vPaBMrBFoN5/frirzebq1QAzSBdVnwiOq2Pwgc8k48ryeKf0HdhnKtnoed9pe8yQUOVakaZpOJZiaZVtR8/CSQdpIkgkY8+7Rz9RCKY1QF0qSse6AG23A3m0aicPYlCCHLEjwqx2MAsbW0z13gb7CVqpVT44HEIdIkQC1pKmBIi02xwNt9lrKTN5d2gr4hJGlmvINoHQ7bRIPlM1OqyiQSrE7qwBAIJ4PVBzH1xBm20k/y1iw1CRJg2v0DD6TtgE5uZ1Fo/D03np+/nh6GSbDcorkN4S+qzG/oJvvew9cOyma0Suw53MGGgiLhpO08m4nBHZ2eCN3gMAgEIzwq6oJIg3M8E8ni+LetSplFnuF30iAV/qGkCIaeQZg7wZxOc6dNAk/YGPZlRh7oExOnQrAWAIiTpNpngHoRgTtOh3RswhpLaCS5m92kgtJMkgYkTM1XBVG1qCdRtAiB4Y3Xa9+d7nBObo0mIbTVLrIEyQbDgTAtwLXNzhE5KW/8AwVGez1Fo8BlCBANzYafOTA/O2IKFFgodTYXJHEQSD9fp1GLKrlSNJUaSsEox2VhcdTJBP+4zYE44uQcEhQfFAYrtcn3laLbz8D5Y6NJdlVpFK9a/uL8iPoDGO4IzHZ9TUYpEj9z9cLB5IazTsa4v4/gP02wI9Vm3JPqcXFKmWUKjgEFQAAVmTpkKWbTAMX3kbxGKvMpBJAbTMDVciJADcTA+mPT8Xy/VtSqzy8mLj0RqMSNTgTNsQ4WO2yNDwcOWqcRT88TUKWqLG/Tp8sB5Irs3EKo5oGzSD1wQtcn3Xnr+t8RUcqv9JPx/SPLD3yyxEDy2k+h5xF+RBMKgySnnEEd4xN7hACfqQPvgVu0W4Aww5dTs3z9Yjacd/gerAeXOGWbH8m4v4GtnHPOGrmWHJw6plwPM3tfj4D6YaMqxuBbzj57yR8MH18YODCqWeU7gg9RtginWHDD5/v8AYwB3Cg3k2BNrD1/frjorDZQDuDttYWjb584hLPH+FDLG/cNqZxR+L5CfzjD6WaDbMD5H9/liuFBqhEQABfj4QAfpiHMZlacgH1ixj13jyHQYSXlJLrY8cLYe3aIFXQNhuZ55+G2DO+ESJ5+m+36/XFVkEps5OiHgwwP3BsDttN8GrVIbTItJsIPX47TPMi0jHJLysj60dKwRJatabRptvuT8OJ+n24awZCAYJsLm3XzHN4MRgKu4iwE32vvax4M/fAWersSBT4mSTeBaZsLjkkX9cReTJ/yY3px+DlKrSUutYtKn3ZJHz/D+n1KGepFiRTIDe9KwD0gRF94ttziiWs3eKVYSxGmOs7dN+QcSVs0QsPrDH/UdMCYsD99oxJxt7KcCXviSPCDJjxbtc2M9Tv8APBFJi+mGMkBVbxCCIiy2Bkib2PoshvSUQe9Y7XTYM3r7pEGZF9J6YM7P7UmVkozCDKkjaJJUjn133EYL60MR9p5Cu66gVcRNom9yAeTcGJnm9zii/hnUjWpW/I6X53xoq/Z1TvA4enpi+hQQZ8QhSdIBsDLD9Qe1nZTpKt4hbWLRf4MRYar7cY0WFP2AMrVCtAjznoOI6eXl5YJyysSBBCkEiAeI1QeTbz2GK4g36DeeJt98d0mIE9R6GxtxhqGo1y1KShdDqZ/E9yGMjVpCwAbjY/ngqlmQVXXpUyYKyNJsD/qhvtuMZOlUpg+HUzRvYGfSCIBvz88F5WuurxMQInSdWxAuI5PToD5YhLFeybiaLMZek1yq2NpMnrLEEHjeeGvERS5rMF7wFQEKXEBhcSRt8zvHmcWlChNzUIYjUCBqnjVBO8EW9T1mLvqNFgqqfFwzEkGdM9L38vLAj9P3AtAAzgSFVtQGzEi/PJB+mO4Hq9p3/p8gzAfImRhYt/0PZfZekw3XVezAjXMReN7Xm0mes4bmazK5DS1Mx74OyTYcESwBiJ084qsujLpAdpU6YuqySfxEW24kn7XOWzFUAFqZYPTjwRbUv4ouR142mOZbRJxAqzhoIAHhEqtrgXPM/D5YYV/0gA7T+5+nGC8wni100RaRsAHG88yR4r8WkfN1QgKNoI4YagRaCLEHziPWcdK8qdVdkXi3YJ34F95/p2jniB64d37fgEATfedpsRx+WJ0pKfEFnTuoBkERxvtPMzGGLUWQQNRuBa8wSfMzB+eGWRSViuNDaNfVMNqHQyNzeb25+mJHaIJFthyevFuv7vhtZmUHTMnYbEEyLD1kX6YYKxEeNtZtpjYnf743IPEJqMFAJ03MWPXf4fpjtXNKD7ok23kD4wfLnkeuIKNMjws1xNgfDBECL6h5HyFhhyK2kamM8HcmBbbj44HM3EalTcgCDOw3te8dDMeQw6kpaCA2kHqYb0seB94w5cpUZWDOtxY6STAmxO4km548+eZSkyIRqBvcDVp6C3HyMkcb43qDcBq5Qd4TfVJ8JmbbbXM+Q/XC7xJAZCJDGQepvYeEEHVPmOu9VmqzKSSRr/0kEAdALWjqPhhlBnqOJlQ0S0RIFt7k7R0+WA5yfuOoFrmM+gGlJJlgRzIIG3z+WKPtBxLeLc9IjncHmZxYt2e6EaRIvcgKR1AMmRzIn6A4MYiSIkyNSnxafnuOu++JvIZOmV+RzEQSDqUEggjSY3taJ2t1xYmsKl4OsLcAi4XgxFok7Tv6YiOgEwQOYE3F7Dn98746aagSLdSb+Ri1zF/03Oc0Py2dohGVpsQTIBPAglf8XvO+IajrTgg36ETEHgc8xsBOJCVibMSJJI5iLXtwLb4BzGUZjqYkx/pP0G/3/UX7GsH7RYsWJKwo4J5tsTax46eWAhotqJAJuRc/M9PTFjTaokg6Yv4iLjTcHeSB08uJuDVyoN1ZW3njn5TcW/4wUOn8nFzbAQDKzuVmQT1O230wcubYkLTZzaV1GNre6tov9cN7Py1nhWLACQNr3F1+Hpe+JP4CqJMKfJSBJ+/WJPnvIwbQbC671KgV9dNTq4liIIIDk2jwg2t5mbVna9BtXgqBwoixmBudyduPKNsDjNeLTYA9Tf4k8zz5WwVne1dcXESJWPjAJBttbGpo2/YCouugRufeE7/Ec+WEtJmhQLwCoOq4PQYhooGIWGm4t1kRA+dvPEqoywSGAXc3/IWtbBGogjz8QtEGfPBOT1sDJsCNyLk29T/xiWlmqepe8BC2JZLtbpJt6emCAU1MabaV41DUQIufdOk/H8Ub2wLBYbk0YRLaYEt4ok2HyAItOx88T9ohHWS5JAnUACYsZPMTJvxPngOoE7tCIgyNWkKbnYj8V72JnyAwDpdXDKrU4PJMjkDgx5RxhUrdio6KNMWqEBxuDq/IxhYPpZM1QH7lfFe1einl7rXHxwsPspsJzxqIV2eQTO4Fw03tIFoMiGn0tqNWAQAYtaeh44K7HElTs4KAV0sFEksNUe6T5CLjVF9Q5JmFBGo6mCEqokG5iyiQep330+TE8lpo5VsIzeWGksQSQIJFt9vdu0QZMkfKSFVyRYSGhhpJA3be0kWgkxaLcYJzmY0k+JO7UwDpkyCRJkQODp5DEcxgan2oNXhCmJn8IsfevFyLx5EQMD6vYLVdHDSM6iLi8DVJiQdh6GCPlbHAQbgkEQfD5jY3ufPfBNY94gcBobzAvewEzYAn0xW0K88EAE7R+GdwOht+7PBurFSChUndjBUi1vSesXFp/QTLZdiNWoCR4gSATY89Lx8Om7xWEt4gCBE3MXAhtvS+A6WZk8alMifUj9/exnoUnRuOg96iqpVoY8AjVbqLYip1mNwxj03HnIPyM4FzmWeBUQFY4tEC3lbm/X4YrT2iy8kzud548v2MYaK1o0iVEUyG0sONwPWRvvbfA9espPhYiOeTt8CN+uM9/HE7nbb6Rg3IZhgCysNUaQdzJ3sT0No/XApoPFh4VTvTUA7SsyDfxFvhAM4np5kEaY1SAdJ8I43G2xHpffFNSqkmSOTP4t7ja3X5eWLFcyqoTfxDTMlbHbcAc/QcYEkaSC8w4sqyN4lr34kkkRHQDp0xI2cC20qwETe0xuZsPI7nbFPms0yKYf3osTddzAEmP8AYEp5tVGwcnrtbqet98JwMohWY0kzAkXOnSOpm2+31xDUzptYadvOCRM8EzYW6b4Ep5izCJm8mZHpFx1v05wzLvMgmFt5zNo+OK0U4lvRzGpFB90ng8zt18p2vuMHUaLtwwIBUzPMe7HABFhYjnbFJUosi62DaZ3AtH9wJi35YHr592ILN5Tza97Cd/rgNfArj8F52nljBDMNayVMkCegOxmLczvbFChbcsb/UxAvO1tr8WOI3zDP1OkfTz8sDVGuYxoRaWxoQaWyy78UiNBN41MGMHkfEfe9sH5LtqWuCQepJsSCeg4N458sZ9d9if35Y6GnYAD4x+uGoajQ5TtAe6UpqDpPgGlSfECXHodojAXaeYpHSafhsZUKBBMcgC3zHTcgVrsYtYCOd9+vx/ZxHUYnA4+5lE6jxx6f4xJSzhEDgenmMQux4HW3zwkZbcHr++cNQ1EtSpwVBJ58ot6YlV5fxNFhfb/ERgSYjnD69fVBgD023J243xjUF1qyhlAEgQGmL/HcYnes9JRrbWwEBTJCqCNm2JMm2283iK/LrP4ZiSd9gJP0BOLFlbxzSIBaYho5iQdpBt8jYnGBromTOCP8AxuPJQI+E3wsTNmKieFmqqVsV0bfNgY+GOYFoFmqo53Q4CU4cqH0yLEWiGAhRHNzqMmwGCxXpsywxA0gRs0b3difBBiYtqm14tMh2XqQhNMKxEEreeQ0AC15k6u8PGwdLsp1CulCq4LggBgNIcwGYRKwRJHGvc2GPKWRNkOLJKHYyEaX7uqC0FDAqDV4oKSCIsAfUmJuJ2r7HadS0YqaROgsO8UPqPvCJXwsOCPOL32twtBqiHTUDMDEhSkK4WZ0gz+G0SZ5PaYpqVUuqqQYDXm/B3IJje1hi3HIvrT18fn+CyhasytDsutTXW1IqwUzNRWAvAk6vdHS/PUQTlVNxUVAwMrdWkTeVbqDBF908sbKiisdOsBtJ0LqJkRqgq6Qx8ttrcYAFMU2/lPTBBLFNRQx4d2ZSVWJ6bgX3xOOSfbVCvGY+vk0aU0ELcAgkGxsLgdCQDbfElP2YFU6kqVAw8BkAjUACAANNogEAbk8g41+Zyy1dgXYC/iUyNgGuCWWSOBY7TIb/AAQXSnjAiFkMZPSZ8Q8JNxC6jwBjqUrrbQfT+5j+0vZkie77yb+HWGRZkwJWeBEz5m16g+yTOPCQATuwvwTcECIPmBBvYx6Rk+8JPiL3IAJv/cok2mxm1pttgTtXJV+Lo0nXHeELCnUAUMWEeKYn5dUGpLsNVs89zHshVQRKyJG6x4f9QLT8McX2brqo7pwxIhvDYMSZAJkH+6xuNpxqc3QLACqzkEBj4xDaSVDErcWBtG4tA2lp06KhRpCD+oOrlYJII8Uk8+IdbxcNLDk/hF5fc8+zfZ9RCO8CgkwIjxGY4sb8jzxY08sSJYNIE6hMAQd7XNt1kY1WayGXrMS1RSVX3tD2sIg6lBPkTErYbzW5/sGlGgZmsQYMd3qkr6ATJ45sZMCF9OfG5G7MLWr+IkGbiCfQj88cNQRxtxPw5jG1HsRKlVc97b+W50yCYUnwHTPAMbGSCCBQP7PVEq6KqlG1BQjTqJJjwkAK39w8OClfRR6Kmi1jtH18vM7fU4sezc0xcajYyLnTBufegnccjy9PTcp7JZSkoXuabFbnvWknzMxPwGAfaX2ZyVTK1KtCktKqFZlKE6ToJkaSdMGCAbbg7biS0M4WYHtLtAEuqNKtGokeIhTIUGB4AQCLDYWGKnUP+D+WGbf5w+nSZj4VJPQCZi59evp6YCVCpUOVJmPP4/DzwwekfvpjW9k+xL1SDXdaC9CJkhtOmS1mO4iRBXrixp+yS0KYZ6BrVQ+kqS0bqBKqoJEyL/aDibzQWjWYM072aPW2CKWQq6BU7tzSMy4QxCmCZ2gHkmJB6Y9Q7Py2VK0SKSIhPdo2hWYOWZYaoySNJJhmERedsEZmUaoaumqVXQ0OQ4AMGSqzq/EJ67QVxKXk17CPIeQ5qrPEdfPzPE+nQYjXa/79Mek532LosD3C+IiAh1EGfdIbXKmTciQQosLk5ql7F5vvNJpKYkR3inbcEhhBHQkXIw8fIxtd0MppmYbp+/jibLlQPEhLA9SB+7fX5b7sT2XoeNMwy6mUGnfwqDt4gYLteA0jwtbY4z+Z9nq9KoQ6l2BCgo8hSZMPynMagswTthvWi3Vm5qimzdC4OkrIm+xuRK2Fojbz9MJckYmV3gQwP0F489sbpfY8CmusyTqAUoQRsJLrso/1GFkTGrBSezmXpwyU2dlSHvqVuC+gqW2uY1AEg6QMSflQS0J6mjEjKogGkai9I6i0EBnEReNJSd5uRh9bMge5UYwJBIt4r9SfgSbzjW9tdmUq6L3CorBQokxZSRpAQFQwJIg7/KK7/tYFRSmWeohIOkPImD7zRAN+eu3UxzKQOTYJQ7edVAJNugaPoYwsWtXsEMSTTAPTSxiLRIXyxzA5w+AcvszavkVcCoWZ6RWF7ufBt77AG97Ek88xgYZuqgJcs1GoGXvA4IeTB0sb28R8SmAZvBmWhXdBL5VaQ/l0wUqjS6KoB1KJJ97cQZUC9pj7by1SsCKAVqK1AVSuKujeDBWQWBsJBgW/qx50Mck6n18/n9ynH4OJkhOmpJVSHpEs2m+ksVkTNpIjeLwJwUnY4Sp3gvUYABjchRwvTeD6mcSZdmqVNFUJHhhdyRBDK7HSAo3DaVJj3LeOy7OzTaaQqZasFMBaoGtdUbQNNQSYuybA2XHp+NHhHfZSEaK3tDKkr4lJVj/kfG2G9nUSsoy6keQJ3Ut5mwnqdz9dHX7UQqpporITHuuIEGTcibjTA2nyOAqFdmMCiIMhlYENESSs20gSdzYczjpkrjsNJsZScwmqpT16yqhi3iUkiQJBIvxabjYYBr9qaDUFU0zUUxRCkgMqpIVu9VQniBmJgmDMBWpO0UpjWrue+JkFBVqA2lVNQLoWwAk6yABJwBSdAPGrG4IIqgEDpBpX+J53GHx4FJE55OJp6PtDl5AalVUQPwMygk2gKsgibxGx4wJ2520lQBFRiCZ1k1FMdShQaHsL772kyKAOhF5m9pBF9osu3SDPOEjUgSsOBFjNMmNpMU5+vGLx8dJ2SedtFj2bn6FPegWkyPGgjrc05A+thvE4IbtPLFgTRcCCGCVqgN+niA5+eIOzcjlyCWrENuFqXFr2CFSJveekdcEUeysuxBXMliLsNMQOiy4njkG8+WL6JbZM+byUgrlKjBVhu8MHefe1tB4Fhta+KXtuolcFaINMmZh2aQQRAGsld+DxEDk7OZiktlzTENuNLrHwLnffnFS9TUFlpWdSk3vdSRMTNxNumA1GqYfq9gnL5vNJo1vTYoQfFSMkD+q92ub8kzuMC9p5Js4VWrXQOIh1pvqYmfAAamkEkghVNoMdMdAUSFOr0ABtH6dcWNDtWogprqZkRg3dtAEg7jwk6oLAf3HmCIvEkvpRVZL7ZJ2T7KrSrq71mqkhQk+d/BKlYtAJYSCwtvi9NakQ9NWpMWElGUsNJOltrgSGW9zYLfANHtB66VNf/wBLUFqIKgYJVI5qLTQPCqoK6mkkrFhi3y/YQohXQaiiwWKuH4trKarLC6o8WlZ5jmcUXRT1fYjIzLZemN9I1shI2GnSw12iTweLnHU9lqA1dyGQwCCpXVa4ALhtPEwBIYbnBHaLVO/olU1iDUDOlar0QhFQQrMpIJDHkkRs3tDtHu6/8OabDWkgqCuiWn3QpkWu0ADYmScI4uuzUmyLM5avpVKZ0lVVQFZSCCfFqCKADAvJJucefZ7tOqj1VqLFR2irIRyFEFAGAgxvK72GPQs7XpVERHLENLAdyHYhWCyEam2qD+JVPJiBbq9i5HMI1TRSqKZ11AO58JkszsIhlK7CLC4gzhPRjHoDhfR5tm+0qrD+FpVEqU3P9I8RY+EnWLEWMiIJYTptg3JZFh/LR6YzhCkKzeLQQ2tFtoEd2SUYXDAgmYxp857LdlU1LU2dmKggsahgAEnu3UAFyDOnxGAIVgYxSVfYrL6mNRq6DxGSyzIMAqugGLjcA2PqueLVC8DuV7R7snS1WqtNhKroQKSGLU4RQ5jSzQvh8pJODctmM/VZkQUVNMq06aezEsDrbVqWx5JEjzxV9p08vSKZf+JOWpATqFNqjMdIEtpq+seFSNZ3vEtJqSVf5dWnWDrMuQstcKxQgMrjxSCLwsTzKWCukLwZd1Q9ZyXFPvFXRUKqkPoYllMqDo1L70iDf8QiPM9phVY6b3YBmEBhtMrKNudoN+QRinevm2dawRXFJp0FYUGmQtw8FiCLACQBxIxne0e3qjNNpL69MCNWlRIDCYMXBN7ncziP6ZtpsDg2aXt7tOrRK0qo/lMF8QUjSZMlTxN+TIabixG7O7RoOmhdVNjqaSwdSwMk1NV1lYAawtPGM3S7Tqs4FQd6EJhGaQLaQRfgwfPSL41PYucdk10lop3Z30afEATCqrdDMkDc7XlpYlGO0I4pdhFXtKpTcH8QUBGCxuL+IwrdJBjwmZwemZRULs6libFSWEg6TqEHwwAY6neAJlo9oNVo94awOgkle6AqK2oidRqRF42IIJBJ5r61IKB3XipEDvKjStQMCsqAm6zcBkkcm2JwhctqjKLsee0J2pvAsJQNYW3IJ42kxtxhYqs92pk1qMpMlTBjVEjeL7ThY6FiT3X5/UpX2/P6nry+zNFZGtyLSur1O4g89f0xPlewqAUBVdVBkIKjgSOYD78+t8Nylew3nz/XBaVyN4HpzizhFro6KRX1PZlO6daVRlLkxrJaBEaRNws3m5vMmcV2S7RdaT0KwXMVaErUUxDFIIYhhAJGl5uPEIJxo3zFvS+KrteoRqNJitXSSQpCs9tKjUSArWsTMAbY3BLoyVFL/EUEpKf4dMqpZpKIvLGQzGAJkWlgQYEgSKLPdiVELt3YNF/EIamiiBoVlc0jpgDYMAepJJOqXs8PQAfLgViFJh0Vw9pIcWJBEyImDI3GJlp1QsNWzKtclwKTKD00L444IDA7eLDJ8QNWecZmnoBKkMygkJ3iuDsQp0bA2uunfjFnle2Ur5VVqZOnl6ysipV8NOmQSAe8YkWgk8mfWD3sbKu2cOUlWqeNw1SgaiWjch0cKZDeIlfEOSAL/KV8t39TL1vBmaYDaUywpKTusaxUi4AkMNQPOLvJ1X+iSx/Jmcx2a6qCjrX7wEq9IFp0mCLCzA7gjkb4GOTrFY7mpIufAbDzhQQZ5PywX2PXzVDNFly2Zq5dWaNdUirpbS1kYg22iIOq1zfdt7S0mIWl33eeI6CjAqARcggRfy6jDfqmvYT9Mn7nneRqUGKB3cBjAYBdInrfbzxc0ewqLj+Xmx3snUjo6wLxBXX8eL7xiH25ywrVqbVKPdKUfU7LdybKRHhdhyDBvf8ADiLJUcrpg5mqGBNxT2291R7otwfPrN45HNWiUsajpl9R9jcy1NgK9AzPhUmCDuS2kTPTAuY9kalFQzVlV0jSFBMCCPDMHygHbpcHS9k9p5R2k1WLBQBIFM23JPJJv4iBgvN5+QR4GXcFmAI+KyD8CfjgW72GlWjEPQQKNeczEfiVKSzaeS1jMded5xTdqoSYo1HdetRFVwTvJUQ/qR+p0lfs0VGMsqmfwnf/ANSjFd2l2QtNQVclpghhHkIIn7c8YokhG2VVF6ZdTUokAjSRSIXaAtiVA3cMVlj4b740fZfblGmmiklWkiCdFWpTqAmRMA628oD7EmJAxU9pZBqRAKVNTL+KwPmJUSP361gqvGgnwzJuYO1z02HyGIywJ9FFmrs0y9pZeKlDW01xNMIQul2LVFmojsDVGlQGJDHpecFZfOLmKWptaOsFQ1ZkqGmGA1FlaTqBaTqHvdbYy+Szr0n103ZTe4ZgbjTNmiYtMA45W7UrdylFHZEpzpNMhXudRlhdgTe5388I8UkUWWJtM81RHdkNSowsmkaCdKsQAWXTubglpuCACIrcxkWzlJ6RaoEqQzkNPj8LMqiAujYeAAcDZppcl7ROtEq1Ck9UBorVKjBja1lAebWYNIgfAfMdvsCawmjVMuylRWR3UEAHUyhVZYBYgnfEmq7RRS+5bUOxM7l+97g0Xp5gxBBphKirpshLapgCNX4TiDsXI1qiqxy6GpTWGp1GEK5IcFYrArurBSB756DA3s77VVHyppOaEFr1HzC954m1sWplWBgBjeAQsRJjHPZ9TlmKVKFKrRaQ2ba4A91Q1UNKAMNNzYqCN5wNWZ9DaPaeYpV27xp4akSr0lAuNVnPeE7tAIggg8LIZqhSHe1SiaqkP4S9M95MFGVoBZKZ8Jji/vQZn83Uybv46ZRy1R1bRWpGbWZibwByGnVvAxms1U7wvWCKqltMJq0AHxL/ACy29p3uY8sbQLNdmsn3tJlLUqtIAiEPdlTVJ0glH0SDPhbVJN53xUJ7LZSm91Cl40LWPfPadUBXRNwAfenxAe7JuMxQWpo7lwWC0g0U0CMaRMl2qXJgzdQRpEczXe2XsoKiUmFZFALM698HUSFYiwC01B1nXEfzL4z+QoDzfZWRpkakRWIUE6npoTa6w7MDMwNMXA4u7NdmUg4dqzAKVMu4BXu2g6Cxgli2mTa9rDBGd9lHpimpqHSq6QI1goLQWFViuqVkKEk7RYATNezvf5smtVVW0trRU8eoSp0Lc2iPdaAhB2JwHFWAOp9j1KYR8rqadBqS4IaCO7OpfCbXALQNCxYnEHadJIeaNKmVUtrZ7lw7AaxAM32JIlz1AV3ZtKAFoZgikk+EqneDVJhCFVSC2rUCADeCSLWecz2YSmNXe1KK6hIXVUWSIFTTUV12JlIsBPBMnhhdo3BdnmlXsoMS38TQM3klp/8A5wsb3JZWq6K1LLgodi+Wps1jBlmuTM745i/Fmv7lr2/7f0KQZUpk1ZsARAJuNWnny3+F8VS+3GaoUxUzWRqqxHvwVQ9NUjw7xBvjJdmLl6eYpfiJdWWTcBfFO4AuIB/ST6x2VnqbrZpB3uSfRl+H3xPootnntD2izfaNRgazUaSxNOiYJB1fjN9wJ4IO2IP4XNqXFOpUqUxzdmA4DQJNo8UxYbSAPUE7JoioKqKEqAEFkAGpWiQ4FmH9wO525hHYFMkHUw0MGQqdLKZk3/EDMGZgCF0kkk2mjOLMr7NIjU1atUUz4lBYRPvAmPdO0C8XkmTGt7NzQdgiXjflVAkDr0ja+Mb2p/08zWpqlLOIxqMWbUrJ7zapWGeWmdyN98OzvbFTJA0hTqUdKgrWbQxqEEaiVAYHVyQZEDYCMJJfAY/c9FNGoF8NXYEgkXk7wd9uNrYh7UyqVl7thSKkeIHVqJtB1KAQQbyCD9cec5b/AKolTpdCymPFqgg8zpXxDmYB3+JHYvt82ZzK0BRVQzTrVifCBqNiovAN8JHnY7cGWvaHsnQpWdHYgQobSw2gMCFF5M2vPrijXsOXjTWSqRM6mQsCPeBMAjfxCcej08olQAVfGVIjV1jdenTAed7IoZMfxDUO9WkpVCO8d0U3AOpypQXk6RECeTi/OltWScL6MRn6VSmO7epXMnVFWprG2kaZP2PA6YBSmvl+/KT98Fdte0NXNlRScCnSOoh6dNWBNgDoswI4gCwxWVEq8skTzJ56yMdeGVx0jlyx+rsOOjaT6WH3GErEckjz/wAY5Q7FzTxop/FgV1A7aSdIt6847m/ZvOUUL1AugRqKkErJjxAGeQMP6iuhPSdWGUM+oI1AkDzJHyOLTKdt6TOwBkHTt6QfCY6Yx9NgNzH3xKKqn3avzj/nDiJs1HanbBf3apb+4R+ZkYo6+Tbc6RPQyOvAkYEJM3M+lvnhz1zwPmI+wxk6A3fYg421gn0a30xE2YX+r5A4e1ZdiDOOAITMTjNATIXZmEByB5HTPywqDaOW2ANt/Nv39ownYA3AHwgYJNB2pGoFOgW1ja1+d8I42OpAQooLqtMwSR4FtMGRbfwi/lhuUevSR+7JLMxPiLACb2gm3UQPM9IzUbgT8sWPZ+XBPiqU0n/UT9FnE3jXwPHIyDIds1qdRG0Iza0JNIBWWAQdIcEAXIgQGBG0Yse0O0CxYLZWJOltIZnIm4psoY2BUsCJtKyYbmex6KnU1RD5jUPzE/LFa3cqSWWo17aH026HVPmbC3niUsbRVZPkIyvcrWLUEcs0ycxUKd24v4dFhGlt5BAsRtjQ5XtB6SVMxRZancajW1tK30uppmnTnTAky5vNpg4xffqIKq8zc6pUiLQAoIPqWnyxNl869MVGp1KiNUADDvG0sINoGkH4k89cJTsZTiain2/XetWt/EUCp01KYCL4gP8AxmppkgkqRv4TjzztftOpVzDVH8FQNICqU0GdUAbggkm98Wvs32zWyrsKekq0EhmaOhAAIgSZkKD5jDO161OpSpAU/wDxbAhwdMXpmpLEqDdZNr7AwDJ2ZV8h9Pt96eVFZ0RndmTWFVDqEEFoUajCnxEyLQOmer9rVJ1U6lWmN4Wow3vIAiJ35xvPZj2gyBhYfJOtNQO7qDS5N2ZgRJMnggx6Tg+n2Si16lai2XzMLrDM6itMFzAuQRB397mLytobbPMf+85n/wC5r/8A5X/92Fj0UDJN4jVpy1z/APL5ud/wr9sLBoFP5Ic/7OZSmr1NCpUUal8TSGAkSS0ETvxGAOxs8lTu3B7tyALOQo96RyNN+dsatqOWYKalOpUAnx1C2mTbZdKXmNunTHezvYzs12YmmSrTKEiFDXmmRBX6xxHM9MrQN/3oKQzVaIWYtWkmZtZRfyGCaPtCkagS9ibyvzLjwi25P6YzeT7Py+UqvSNMrVDCQ7aoBnTpPQjYjib4vc3TpV6bU31EMu4YgiLysWDc/DAQQvJ+2+WchVqHUfwgaj/+sz8J67YMzGYpZlGR6eumwuGUwRwbjwnz3HrjxfP9nVaWYehTbWwMAIoLMIDCwEkweOhxaZVM6jqHLgC0EvIkf0TBuOQdsGxeSIPbf2WGUKNTZmpvI8fvKwvcwJBB6cHyxpP+jfYevvsyyaoikhLAAT4nkEifwjn8VsZvtHso1dnctuS+onbk8c7gb74vPZVMxQpFRWbRJhKZkGd9UW488ZmT2esLVWnYvSUiJEsSCeDCYNpdqUgRNdJPSW+sD648soU6h94k+SsRuedO+O1aEGQGPWxJ+vzwlSk6Q/JJWGe3nY+Wp1RWoqAlWZsV0MN9Me6p46EHa2Kj2Z9o1VjR1uO7YhGLmpAK/gLmwkCy/W0Mq1R/SLWiwI67AjFPV7HSodQcKegOO2WGUsaT7ORZEp6PS8vnZYM9caoZfeJ2MiQTNwflviX2m7Uy7ZYoakswlegK3EGbqYAIBuOOcefZXK1xP85iDMgP133x2vlYJZ0Yk7sTP0nHLHx58tF5ZVXQRk+2tChWyeTqbcOrH+59bR6xAw3tHtLKOD3VJqdTUIAOtbkaruZ5MQJteOA3I6H6x98T0/RY+OO6UEnaZyxnaporznmEeHfgxiQ9pkESpwaV/pYH+4EfKBf/AIxHWdvxabxYKoFtrRGGTROURDtBCOcD1K4OwIGExBO8eW30AGElFgeSOhUffnBsmcV19PiP8YsKGabu+7FTSpMxx9MAVNJ6j1GJU7vnVPqD9IxjI7X7N0jUpPwuPpgJ0J5GC9QHuM4+WIHViZ+8A/Q4LejEtHNOojcdOMOaoGG3yOBNbg8fvyxM2b1LDrF/eBv5WwGzElLLxsxUkfAz1jA1YMv9I+F8SNlpXVTYkcjYjA5ptyT88TaDbIXqk7n7fpiA0hvMfD88Gd3HT44jqCdwB6C30wrjoKkRCLl2m3FvmL4HpZkLqFoIiCPUeXXBATp+uIa9M8iPTE5RZSMxJmqgAhzHphYG7sYWE4sbkfQb9sU6aeONEQQREzwAfLjbGLodpha5KFlTUQJmQCDaDvAMXwzNdl5gX1Cuqnw6Jkcy6EkgjaBI+OIMr2dVrGSGpUydOor7sX8FjJjaQQD8jzW+VHY576L3tfu83TWmyKaiyEqgQUb8Oj/SSPEu35eaUs/XVkFVyiFvGFGqw3AB2JiNxj1ZOxcuSivXddQlYMTpuTcMTEjcmx2i2KXt32fpUgXp5lHBJJDlVN5bwkwG5tbacXhC3sWb90OX25pUqIShlqjhpJBgIDJmQNU7b2nqb4y/anar11A/h8vQAMzTphWjodJgib7bz6YlNVYjX9RgOtXC7LJ9R9px0xxxW7OeWST0AozTALEzwPzn74vuzDUIhjB6yB88D0hIkA/SfpgmnUHQ/LDuKYkXTCmr1ADALH54TV5WIj/cf1jEdOoIsw/fBk4bV22sf3bAjCKHcmB1qZ8iPO/5nDBTP9Kj0t+X3wTUDKAShhhINoIw1XMbHFORFp2dSi3X7Yc5MbkjpiAv8OuGu4jf5WxnRtja1K2wP78sDqGG0/M4etOOT8cdCEkST6YNi0LW2IzSBMkL9MF+Eb6Z9PvGGO3kI8jhQ7IWC9L/AL5w12gQJnqDh5og8x6/84hfLsNnB++AK0xhYixn1n9d8cpMOW+n3xHWVxuB9sRBD0+uNYAzvODf9/TERIna2I6dSOL4n0G1vjhQkNR/piNZPOJKjR1wxiDwPtjWaiShU0mZ+X6f8YlfNg72OBIEbGfh+zgcrjcjFj/ESI97DGQ8AwcBBuuOrUONZmi1HY1Vtgo/3D9cMzPZVVFk6TvMMPtzh1PPlVBB6D9J8v8APTElTtLWNv3+YwaQaRWfwp/0/MYWJjUHUjy6YWBQD0HKZqJgKh94AgCZvJEC/Egzti5o9oF48IfkETOwU+LnpJkxyIxhauZgg6TBHh1AAgjzk7jyvGJcv2rWUa1AGkkdQCdXyj9844qo9FSstPbatmxTgUAVHiFaiCai838RgEXIiBa504wNbL16tyahLDxahqkev79cb+j7RPW0gSSxsdhbneIA5sBikzecV3qFADDaZU2JWxI+IInmMPjjydMXI6VooV7LIgXB9RPykYNoZADzPSf8flifvRfgjrhhzQ2n19Md3FHJZMtILsR03An6z+WJTUIixuJsPh8NvriKiwfwh4MW1Hf6fDyxHWfSdJid41Tfrbn9MJe6HrVhYzY0mZMdI43O3lgQ9ooxPvkceEfU4Zq6sfl/jEdZo91gPVRHX1+uM1Rrsk/ieBTJ44A/fwx2tmahsAoThSSSObmw+l4xHSqg8SebQNuPlgin14EXIHryDP7tjfzN/Ig7+APEgPpOH6p3b5L+o++JO7WLNJ6ED7i/0xJTy43MfX9cZpGVgb1IHJj0+0YauZ3mR8AcHVKcHa3WPvfHHo6hYD5Y2gUwNHH7B/LHKlUenr+mDqygrIRQwiwJCmN4nY+WIzRRjPiU9LED1kYFgpgXeyNwD1H6YTOwFxPx/XE9TLUl3vP4v8Tjq6BYc4Ni0B98eg+X+MOJnjfp/wA4I7peST8gPtiCrSkb+gwrYKIinT9D8sRU82JiZ8j+mOMSNjPyxEVB3E/D88LZqJqmZWdowlcN0PpgJ6E7MfjfCNFhtB+mByfRqQXo87eeGMuIA7cg/f6icIMfPBTNQ6PPDcNnCDYzZqHDD1OImBw0ORg8gUF94ccwNrOFg2bizVVT7w41H7DFLXcmo0kmQTc8qbH1HGFhY530dgZ7SOVylPSSNTiYMTKSZje98HewlMMqggEQLESN8LCwI+4z7Rb9uCUv5fljHZM74WFinjvsln/chzVCFMEi/XE3eHqfn5YWFjpZFdHon/TLJU3o1GemjtrCyygnSQZEkbeWMTn1AqVAAAAWiLfijCwsJH97KS/aiKkNv7Z++GN73wwsLDPsn7EtO5wUh8J/2/fCwsJIpAe+x/u/PEOYYz8P0wsLAXYSB6rGSWJPmfLEym3wH3xzCwyEYM2GN+/nhYWGAEUT4f8AaPucQj3hhYWEYoAWM74fV4+OFhYz7FIOfhhV9sLCxNBYymcS4WFii6FGVd8RsL4WFhUEgXfCbCwsKg+5wjCwsLAKH//Z"/>
          <p:cNvSpPr>
            <a:spLocks noChangeAspect="1" noChangeArrowheads="1"/>
          </p:cNvSpPr>
          <p:nvPr/>
        </p:nvSpPr>
        <p:spPr bwMode="auto">
          <a:xfrm>
            <a:off x="155575" y="-1690688"/>
            <a:ext cx="4714875" cy="3533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8916" name="AutoShape 4" descr="data:image/jpeg;base64,/9j/4AAQSkZJRgABAQAAAQABAAD/2wCEAAkGBxMTEhQUExMVFhQUGRgYGBgYGB0aGxwbGBwaFxoeGBocHyggHBolHxgcIjEiJSkrLi4uGB8zODMtNygtLisBCgoKDg0OGhAQGzQkICY0LCw0LCw0LDQsNCwsLCwsLCwsLCwvLDQsLCwsLCwsLCwsLCwsLCwsLCwsLCwsLCwsLP/AABEIAMIBAwMBIgACEQEDEQH/xAAcAAABBQEBAQAAAAAAAAAAAAAEAAIDBQYBBwj/xABBEAACAQIFAQUGBAUDAwIHAAABAhEDIQAEEjFBUQUTImFxBjKBkaGxQsHR8BQjUnLhYoLxBxUzktIWJUNUk6Ky/8QAGQEAAwEBAQAAAAAAAAAAAAAAAQIDAAQF/8QALREAAgICAgEDAwIGAwAAAAAAAAECEQMhEjEEE0FRImHwFDJCcZGxweFSgaH/2gAMAwEAAhEDEQA/AN/3E3Bw4UMSVK4AmJxzLV5nHbbOOkM7jDSh2AwYj+WJJ8sDkw8St/hydxh9PIrMTiwU+WI8xTnja/yxubNwREcogGK7MHgWxOap1QwMTE8Yc+XEgC82wy12I1fQFTc9TiUuTgtsnGwm+J6WVXcjGcl2FRZVikTghcrHni0TKIOMTLTXphXkGUCspUZwQtDB4AxHVUGATvhOdjKNAYqqOuIjUINiY88H1csDbpiPuREbnBUkagenXI3uPTBNKoD+E4Dz+cp0BqqsFB2ncnyAucZqt7bDvCET+WJufePw2A8r4ZY3PpCucY9s26uvIjDqtUAWAIxi6Xttb/xgjm+Lrszt2lVupAPKnfAlikttBWSL6YZn+zKVQTpv5YCo9kJi+poONjgPtOuBTq6SNaIW0/AkT6wfkTxhFNpDOKexlHK01/DGOZaiGSVPVW/uUlWH/qBxRdo+0Csk6KqrchoHiWDsJkj06ERgfs32iP8AD1HY81CqoRqKszwQz2LTJJPla91cvcNFv2vmKeXptUa+mJVSNRJmNyImNzii7Q9ru6CVh3ZpMhJpyFYGDqDOZkggAQADqbeBjz32hShTdu4zCVBLB9SsNJUAkFhZhwTa9o5OezFbU0K8rsC34rEcySJMiOOOkZ5ZsFUej9te3atRcU6RUsIVi0ghpmJUQ28efGPOu0ZqSzHURJJIjwkQ0nkgJP8Am2IKSsHF4AsDtbyXxQGWfLpcYn7xySV4iIgWA3kEQSJMzxzOJuUn2wdFYlArB8IYmwgyenqMS5olDqkHcgbwD+xvid5cLeWbVOkKrmZHO5gHmeLYbmFhYcE30grEjY2A3axt5fMXsPuCV82ogiTAMSBf1B+/N/gDVdifCpGx2v6z+mD3p6NLBI66t+SZPB+HPphr1VCSo8NpmQVubW+jDrBE7tEeKOPlHk6VZhwQf88bfDHcTK83RkCnhg8zzOkRvO3yGwWKaHPcantJlkEGpP8AaCf8YqavtmVtRpiOtSSfkpAHzOMpRrLqIZSbGPJiPCY5APGGERO30+4x7CxRXZ5LzS9jYUvbyoGBalTK8gFgfgZP2xq+xvaXLV4Cvoc/gfwmfI7N8DOPJezq9EVF754p3DEXIlSAYFyAYJHIGBqfaCCQZIPQfrGBLBGXQ0M8l2fQQTHdAx4d2X7Y16MBKr6R+FvEvwU+7/tjGqyn/Ux48VGm56qWT5g6scsvGmutl4+TB96PQsxklcEEb84Ay3ZOgnUZWNyYj1/XGPrf9R6zf+OlSX1LP+a/bFD2v25XzRHfPIGyCyjzC8nzMnDQwZOnoE8+PtbN5n/aDL0tS03DmfwGw4u23ynAR9tFWAaerqdUb+WnGEoNpMyZG3SfPy55mIjC1rBJPinmedzP/G3PFlggu9kvXk+jZf8Ax4RUvRAp9JOv1nb4R8cabsntmnmBNJp6o0Bx8OnmCRjx9mE74kpZooQyMVZdiCQZ8jwcafjwa1o0fIaez3FanlfpgGpmVX32VB5sB98eUZ72hzNZQr1mgWgQoP8AdpjV8cVgXpHyxOPjfLHflfCPY27Zyw3r0vhUWfocZTtz21LSmWBUbd4wkn+1SPD6m/kMYxccd4Ij4W/XnFIYIp32JLyJPS0T1c27nU7M7f1MST8zxiI1cM1eeGlQRGxHwxfRFuyZamJhmSIINxz09MBp0Mg44D5YILN52T7WaqbUq9Q07WqrYjncbN57fn32o7fIQt/pKOwEAqwkHS1yJnSTEEmDF8ec5vPaBMrBFoN5/frirzebq1QAzSBdVnwiOq2Pwgc8k48ryeKf0HdhnKtnoed9pe8yQUOVakaZpOJZiaZVtR8/CSQdpIkgkY8+7Rz9RCKY1QF0qSse6AG23A3m0aicPYlCCHLEjwqx2MAsbW0z13gb7CVqpVT44HEIdIkQC1pKmBIi02xwNt9lrKTN5d2gr4hJGlmvINoHQ7bRIPlM1OqyiQSrE7qwBAIJ4PVBzH1xBm20k/y1iw1CRJg2v0DD6TtgE5uZ1Fo/D03np+/nh6GSbDcorkN4S+qzG/oJvvew9cOyma0Suw53MGGgiLhpO08m4nBHZ2eCN3gMAgEIzwq6oJIg3M8E8ni+LetSplFnuF30iAV/qGkCIaeQZg7wZxOc6dNAk/YGPZlRh7oExOnQrAWAIiTpNpngHoRgTtOh3RswhpLaCS5m92kgtJMkgYkTM1XBVG1qCdRtAiB4Y3Xa9+d7nBObo0mIbTVLrIEyQbDgTAtwLXNzhE5KW/8AwVGez1Fo8BlCBANzYafOTA/O2IKFFgodTYXJHEQSD9fp1GLKrlSNJUaSsEox2VhcdTJBP+4zYE44uQcEhQfFAYrtcn3laLbz8D5Y6NJdlVpFK9a/uL8iPoDGO4IzHZ9TUYpEj9z9cLB5IazTsa4v4/gP02wI9Vm3JPqcXFKmWUKjgEFQAAVmTpkKWbTAMX3kbxGKvMpBJAbTMDVciJADcTA+mPT8Xy/VtSqzy8mLj0RqMSNTgTNsQ4WO2yNDwcOWqcRT88TUKWqLG/Tp8sB5Irs3EKo5oGzSD1wQtcn3Xnr+t8RUcqv9JPx/SPLD3yyxEDy2k+h5xF+RBMKgySnnEEd4xN7hACfqQPvgVu0W4Aww5dTs3z9Yjacd/gerAeXOGWbH8m4v4GtnHPOGrmWHJw6plwPM3tfj4D6YaMqxuBbzj57yR8MH18YODCqWeU7gg9RtginWHDD5/v8AYwB3Cg3k2BNrD1/frjorDZQDuDttYWjb584hLPH+FDLG/cNqZxR+L5CfzjD6WaDbMD5H9/liuFBqhEQABfj4QAfpiHMZlacgH1ixj13jyHQYSXlJLrY8cLYe3aIFXQNhuZ55+G2DO+ESJ5+m+36/XFVkEps5OiHgwwP3BsDttN8GrVIbTItJsIPX47TPMi0jHJLysj60dKwRJatabRptvuT8OJ+n24awZCAYJsLm3XzHN4MRgKu4iwE32vvax4M/fAWersSBT4mSTeBaZsLjkkX9cReTJ/yY3px+DlKrSUutYtKn3ZJHz/D+n1KGepFiRTIDe9KwD0gRF94ttziiWs3eKVYSxGmOs7dN+QcSVs0QsPrDH/UdMCYsD99oxJxt7KcCXviSPCDJjxbtc2M9Tv8APBFJi+mGMkBVbxCCIiy2Bkib2PoshvSUQe9Y7XTYM3r7pEGZF9J6YM7P7UmVkozCDKkjaJJUjn133EYL60MR9p5Cu66gVcRNom9yAeTcGJnm9zii/hnUjWpW/I6X53xoq/Z1TvA4enpi+hQQZ8QhSdIBsDLD9Qe1nZTpKt4hbWLRf4MRYar7cY0WFP2AMrVCtAjznoOI6eXl5YJyysSBBCkEiAeI1QeTbz2GK4g36DeeJt98d0mIE9R6GxtxhqGo1y1KShdDqZ/E9yGMjVpCwAbjY/ngqlmQVXXpUyYKyNJsD/qhvtuMZOlUpg+HUzRvYGfSCIBvz88F5WuurxMQInSdWxAuI5PToD5YhLFeybiaLMZek1yq2NpMnrLEEHjeeGvERS5rMF7wFQEKXEBhcSRt8zvHmcWlChNzUIYjUCBqnjVBO8EW9T1mLvqNFgqqfFwzEkGdM9L38vLAj9P3AtAAzgSFVtQGzEi/PJB+mO4Hq9p3/p8gzAfImRhYt/0PZfZekw3XVezAjXMReN7Xm0mes4bmazK5DS1Mx74OyTYcESwBiJ084qsujLpAdpU6YuqySfxEW24kn7XOWzFUAFqZYPTjwRbUv4ouR142mOZbRJxAqzhoIAHhEqtrgXPM/D5YYV/0gA7T+5+nGC8wni100RaRsAHG88yR4r8WkfN1QgKNoI4YagRaCLEHziPWcdK8qdVdkXi3YJ34F95/p2jniB64d37fgEATfedpsRx+WJ0pKfEFnTuoBkERxvtPMzGGLUWQQNRuBa8wSfMzB+eGWRSViuNDaNfVMNqHQyNzeb25+mJHaIJFthyevFuv7vhtZmUHTMnYbEEyLD1kX6YYKxEeNtZtpjYnf743IPEJqMFAJ03MWPXf4fpjtXNKD7ok23kD4wfLnkeuIKNMjws1xNgfDBECL6h5HyFhhyK2kamM8HcmBbbj44HM3EalTcgCDOw3te8dDMeQw6kpaCA2kHqYb0seB94w5cpUZWDOtxY6STAmxO4km548+eZSkyIRqBvcDVp6C3HyMkcb43qDcBq5Qd4TfVJ8JmbbbXM+Q/XC7xJAZCJDGQepvYeEEHVPmOu9VmqzKSSRr/0kEAdALWjqPhhlBnqOJlQ0S0RIFt7k7R0+WA5yfuOoFrmM+gGlJJlgRzIIG3z+WKPtBxLeLc9IjncHmZxYt2e6EaRIvcgKR1AMmRzIn6A4MYiSIkyNSnxafnuOu++JvIZOmV+RzEQSDqUEggjSY3taJ2t1xYmsKl4OsLcAi4XgxFok7Tv6YiOgEwQOYE3F7Dn98746aagSLdSb+Ri1zF/03Oc0Py2dohGVpsQTIBPAglf8XvO+IajrTgg36ETEHgc8xsBOJCVibMSJJI5iLXtwLb4BzGUZjqYkx/pP0G/3/UX7GsH7RYsWJKwo4J5tsTax46eWAhotqJAJuRc/M9PTFjTaokg6Yv4iLjTcHeSB08uJuDVyoN1ZW3njn5TcW/4wUOn8nFzbAQDKzuVmQT1O230wcubYkLTZzaV1GNre6tov9cN7Py1nhWLACQNr3F1+Hpe+JP4CqJMKfJSBJ+/WJPnvIwbQbC671KgV9dNTq4liIIIDk2jwg2t5mbVna9BtXgqBwoixmBudyduPKNsDjNeLTYA9Tf4k8zz5WwVne1dcXESJWPjAJBttbGpo2/YCouugRufeE7/Ec+WEtJmhQLwCoOq4PQYhooGIWGm4t1kRA+dvPEqoywSGAXc3/IWtbBGogjz8QtEGfPBOT1sDJsCNyLk29T/xiWlmqepe8BC2JZLtbpJt6emCAU1MabaV41DUQIufdOk/H8Ub2wLBYbk0YRLaYEt4ok2HyAItOx88T9ohHWS5JAnUACYsZPMTJvxPngOoE7tCIgyNWkKbnYj8V72JnyAwDpdXDKrU4PJMjkDgx5RxhUrdio6KNMWqEBxuDq/IxhYPpZM1QH7lfFe1einl7rXHxwsPspsJzxqIV2eQTO4Fw03tIFoMiGn0tqNWAQAYtaeh44K7HElTs4KAV0sFEksNUe6T5CLjVF9Q5JmFBGo6mCEqokG5iyiQep330+TE8lpo5VsIzeWGksQSQIJFt9vdu0QZMkfKSFVyRYSGhhpJA3be0kWgkxaLcYJzmY0k+JO7UwDpkyCRJkQODp5DEcxgan2oNXhCmJn8IsfevFyLx5EQMD6vYLVdHDSM6iLi8DVJiQdh6GCPlbHAQbgkEQfD5jY3ufPfBNY94gcBobzAvewEzYAn0xW0K88EAE7R+GdwOht+7PBurFSChUndjBUi1vSesXFp/QTLZdiNWoCR4gSATY89Lx8Om7xWEt4gCBE3MXAhtvS+A6WZk8alMifUj9/exnoUnRuOg96iqpVoY8AjVbqLYip1mNwxj03HnIPyM4FzmWeBUQFY4tEC3lbm/X4YrT2iy8kzud548v2MYaK1o0iVEUyG0sONwPWRvvbfA9espPhYiOeTt8CN+uM9/HE7nbb6Rg3IZhgCysNUaQdzJ3sT0No/XApoPFh4VTvTUA7SsyDfxFvhAM4np5kEaY1SAdJ8I43G2xHpffFNSqkmSOTP4t7ja3X5eWLFcyqoTfxDTMlbHbcAc/QcYEkaSC8w4sqyN4lr34kkkRHQDp0xI2cC20qwETe0xuZsPI7nbFPms0yKYf3osTddzAEmP8AYEp5tVGwcnrtbqet98JwMohWY0kzAkXOnSOpm2+31xDUzptYadvOCRM8EzYW6b4Ep5izCJm8mZHpFx1v05wzLvMgmFt5zNo+OK0U4lvRzGpFB90ng8zt18p2vuMHUaLtwwIBUzPMe7HABFhYjnbFJUosi62DaZ3AtH9wJi35YHr592ILN5Tza97Cd/rgNfArj8F52nljBDMNayVMkCegOxmLczvbFChbcsb/UxAvO1tr8WOI3zDP1OkfTz8sDVGuYxoRaWxoQaWyy78UiNBN41MGMHkfEfe9sH5LtqWuCQepJsSCeg4N458sZ9d9if35Y6GnYAD4x+uGoajQ5TtAe6UpqDpPgGlSfECXHodojAXaeYpHSafhsZUKBBMcgC3zHTcgVrsYtYCOd9+vx/ZxHUYnA4+5lE6jxx6f4xJSzhEDgenmMQux4HW3zwkZbcHr++cNQ1EtSpwVBJ58ot6YlV5fxNFhfb/ERgSYjnD69fVBgD023J243xjUF1qyhlAEgQGmL/HcYnes9JRrbWwEBTJCqCNm2JMm2283iK/LrP4ZiSd9gJP0BOLFlbxzSIBaYho5iQdpBt8jYnGBromTOCP8AxuPJQI+E3wsTNmKieFmqqVsV0bfNgY+GOYFoFmqo53Q4CU4cqH0yLEWiGAhRHNzqMmwGCxXpsywxA0gRs0b3difBBiYtqm14tMh2XqQhNMKxEEreeQ0AC15k6u8PGwdLsp1CulCq4LggBgNIcwGYRKwRJHGvc2GPKWRNkOLJKHYyEaX7uqC0FDAqDV4oKSCIsAfUmJuJ2r7HadS0YqaROgsO8UPqPvCJXwsOCPOL32twtBqiHTUDMDEhSkK4WZ0gz+G0SZ5PaYpqVUuqqQYDXm/B3IJje1hi3HIvrT18fn+CyhasytDsutTXW1IqwUzNRWAvAk6vdHS/PUQTlVNxUVAwMrdWkTeVbqDBF908sbKiisdOsBtJ0LqJkRqgq6Qx8ttrcYAFMU2/lPTBBLFNRQx4d2ZSVWJ6bgX3xOOSfbVCvGY+vk0aU0ELcAgkGxsLgdCQDbfElP2YFU6kqVAw8BkAjUACAANNogEAbk8g41+Zyy1dgXYC/iUyNgGuCWWSOBY7TIb/AAQXSnjAiFkMZPSZ8Q8JNxC6jwBjqUrrbQfT+5j+0vZkie77yb+HWGRZkwJWeBEz5m16g+yTOPCQATuwvwTcECIPmBBvYx6Rk+8JPiL3IAJv/cok2mxm1pttgTtXJV+Lo0nXHeELCnUAUMWEeKYn5dUGpLsNVs89zHshVQRKyJG6x4f9QLT8McX2brqo7pwxIhvDYMSZAJkH+6xuNpxqc3QLACqzkEBj4xDaSVDErcWBtG4tA2lp06KhRpCD+oOrlYJII8Uk8+IdbxcNLDk/hF5fc8+zfZ9RCO8CgkwIjxGY4sb8jzxY08sSJYNIE6hMAQd7XNt1kY1WayGXrMS1RSVX3tD2sIg6lBPkTErYbzW5/sGlGgZmsQYMd3qkr6ATJ45sZMCF9OfG5G7MLWr+IkGbiCfQj88cNQRxtxPw5jG1HsRKlVc97b+W50yCYUnwHTPAMbGSCCBQP7PVEq6KqlG1BQjTqJJjwkAK39w8OClfRR6Kmi1jtH18vM7fU4sezc0xcajYyLnTBufegnccjy9PTcp7JZSkoXuabFbnvWknzMxPwGAfaX2ZyVTK1KtCktKqFZlKE6ToJkaSdMGCAbbg7biS0M4WYHtLtAEuqNKtGokeIhTIUGB4AQCLDYWGKnUP+D+WGbf5w+nSZj4VJPQCZi59evp6YCVCpUOVJmPP4/DzwwekfvpjW9k+xL1SDXdaC9CJkhtOmS1mO4iRBXrixp+yS0KYZ6BrVQ+kqS0bqBKqoJEyL/aDibzQWjWYM072aPW2CKWQq6BU7tzSMy4QxCmCZ2gHkmJB6Y9Q7Py2VK0SKSIhPdo2hWYOWZYaoySNJJhmERedsEZmUaoaumqVXQ0OQ4AMGSqzq/EJ67QVxKXk17CPIeQ5qrPEdfPzPE+nQYjXa/79Mek532LosD3C+IiAh1EGfdIbXKmTciQQosLk5ql7F5vvNJpKYkR3inbcEhhBHQkXIw8fIxtd0MppmYbp+/jibLlQPEhLA9SB+7fX5b7sT2XoeNMwy6mUGnfwqDt4gYLteA0jwtbY4z+Z9nq9KoQ6l2BCgo8hSZMPynMagswTthvWi3Vm5qimzdC4OkrIm+xuRK2Fojbz9MJckYmV3gQwP0F489sbpfY8CmusyTqAUoQRsJLrso/1GFkTGrBSezmXpwyU2dlSHvqVuC+gqW2uY1AEg6QMSflQS0J6mjEjKogGkai9I6i0EBnEReNJSd5uRh9bMge5UYwJBIt4r9SfgSbzjW9tdmUq6L3CorBQokxZSRpAQFQwJIg7/KK7/tYFRSmWeohIOkPImD7zRAN+eu3UxzKQOTYJQ7edVAJNugaPoYwsWtXsEMSTTAPTSxiLRIXyxzA5w+AcvszavkVcCoWZ6RWF7ufBt77AG97Ek88xgYZuqgJcs1GoGXvA4IeTB0sb28R8SmAZvBmWhXdBL5VaQ/l0wUqjS6KoB1KJJ97cQZUC9pj7by1SsCKAVqK1AVSuKujeDBWQWBsJBgW/qx50Mck6n18/n9ynH4OJkhOmpJVSHpEs2m+ksVkTNpIjeLwJwUnY4Sp3gvUYABjchRwvTeD6mcSZdmqVNFUJHhhdyRBDK7HSAo3DaVJj3LeOy7OzTaaQqZasFMBaoGtdUbQNNQSYuybA2XHp+NHhHfZSEaK3tDKkr4lJVj/kfG2G9nUSsoy6keQJ3Ut5mwnqdz9dHX7UQqpporITHuuIEGTcibjTA2nyOAqFdmMCiIMhlYENESSs20gSdzYczjpkrjsNJsZScwmqpT16yqhi3iUkiQJBIvxabjYYBr9qaDUFU0zUUxRCkgMqpIVu9VQniBmJgmDMBWpO0UpjWrue+JkFBVqA2lVNQLoWwAk6yABJwBSdAPGrG4IIqgEDpBpX+J53GHx4FJE55OJp6PtDl5AalVUQPwMygk2gKsgibxGx4wJ2520lQBFRiCZ1k1FMdShQaHsL772kyKAOhF5m9pBF9osu3SDPOEjUgSsOBFjNMmNpMU5+vGLx8dJ2SedtFj2bn6FPegWkyPGgjrc05A+thvE4IbtPLFgTRcCCGCVqgN+niA5+eIOzcjlyCWrENuFqXFr2CFSJveekdcEUeysuxBXMliLsNMQOiy4njkG8+WL6JbZM+byUgrlKjBVhu8MHefe1tB4Fhta+KXtuolcFaINMmZh2aQQRAGsld+DxEDk7OZiktlzTENuNLrHwLnffnFS9TUFlpWdSk3vdSRMTNxNumA1GqYfq9gnL5vNJo1vTYoQfFSMkD+q92ub8kzuMC9p5Js4VWrXQOIh1pvqYmfAAamkEkghVNoMdMdAUSFOr0ABtH6dcWNDtWogprqZkRg3dtAEg7jwk6oLAf3HmCIvEkvpRVZL7ZJ2T7KrSrq71mqkhQk+d/BKlYtAJYSCwtvi9NakQ9NWpMWElGUsNJOltrgSGW9zYLfANHtB66VNf/wBLUFqIKgYJVI5qLTQPCqoK6mkkrFhi3y/YQohXQaiiwWKuH4trKarLC6o8WlZ5jmcUXRT1fYjIzLZemN9I1shI2GnSw12iTweLnHU9lqA1dyGQwCCpXVa4ALhtPEwBIYbnBHaLVO/olU1iDUDOlar0QhFQQrMpIJDHkkRs3tDtHu6/8OabDWkgqCuiWn3QpkWu0ADYmScI4uuzUmyLM5avpVKZ0lVVQFZSCCfFqCKADAvJJucefZ7tOqj1VqLFR2irIRyFEFAGAgxvK72GPQs7XpVERHLENLAdyHYhWCyEam2qD+JVPJiBbq9i5HMI1TRSqKZ11AO58JkszsIhlK7CLC4gzhPRjHoDhfR5tm+0qrD+FpVEqU3P9I8RY+EnWLEWMiIJYTptg3JZFh/LR6YzhCkKzeLQQ2tFtoEd2SUYXDAgmYxp857LdlU1LU2dmKggsahgAEnu3UAFyDOnxGAIVgYxSVfYrL6mNRq6DxGSyzIMAqugGLjcA2PqueLVC8DuV7R7snS1WqtNhKroQKSGLU4RQ5jSzQvh8pJODctmM/VZkQUVNMq06aezEsDrbVqWx5JEjzxV9p08vSKZf+JOWpATqFNqjMdIEtpq+seFSNZ3vEtJqSVf5dWnWDrMuQstcKxQgMrjxSCLwsTzKWCukLwZd1Q9ZyXFPvFXRUKqkPoYllMqDo1L70iDf8QiPM9phVY6b3YBmEBhtMrKNudoN+QRinevm2dawRXFJp0FYUGmQtw8FiCLACQBxIxne0e3qjNNpL69MCNWlRIDCYMXBN7ncziP6ZtpsDg2aXt7tOrRK0qo/lMF8QUjSZMlTxN+TIabixG7O7RoOmhdVNjqaSwdSwMk1NV1lYAawtPGM3S7Tqs4FQd6EJhGaQLaQRfgwfPSL41PYucdk10lop3Z30afEATCqrdDMkDc7XlpYlGO0I4pdhFXtKpTcH8QUBGCxuL+IwrdJBjwmZwemZRULs6libFSWEg6TqEHwwAY6neAJlo9oNVo94awOgkle6AqK2oidRqRF42IIJBJ5r61IKB3XipEDvKjStQMCsqAm6zcBkkcm2JwhctqjKLsee0J2pvAsJQNYW3IJ42kxtxhYqs92pk1qMpMlTBjVEjeL7ThY6FiT3X5/UpX2/P6nry+zNFZGtyLSur1O4g89f0xPlewqAUBVdVBkIKjgSOYD78+t8Nylew3nz/XBaVyN4HpzizhFro6KRX1PZlO6daVRlLkxrJaBEaRNws3m5vMmcV2S7RdaT0KwXMVaErUUxDFIIYhhAJGl5uPEIJxo3zFvS+KrteoRqNJitXSSQpCs9tKjUSArWsTMAbY3BLoyVFL/EUEpKf4dMqpZpKIvLGQzGAJkWlgQYEgSKLPdiVELt3YNF/EIamiiBoVlc0jpgDYMAepJJOqXs8PQAfLgViFJh0Vw9pIcWJBEyImDI3GJlp1QsNWzKtclwKTKD00L444IDA7eLDJ8QNWecZmnoBKkMygkJ3iuDsQp0bA2uunfjFnle2Ur5VVqZOnl6ysipV8NOmQSAe8YkWgk8mfWD3sbKu2cOUlWqeNw1SgaiWjch0cKZDeIlfEOSAL/KV8t39TL1vBmaYDaUywpKTusaxUi4AkMNQPOLvJ1X+iSx/Jmcx2a6qCjrX7wEq9IFp0mCLCzA7gjkb4GOTrFY7mpIufAbDzhQQZ5PywX2PXzVDNFly2Zq5dWaNdUirpbS1kYg22iIOq1zfdt7S0mIWl33eeI6CjAqARcggRfy6jDfqmvYT9Mn7nneRqUGKB3cBjAYBdInrfbzxc0ewqLj+Xmx3snUjo6wLxBXX8eL7xiH25ywrVqbVKPdKUfU7LdybKRHhdhyDBvf8ADiLJUcrpg5mqGBNxT2291R7otwfPrN45HNWiUsajpl9R9jcy1NgK9AzPhUmCDuS2kTPTAuY9kalFQzVlV0jSFBMCCPDMHygHbpcHS9k9p5R2k1WLBQBIFM23JPJJv4iBgvN5+QR4GXcFmAI+KyD8CfjgW72GlWjEPQQKNeczEfiVKSzaeS1jMded5xTdqoSYo1HdetRFVwTvJUQ/qR+p0lfs0VGMsqmfwnf/ANSjFd2l2QtNQVclpghhHkIIn7c8YokhG2VVF6ZdTUokAjSRSIXaAtiVA3cMVlj4b740fZfblGmmiklWkiCdFWpTqAmRMA628oD7EmJAxU9pZBqRAKVNTL+KwPmJUSP361gqvGgnwzJuYO1z02HyGIywJ9FFmrs0y9pZeKlDW01xNMIQul2LVFmojsDVGlQGJDHpecFZfOLmKWptaOsFQ1ZkqGmGA1FlaTqBaTqHvdbYy+Szr0n103ZTe4ZgbjTNmiYtMA45W7UrdylFHZEpzpNMhXudRlhdgTe5388I8UkUWWJtM81RHdkNSowsmkaCdKsQAWXTubglpuCACIrcxkWzlJ6RaoEqQzkNPj8LMqiAujYeAAcDZppcl7ROtEq1Ck9UBorVKjBja1lAebWYNIgfAfMdvsCawmjVMuylRWR3UEAHUyhVZYBYgnfEmq7RRS+5bUOxM7l+97g0Xp5gxBBphKirpshLapgCNX4TiDsXI1qiqxy6GpTWGp1GEK5IcFYrArurBSB756DA3s77VVHyppOaEFr1HzC954m1sWplWBgBjeAQsRJjHPZ9TlmKVKFKrRaQ2ba4A91Q1UNKAMNNzYqCN5wNWZ9DaPaeYpV27xp4akSr0lAuNVnPeE7tAIggg8LIZqhSHe1SiaqkP4S9M95MFGVoBZKZ8Jji/vQZn83Uybv46ZRy1R1bRWpGbWZibwByGnVvAxms1U7wvWCKqltMJq0AHxL/ACy29p3uY8sbQLNdmsn3tJlLUqtIAiEPdlTVJ0glH0SDPhbVJN53xUJ7LZSm91Cl40LWPfPadUBXRNwAfenxAe7JuMxQWpo7lwWC0g0U0CMaRMl2qXJgzdQRpEczXe2XsoKiUmFZFALM698HUSFYiwC01B1nXEfzL4z+QoDzfZWRpkakRWIUE6npoTa6w7MDMwNMXA4u7NdmUg4dqzAKVMu4BXu2g6Cxgli2mTa9rDBGd9lHpimpqHSq6QI1goLQWFViuqVkKEk7RYATNezvf5smtVVW0trRU8eoSp0Lc2iPdaAhB2JwHFWAOp9j1KYR8rqadBqS4IaCO7OpfCbXALQNCxYnEHadJIeaNKmVUtrZ7lw7AaxAM32JIlz1AV3ZtKAFoZgikk+EqneDVJhCFVSC2rUCADeCSLWecz2YSmNXe1KK6hIXVUWSIFTTUV12JlIsBPBMnhhdo3BdnmlXsoMS38TQM3klp/8A5wsb3JZWq6K1LLgodi+Wps1jBlmuTM745i/Fmv7lr2/7f0KQZUpk1ZsARAJuNWnny3+F8VS+3GaoUxUzWRqqxHvwVQ9NUjw7xBvjJdmLl6eYpfiJdWWTcBfFO4AuIB/ST6x2VnqbrZpB3uSfRl+H3xPootnntD2izfaNRgazUaSxNOiYJB1fjN9wJ4IO2IP4XNqXFOpUqUxzdmA4DQJNo8UxYbSAPUE7JoioKqKEqAEFkAGpWiQ4FmH9wO525hHYFMkHUw0MGQqdLKZk3/EDMGZgCF0kkk2mjOLMr7NIjU1atUUz4lBYRPvAmPdO0C8XkmTGt7NzQdgiXjflVAkDr0ja+Mb2p/08zWpqlLOIxqMWbUrJ7zapWGeWmdyN98OzvbFTJA0hTqUdKgrWbQxqEEaiVAYHVyQZEDYCMJJfAY/c9FNGoF8NXYEgkXk7wd9uNrYh7UyqVl7thSKkeIHVqJtB1KAQQbyCD9cec5b/AKolTpdCymPFqgg8zpXxDmYB3+JHYvt82ZzK0BRVQzTrVifCBqNiovAN8JHnY7cGWvaHsnQpWdHYgQobSw2gMCFF5M2vPrijXsOXjTWSqRM6mQsCPeBMAjfxCcej08olQAVfGVIjV1jdenTAed7IoZMfxDUO9WkpVCO8d0U3AOpypQXk6RECeTi/OltWScL6MRn6VSmO7epXMnVFWprG2kaZP2PA6YBSmvl+/KT98Fdte0NXNlRScCnSOoh6dNWBNgDoswI4gCwxWVEq8skTzJ56yMdeGVx0jlyx+rsOOjaT6WH3GErEckjz/wAY5Q7FzTxop/FgV1A7aSdIt6847m/ZvOUUL1AugRqKkErJjxAGeQMP6iuhPSdWGUM+oI1AkDzJHyOLTKdt6TOwBkHTt6QfCY6Yx9NgNzH3xKKqn3avzj/nDiJs1HanbBf3apb+4R+ZkYo6+Tbc6RPQyOvAkYEJM3M+lvnhz1zwPmI+wxk6A3fYg421gn0a30xE2YX+r5A4e1ZdiDOOAITMTjNATIXZmEByB5HTPywqDaOW2ANt/Nv39ownYA3AHwgYJNB2pGoFOgW1ja1+d8I42OpAQooLqtMwSR4FtMGRbfwi/lhuUevSR+7JLMxPiLACb2gm3UQPM9IzUbgT8sWPZ+XBPiqU0n/UT9FnE3jXwPHIyDIds1qdRG0Iza0JNIBWWAQdIcEAXIgQGBG0Yse0O0CxYLZWJOltIZnIm4psoY2BUsCJtKyYbmex6KnU1RD5jUPzE/LFa3cqSWWo17aH026HVPmbC3niUsbRVZPkIyvcrWLUEcs0ycxUKd24v4dFhGlt5BAsRtjQ5XtB6SVMxRZancajW1tK30uppmnTnTAky5vNpg4xffqIKq8zc6pUiLQAoIPqWnyxNl869MVGp1KiNUADDvG0sINoGkH4k89cJTsZTiain2/XetWt/EUCp01KYCL4gP8AxmppkgkqRv4TjzztftOpVzDVH8FQNICqU0GdUAbggkm98Wvs32zWyrsKekq0EhmaOhAAIgSZkKD5jDO161OpSpAU/wDxbAhwdMXpmpLEqDdZNr7AwDJ2ZV8h9Pt96eVFZ0RndmTWFVDqEEFoUajCnxEyLQOmer9rVJ1U6lWmN4Wow3vIAiJ35xvPZj2gyBhYfJOtNQO7qDS5N2ZgRJMnggx6Tg+n2Si16lai2XzMLrDM6itMFzAuQRB397mLytobbPMf+85n/wC5r/8A5X/92Fj0UDJN4jVpy1z/APL5ud/wr9sLBoFP5Ic/7OZSmr1NCpUUal8TSGAkSS0ETvxGAOxs8lTu3B7tyALOQo96RyNN+dsatqOWYKalOpUAnx1C2mTbZdKXmNunTHezvYzs12YmmSrTKEiFDXmmRBX6xxHM9MrQN/3oKQzVaIWYtWkmZtZRfyGCaPtCkagS9ibyvzLjwi25P6YzeT7Py+UqvSNMrVDCQ7aoBnTpPQjYjib4vc3TpV6bU31EMu4YgiLysWDc/DAQQvJ+2+WchVqHUfwgaj/+sz8J67YMzGYpZlGR6eumwuGUwRwbjwnz3HrjxfP9nVaWYehTbWwMAIoLMIDCwEkweOhxaZVM6jqHLgC0EvIkf0TBuOQdsGxeSIPbf2WGUKNTZmpvI8fvKwvcwJBB6cHyxpP+jfYevvsyyaoikhLAAT4nkEifwjn8VsZvtHso1dnctuS+onbk8c7gb74vPZVMxQpFRWbRJhKZkGd9UW488ZmT2esLVWnYvSUiJEsSCeDCYNpdqUgRNdJPSW+sD648soU6h94k+SsRuedO+O1aEGQGPWxJ+vzwlSk6Q/JJWGe3nY+Wp1RWoqAlWZsV0MN9Me6p46EHa2Kj2Z9o1VjR1uO7YhGLmpAK/gLmwkCy/W0Mq1R/SLWiwI67AjFPV7HSodQcKegOO2WGUsaT7ORZEp6PS8vnZYM9caoZfeJ2MiQTNwflviX2m7Uy7ZYoakswlegK3EGbqYAIBuOOcefZXK1xP85iDMgP133x2vlYJZ0Yk7sTP0nHLHx58tF5ZVXQRk+2tChWyeTqbcOrH+59bR6xAw3tHtLKOD3VJqdTUIAOtbkaruZ5MQJteOA3I6H6x98T0/RY+OO6UEnaZyxnaporznmEeHfgxiQ9pkESpwaV/pYH+4EfKBf/AIxHWdvxabxYKoFtrRGGTROURDtBCOcD1K4OwIGExBO8eW30AGElFgeSOhUffnBsmcV19PiP8YsKGabu+7FTSpMxx9MAVNJ6j1GJU7vnVPqD9IxjI7X7N0jUpPwuPpgJ0J5GC9QHuM4+WIHViZ+8A/Q4LejEtHNOojcdOMOaoGG3yOBNbg8fvyxM2b1LDrF/eBv5WwGzElLLxsxUkfAz1jA1YMv9I+F8SNlpXVTYkcjYjA5ptyT88TaDbIXqk7n7fpiA0hvMfD88Gd3HT44jqCdwB6C30wrjoKkRCLl2m3FvmL4HpZkLqFoIiCPUeXXBATp+uIa9M8iPTE5RZSMxJmqgAhzHphYG7sYWE4sbkfQb9sU6aeONEQQREzwAfLjbGLodpha5KFlTUQJmQCDaDvAMXwzNdl5gX1Cuqnw6Jkcy6EkgjaBI+OIMr2dVrGSGpUydOor7sX8FjJjaQQD8jzW+VHY576L3tfu83TWmyKaiyEqgQUb8Oj/SSPEu35eaUs/XVkFVyiFvGFGqw3AB2JiNxj1ZOxcuSivXddQlYMTpuTcMTEjcmx2i2KXt32fpUgXp5lHBJJDlVN5bwkwG5tbacXhC3sWb90OX25pUqIShlqjhpJBgIDJmQNU7b2nqb4y/anar11A/h8vQAMzTphWjodJgib7bz6YlNVYjX9RgOtXC7LJ9R9px0xxxW7OeWST0AozTALEzwPzn74vuzDUIhjB6yB88D0hIkA/SfpgmnUHQ/LDuKYkXTCmr1ADALH54TV5WIj/cf1jEdOoIsw/fBk4bV22sf3bAjCKHcmB1qZ8iPO/5nDBTP9Kj0t+X3wTUDKAShhhINoIw1XMbHFORFp2dSi3X7Yc5MbkjpiAv8OuGu4jf5WxnRtja1K2wP78sDqGG0/M4etOOT8cdCEkST6YNi0LW2IzSBMkL9MF+Eb6Z9PvGGO3kI8jhQ7IWC9L/AL5w12gQJnqDh5og8x6/84hfLsNnB++AK0xhYixn1n9d8cpMOW+n3xHWVxuB9sRBD0+uNYAzvODf9/TERIna2I6dSOL4n0G1vjhQkNR/piNZPOJKjR1wxiDwPtjWaiShU0mZ+X6f8YlfNg72OBIEbGfh+zgcrjcjFj/ESI97DGQ8AwcBBuuOrUONZmi1HY1Vtgo/3D9cMzPZVVFk6TvMMPtzh1PPlVBB6D9J8v8APTElTtLWNv3+YwaQaRWfwp/0/MYWJjUHUjy6YWBQD0HKZqJgKh94AgCZvJEC/Egzti5o9oF48IfkETOwU+LnpJkxyIxhauZgg6TBHh1AAgjzk7jyvGJcv2rWUa1AGkkdQCdXyj9844qo9FSstPbatmxTgUAVHiFaiCai838RgEXIiBa504wNbL16tyahLDxahqkev79cb+j7RPW0gSSxsdhbneIA5sBikzecV3qFADDaZU2JWxI+IInmMPjjydMXI6VooV7LIgXB9RPykYNoZADzPSf8flifvRfgjrhhzQ2n19Md3FHJZMtILsR03An6z+WJTUIixuJsPh8NvriKiwfwh4MW1Hf6fDyxHWfSdJid41Tfrbn9MJe6HrVhYzY0mZMdI43O3lgQ9ooxPvkceEfU4Zq6sfl/jEdZo91gPVRHX1+uM1Rrsk/ieBTJ44A/fwx2tmahsAoThSSSObmw+l4xHSqg8SebQNuPlgin14EXIHryDP7tjfzN/Ig7+APEgPpOH6p3b5L+o++JO7WLNJ6ED7i/0xJTy43MfX9cZpGVgb1IHJj0+0YauZ3mR8AcHVKcHa3WPvfHHo6hYD5Y2gUwNHH7B/LHKlUenr+mDqygrIRQwiwJCmN4nY+WIzRRjPiU9LED1kYFgpgXeyNwD1H6YTOwFxPx/XE9TLUl3vP4v8Tjq6BYc4Ni0B98eg+X+MOJnjfp/wA4I7peST8gPtiCrSkb+gwrYKIinT9D8sRU82JiZ8j+mOMSNjPyxEVB3E/D88LZqJqmZWdowlcN0PpgJ6E7MfjfCNFhtB+mByfRqQXo87eeGMuIA7cg/f6icIMfPBTNQ6PPDcNnCDYzZqHDD1OImBw0ORg8gUF94ccwNrOFg2bizVVT7w41H7DFLXcmo0kmQTc8qbH1HGFhY530dgZ7SOVylPSSNTiYMTKSZje98HewlMMqggEQLESN8LCwI+4z7Rb9uCUv5fljHZM74WFinjvsln/chzVCFMEi/XE3eHqfn5YWFjpZFdHon/TLJU3o1GemjtrCyygnSQZEkbeWMTn1AqVAAAAWiLfijCwsJH97KS/aiKkNv7Z++GN73wwsLDPsn7EtO5wUh8J/2/fCwsJIpAe+x/u/PEOYYz8P0wsLAXYSB6rGSWJPmfLEym3wH3xzCwyEYM2GN+/nhYWGAEUT4f8AaPucQj3hhYWEYoAWM74fV4+OFhYz7FIOfhhV9sLCxNBYymcS4WFii6FGVd8RsL4WFhUEgXfCbCwsKg+5wjCwsLAKH//Z"/>
          <p:cNvSpPr>
            <a:spLocks noChangeAspect="1" noChangeArrowheads="1"/>
          </p:cNvSpPr>
          <p:nvPr/>
        </p:nvSpPr>
        <p:spPr bwMode="auto">
          <a:xfrm>
            <a:off x="155575" y="-1690688"/>
            <a:ext cx="4714875" cy="3533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8918" name="Picture 6" descr="http://www.arkaplan.gen.tr/img/wallpaper/source/nehir_ve_daglar_463952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780928"/>
            <a:ext cx="5328592" cy="3326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o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8313" y="1816100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2744788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oda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http://www.evoyunu.com/oyunresim/gercekci-od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068960"/>
            <a:ext cx="5040560" cy="3225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du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8313" y="1816100"/>
            <a:ext cx="201545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dak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960192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dudak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6866" name="AutoShape 2" descr="data:image/jpeg;base64,/9j/4AAQSkZJRgABAQAAAQABAAD/2wCEAAkGBxQOEA0PEA0SDw8PDRANEA4QDxAQDxAQFBQYFhUUExUYHCggGBomHBUTIjEiJSkrLzoxGB8/PTMsODQtLisBCgoKDgwOFxAQGywfHBwsLC8sLCwsLC4sLCwsLCwrLCwsLCwsLCwsKywtNCw3LCwsLCwsLCwsNywsNyssMCssLP/AABEIAKIBNwMBIgACEQEDEQH/xAAcAAEAAgMBAQEAAAAAAAAAAAAABQYBBAcCAwj/xABEEAACAgACBQYKCAQFBQAAAAAAAQIDBBEFBhIhMRNRgZGS0QcUFUFSU2FxobEWIjJCQ2LB4VRjgqIjcrLS8CQzVcLT/8QAGAEBAQEBAQAAAAAAAAAAAAAAAAEDAgT/xAAgEQEAAgICAgMBAAAAAAAAAAAAAQIDURITEUEhIjEE/9oADAMBAAIRAxEAPwDt4AAAAAAAAAAAAAAAAAAAAAAAAAAAAAAAAAAAAAAAAAAAAAAAAAAAAAAAAAAAAAAAAAAAAAAAAAAAEFfpC/EXypwka401PK/GWJzjyme+qmCa2pL70m8lw3vPIJ0EdHRbe+eKvnLnU1WuhQS+JizBWw304qTfmrvUZwf9SSkvfm/cBJAjdFaUdsp1W1chiK98qnJSUoeayuX3oPh71vJIAAAAAAAAAAAAAAAAAAAAAAAAAAAAAAAAAAAAAAAAAAAAAAhdI0YrEWOqFiwmGi1t2xSliLo7ns1SzyrXFNtN82XElcJho0whXXFQhBKMYrgkfUAAABD6zUtVeNVr/Hwmd8MuM4LfZU+dSin0qL8xK0WqcYTi84zipxfOms0a+lrVDD4icvsxoslL3KLPlq9TKvCYOE/tww1UZe9QWYEgAAAAAAAAAAAAAAAAAAAAAAAAAAAAAAAAAAAAAAAAAAAAAAAAARemsRPOnD0yULMQ5/4r38lXBJzlFeeW9JZ8+e/LJh8NJWeOW+JwedcJRni5rfFRT2o0Z+lLc2vR96Js1tHYGGGrjVXHKKzbbecpSfGUm97k3vbZsgAAAAAAAAAAAAAAAAAAAAAAAAAAAAAAAAAAAAAAAAAAAAAAAxKSXF5AZInScf8Aq9GvmliF11PuJCeKiuL/AE+ZEaRxW1fgpwcHCqyyVjc4ZpSrcVlv52uo4m9duuMp0Hwhi4y4PP3NP5H0jan5/wBCxaJ9pNZh7AB0gAAAAAAAAAAAAAAAAAAAAAAAAAABiUst7eRr6QxscPBzm/Yl55PmRTcbpi29vKThHzKPHrMsmWKfHt3SnJdniI8+fQY8Zj7SlV6Nums+Tsln55bS+Z9PIt3qZda7zPtvPppwptcPGo8/yMeOR5/kVFaCu9S+mUe8z9H7vV/3Q7x2ZNJxptbHjYc/xXeY8fh6S7Ue8qn0ev8AQXarMrV271a7cBzyaONNrS9I1+nHtR7zy9KV+sj2495W1q7d6EO3HuPX0cu5oL+pdw55dHGm1helavWQ7cTzLTNS/Ej20QK1bu56+0+4z9G7vWQXub/2jll0vHG38ZrFFfYW17VuXW/3KzpHWVvP67f5a93XLj1G7iNTbp8b0/ZtbupRNZ6iW+th1vuMrRlt+w0rOOPaBt07PN7NcV7ZNzZ4lpi7njl/l/cn/oHbnnysOt9x6+gtvrYdb7jjryaac8aChpqxcYwl0NPrzJLB60uP2nOH+b/Eh3o2foJb6yHWYeol3rYdY4ZNHPFPtPaP1kUktrJp/ei9qPeviTFelK5cJx7USk06j3wblG6MZPi1Lj71lkzdhq7ilxlXPpSZrWcsemNoxz7W5Y2L8/xXeevGY+34FQegMT6uHaiYehMR6n++PeddmTTnhTa4+ML29Q8YXt6ilvROIX4EuiUe8x4hiV+DZ0N947cmjrrtduXjz/Bjl4+l8yk+LYlfhXdCm/1GxiV+Hf1WDuvo667Xblo+kZ5aPpIo23iV9y/qs7jEsVeuPKL37f8AtL320dUbXvlF6S6z0mUHylevvS6c/wBYn1w2sVkH9bevO8kviuHShH9G4OnS8g0NF6UjiFueUkt8XxN89FbRaPMMZiY+JAAVAAAAAAAPniLeThOb4QhKfUswKZrBi3ffKK3wrfJxXt876X8ixaF0PGiMZSina1m29+z7EVrQNXKX157/AK22+jf8y9HnwxymbS2yT4iIgAB6GIAAB55RZ7O0trjs5ray9xoaw3TrwuIlVJQsVbUZtpKDe7aze7cs30HH8NoaVXJzoVU8VO+FqxV3jdeLsX2rI13SShbnk8kvfxA7iDT0NiJW4fD2Tacp0wlJrg3lvfTxNwAAAAAAAAAAAAAAAAAAUHwlY2/lMPh6lJ1bHLXRhbyCmtpxyts+7Dd8efIC/A59qa5VXQdM4ui2bhfTViZ4iit5PYnXKxKWby38ffwOggAAAI/SGh6r084KM/NZFZST9vOSAJMRP6sTMfjnsozwN6jnvjJZNcHnw6HwyL7hr1ZCE48JRUl3FX15o/7c0t+Tjn7VvXxyJTVS/bw+XozeXuklJfNmGP6XmrW/2rFkyAD0MQAAAAAIvWa7Yw1nPNxrXS9/wTJQrWt92bpq99j/ANK/9jjJPisuqR5mETonTGGwVilisVTh9qEtjlrIw2mms9nPjxLXonTmHxqnLDYqrEKDSm6pqai3wzy9z6ihaS8G1emOSvuxVtPJxlXCNag4tZ5uW9cc93QTOpng8q0XG+CxNt6tnGa2kobGymvM9+eZMUeKwt582XPP2jP2kc9CVvzz7bHkSvns7Zo4SWYzI3yJXzz7f7GfItfpT7f7Aaeu01HA4iyUXONUViHBffVT5Rwfsai10nKrfCCr5YqpzjZDG2UqiChfGyi5yhGNs3ZJwgoqMXlDP6yz87Z1y7REI7ElKT2Zb4yecZJxlHJrL8x+eNC6teNY+7DwuVUab/qt17Wa5aMIx2U93Fed9IR+jdASbw1G1DYlGLrceZwk4/oSBA6M0PGUHJzsTldiHkprLfdPhmjdWiIr8SztLuCpEEf5Jj6yztLuM+So+ss7S7gN8Gh5Kj62ztLuHktett7S7gN8Gh5LXrre0u4eTP59vXHuA3waPk7+dZ1x7jD0b/Ps649wG+DQ8mfzrP7e4x5M/n2fACQBH+TX6+f9oejH/EWf2gSBQdetLVUYzDeNQawsZYVW2OLlXJ2RxjhGSy3qMqoSa38Y+Ys12hbJP6uPuguZRrfzRSdetUJ4quVU8dPdfg5wusqjNtydtOxsxcclndF5+/cElu6vabpxeIorjfhp4hWWXyWGlKcFTls7O0/zOp7P5c8kdBOJ+BbQO1G/G7bU5wlha0llsKTjnPa58483mOuLRsv4iwEJAEf5Ol/EWdf7jydL+Js633hUgDQ8nS/ibOt95F6z6u24zCYjD14yUJ2w2YzltOKeae/J+wDY1to2sO354y/58kR2ot+6yH5f9EnH5OJRcB4KMdh7qcRLSkLI02K2VeVv14r7UelZotOq1vJYnZ8zlsv+pbPzjE89/rkiW1PmkwvoAPQxAAAAAA8WVRl9qMZe9JnsAYjFJZJJJcElkjIAAAAADDQFQ8Iety0VHBt1u1XWzUoRajJwhHim/wA0oHKMFrVg6sZPGrC4lOew3VF0qLnGantPfzxidC8LuqmI0jDBzwtatnTK1Shtxg9majvW00uMficxfg60n/42b9quw3/0COreDTW56Ssx8eT5KuDrtqrb2pRU81ZnJcc5JP8AqZfTmPgf1UxWj54yzF08grIVVwi51zlLZcm39VtJb0dOCgAAAAAAAAAAAAAAABxvS/hQhHFY2i3CztjTj9mqdcoL6mHsjkmpfmhLf7TsclzM/N2m9RtI+NYyS0dbOM8XfZGcHW4yjOyUk19bmYSUzozwk04HD2VYTATjLfKtzsgoRllubSzz37zuOj8Ur6abo/ZuprtXunFSXzPzVHUXSUty0Zdv53Wl05yP0Zq7g5YfCYOieW1ThaaXlwzhBRfyBCRAAUAAA0q9EUxltqmKlnnnv49ZugkxE/q+ZgABUAAABhMyAAAAAAAAAAAAAAAAAAAAAAAAAAAAAAAAAAAAAAAAAAAAAAAAAAAHlGQABkwADAAGQAAAAAAAAAAAAAAAAAAAAAAAAAAAAAAAAAAAAAAAAAAAAH//2Q=="/>
          <p:cNvSpPr>
            <a:spLocks noChangeAspect="1" noChangeArrowheads="1"/>
          </p:cNvSpPr>
          <p:nvPr/>
        </p:nvSpPr>
        <p:spPr bwMode="auto">
          <a:xfrm>
            <a:off x="155575" y="-1181100"/>
            <a:ext cx="4714875" cy="2466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http://4.bp.blogspot.com/-SweFfk8rEKY/TaGPHUUrj_I/AAAAAAAAATg/Nyh2Kw3qGXk/s1600/dudak-kiss-lip-lips-glitter-gif-hareketli-animation%2B%25252813%25252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852936"/>
            <a:ext cx="3779270" cy="30594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2087463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san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7" y="1816100"/>
            <a:ext cx="1800200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dık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411760" y="836712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744168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sandık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data:image/jpeg;base64,/9j/4AAQSkZJRgABAQAAAQABAAD/2wCEAAkGBxMSEhQUEhQWFhUXGB4ZFxgYGCEeIBwZHBwiHR8aHxoaICgiHR4lHxscITEhJSotLjAuHCAzODMsNygtLisBCgoKDg0OGxAQGzclICQvLCw0LC0wLCwvNTQsNCwsLCwsLCw2LCwsLCwsLDQsLCwsLCw0LCwsLCwsLCwsLCwsLP/AABEIAPAA0gMBIgACEQEDEQH/xAAcAAABBQEBAQAAAAAAAAAAAAAFAAMEBgcCAQj/xABIEAACAQIEBAMEBggFAQYHAAABAhEDIQAEEjEFIkFRBhNhBzJxgSNCUpGhsRRTYnLB0eHwFTNDgpIkFmOiwtLxNFRzo7LT8v/EABkBAAIDAQAAAAAAAAAAAAAAAAIDAAEEBf/EAC4RAAICAQMCBAUFAQEBAAAAAAABAhEDBBIhMUETIlHwMmFxkbEUI4Gh0cHx4f/aAAwDAQACEQMRAD8A1fxjxM5bKVai+/GlP3msD8t/ljIT4izs/wDxFeP/AKhxbfb8h/w6kwmFzKFiOgNOosn5sB88YUh06XmV+tfa/wB/b78Z8smmbtNgU43Zpn+M1VFsxW1GQSKtTYi0a2iZ/Z27YVHj1dCdNat0vrPoSCurqf2hvjOKNRJOqCY7iCf79fzwPqRP99sLU2x70qXc1Y8VqH/Xrgzcmobg9CQ/TpYes74bbi1TpWc+prtf15XUDGUBwegx3rWdxOC5BWCPqan/AIrUH+tVnpNYwOnuhiT82/r2/G3nlr1B2mr73qYe0dl7+mMt0odiJx0aK2Np+IwNh/pb7mmNxp5MV6kH/vjIgXghoHznCbjT7LmKkW3qSZ+MmbzY2PYYzdbQARe14/PEim6oBJW0joZmP6xgd7QX6NepoWZ4wWOrziJMgFrfIayPl8MMtxEEn6Vjay6xNvtGYI9dOM9rMhINh1sZ6+ux+/Ed3jqPvwSk2U9JFdzSqXEVBBZ9vsuL+h5u3aMP1ePbhazQR7rVDA9BzQR8Z+eMrUqeo374eQJeNI+eJbKWmT7mjHiayD5l+vOPwIIj5gxhw8akgvW1RaNUj7tRE4z1KiF1NhBvcdPh1xJrurAjTuSQTuO5nv8A3bA7mNWiTXUu9LiYk/SQvRQQD8JPT4fjh5ONty/SvoE2FUgkR3EAn5D44q3A/Br5ik1VK1JNMkLUaCQLkkiQgEH3o264hZaqaZ8snS6kqwsSGBMgDYkEb7fHpJuUVYpYINtbuUXVeJsxl6jN6FjYbyGLG+42IvOOP0oSL3vBmJERtB79I6bRiqjMpN3uejMWPxIQwMMZmiW5jpYz2K736wJJwpZn3CWlV9S40+I3MNbaxYEet2M/O2JZ4w4ma9YyejREdjNj/PbGe1ckx+yvxafwBOH8qiIOSCe5gR8xYficX41Lgt6Repejxar+sqgSZOtp+F29ekdPn2OL1D/qVZmzBmMdwRrUHr+UHFOo6UMgqX+3I5bW6yBf13nBFK9NzzbgjYwVB/Da/wABbY4D9Q/QF6VeoYbPZg/61b5O38/yxr/hPiTZjK03f/MjS/7y2n0mzR64w+tkNag021NBO/vAG4kbntP7WNO9kOW0ZWqZMtWMqfqwiiPwm1u2H6bM5SqhGpwKMN1l6wsLCxuOeUr2x0NfCq/ZSjN8A4mPW+MR8D0yubpDdXDqDEj3CRY/DG++0rLeZwvOrMRRZ/8Ahzx89MY+d/BddkzdAdDVUH8p/HGfMndo6Okf7ckaJmNSkDlH+xf/AE+uGvNfv+A/gMEM1S2+P8/6YimnjG2xiSGxXf7X4D+WOhWfv/4R/LHoTHQp4tWTg585/tfgv8sJaz/av6Afyw6Ex0KeLKGhmKnRj9w/ljpc3V+234fnGHPLwlp/3/XEKOf0ut+sb78efpdX9Y334cNPHop4hDgZyt+sf78djN1v1j/fjry43wxxN/Ky5rSpWCFIYHm6C3XY/MdcWkyd6KX4x429Z/K80siG8mRr6/dt88V0tvI/v+GJuSyvmhiXpqbSWqKu/bUwtPWDvA9O0ytJRDZqkpseVKj9PthQPutfB0dKNQSiHuD+Nq1CgtBFLAKYJdgpHNYhRMAvNmW+mex78P8AjOvqSjUZmDNpVlbmkmSWBs2+4jY74rXFKFSi4VqmrlVp5hE3ghrhgN/iME+BcErZiKquVANnJkkg7jFuXHIueLGrdU2aB+mVv1r/API4bfO1v1r/API46pUGCgM2ojcxE45dMLMJGfiNcbVan/M/zxAzPGcyNq9X/mcS66YF5lYwLCRCzviPOgWzNb/l/PHXCOO55ws5mpcneNgY6r6YH5ymWIABJ2AAkk9gOuLX4Z4IBoSohNTRPlh4bTtrgAhhqtuBY3scCpfMKVJdCFx7MEZqqLzC36tppopYwJsym/y7Y1z2fq36BQLiGYMxn1ckH5rBxjPFM9rr17SBXqWifdcx9/8AH443HwjlPJyWXTtTU/NuYxPSThmlV5ZMXrOMUV9PwF8LCwsdE5gM8UZUVcnmabWD0aimOxQjHyjwDNxmKBPSqhn/AHA4+teJZhVGhlLawRp7jqJ+Bx891vZVWUK1LM0iRc6gyRFwbBp/CPW8Z8uSCdNmvTNq/mXvMJE/GPxj+OOMrw16lxAF7k9t4i/UYKZnItJLCxMyLjeYkbbemJuUIZ/LRNRF4dYEBtJkgEKy35dMSbfWOMTdy2odLJS4K/meGsl+Vh1Kmfvt3tiOtPFkzLaDDgOjbGnDAEkDboCTBifdG1sCMzRVXYDbp8PniRlzT6kjKxgJjqMPjLNIGkydrY8ZTMERHQ4NOwxo0sBuMcfpUCUjU43AtE9ycWFMZN4jqFszWJP12HwjBD8GNTbsvHAeLVMyrMuXcqoPMlxq30iYLGPszFu4xN4RxSlmV1U5+BEH4+o/lik8F409KjUCqrAXJK3RdSmQygOwLFSRqEaFJESCxkeN1KVc1gQ0IU5tRUp0AvO9x8vXBNRrgJ6eTcv6NIz9P6NzMcpkyRAAk8y3BiY9cDPGXD3zGUyKoJd6mpeTUNVSSQKq7JMttJVZtBXDHhHimYzT1WqGKQAC6RHOeoPpY/MYl1ankPlxWeiiJrZAXY1HVA2qVWwUKp0sVkQAOZgVdhrlGDUbsc0/QzCjk6jOaa03ZoDQq7BgGmdohheQOYGb4nKKeVIYsK1YMSsGaSNbmJjnYdgAAd9sXDh3huk7xn65dQxelk1qs5CMTHmLKrTiVCgldiDJMAtR4TkwwBoZdl+qFTzHYAuQxBKKobU1tDC4vAWC8JDP1zvpZmvA+F1M5mAt789R+oB3J9T0+I9ca3l8itNFRBCqIAHYYjcD4cKOsin5YcgxCC4GmAacAiB9kGSbnFhocKdrsQi923+MfzjGabSYc8rlywNUpYZq04xbMrwqnqIILAdWO5nssCPlgD4s4mKNZcvRyfm1GolwyhBEvpVQWK21DmMyAVgGZVdi96ugK9Bm2FwJPoB1/rh3J8KV/OppTqVMwnfSFAMiRrBGsHowII6YZoZfMPQSpWTQru30KIZpkTpLsWOpZWA+0QQJ28rtXoU/KDlE/Y0CSGLXemJJmZE/LF16l3a4G+J5ihRLgU6fnKAD5ayFYRI1WBPciAGsFgYmcCzNRXVVqOqtUBYKYBJIkwIG2Kw9G4t1xZMvCEufqqzf8UJ/hi4RSdkn0oo+dcF1cbuCWPcESf4Y+lMtSCIqjZVAHwAjHzrwjLzmMshuQ6JEWJLrBE/VYA/P8Po7BaJdX77la9/Cvr/wWFhYWN5ziFxbLh6ZkTF/l1+PePTFGzddqWoAagpZyGAJsC2lCSRdg2qfW8QMaNjOjxSm+crZZgErUXlVIkPT5WVgTYsAy8u/KSPTDq8b+KI/C74PfOM6hyr7pmRBgMVlhuSdrAXkTvKy2aBDaBAOl36SxgACTaRadvu0s1w3IKup9TCpaDpYjcEix2tAJ7neDhmrWKKC7iWJY1CsGVE6rCBzF9xEEztjIlzb9/4OS3OgjTQMrMQCQSNRKsAB70AXuBYDqxmAcQamaKr5rK8mxsNW8QNjcgEXsDNxbDeTzLvRZAlioV42iT9aYjRHWymIJHNxk1K+ZuCEFSzGAoE3iDJAAMbSJjF5KSTQbhSYQGZpsmpXLlvcW2onYGIBC7EtA6d7xMxUDpJEGTeZsCR73WfwjEoZXQFIQCowErEGBIWQSfQxEkluuzFblUJvfUxmeYi4B2ttIsTJ6xgkm2u3AEOvBFWnjJuN0j+kVtVjraJ+Jv6WvjYFTGYePsqFzbEbOoYx32Pzt+OHHR0kvM0CeFZspUW5KudLLNirHSQQd/n2xK41kCr1XM+VThtIPWrJVVWbAsGkiLK2OeC8FZiKjclMEMWMXUEfcI6mPScc5/O+fmPKRtaVGpKY2JWYIm4Ua3ttgo9TZldQ+Zp3hfIeTlqamJK6m/ea/wCG3yGI/EqyvWQKNRpNBcUi5QkBiEkhPM0wwL6gJEKxNiPE8x5VOE942BNwqgS1Q+irJjrYbnD3C6bCkmstOkWcyyiAApMmSIuQYnVECACg9vmOJk872/cHUOHwulEABaTqZhYjdhpDM8+8x03EgE82DfDsgz21M0e87GQNiQBJjvp+GJmQyJqGTZfzI6D07n4/Ig9eD5dPSDA0WkAXmw+BtgZ5ZT4A2xh8PU8o5WnRgneYDN3jYdsQW4kKjlNQC9TH99RhytT8xqiwC1lJYbFSGVrEWIOBZymmoTsVbSw6XEyPja3djilBEhJXyHcqyqLH+/nhrMUMvmQNYlogGSrrN4lTI2Bie2IFOn5phBBW4vYwxDKSLXABH7w7YWezHkzTpHVWaCzsJFNTb4aoEBfUEiLGShxyU2nLylU8QcOXz3FOpUY0jqDuyuVqlQAqkjZF0+/Jk3sIJDIeFySENZH82ajtSUaRBI1g2BZjy6QBZd+W8zg6LTqpILbi5klj9Ylt2J67ycDPFPHM3TzFJMhRidAf6LdpIioNJIpwFGoRueYxyqt3tQ7byuRnjvCKdKqadNmLqochgI0SAxkdQStvX0OFmCFp1CRMU2t31DTHT7WBHhWlUduKZiodXm5hkV5mRT1KAD9mDA/dHbE/jiscvWC2JUAG+5dTuAegbBLjcvQkHupg7wnkB/iOVWToNQsh/dBbRfYSgMb8p7AY3fGSezPJt+lKWAOlSZ9dMao6bxt2xreHaJeR/UVrZXNL5CwsLCxsMYsZlxLw+p4lXzbOSrMpphZEFaSoST1uAbECLkwRN545mtIWmphnmTEwoBJJ+7FSp1FqaSNRAuqm+6sACQZkjW2qblSdxBxaie5+Gh+K48kxNKk+cQFQjuN7wWElnsbW9F7DMtW8wFamtTrLowJjbo8Qd2vsZad8SafCqtVxUqC0gFBvA1OoYMxAIJEwx73JleqFYCH2UkCmDFmtzW+zsPiJ904yZY7Wl799hkX3PMs5CMAgFUksHUBQX/bUkmSBeVm0XtPGWp6PLTUFDHnqXEN0vIP1SSJsSJgLGGqueDsoQFBMtvPqNJAMRBCgCbnYHHGeyqlhDEJcjyyJJu2lSeVV3JJkDUNhsEp26Xal7/AbbZNOY5mpMSWA9QIiLagfhbfY+rBpwfX+d8RMzlHpEsDU06pAM8z6iSlySAAu3ZZEgMTH4/xCmkNWLKjo6K0StOtAYalB1ElZAHcbjVJbhvxHBlKe1WFQuKF404H5tRT5gSoZjzHCgqAoAWAdTElEFgTqAIMF8TPAmdqOG1EGC5a28kFYhuktJKzBFydrZUeQRHpax+R3B/vaRjXXhypl25rdHhoxd+FVmrigG8wqJQ6pUJGrVqIhVCQS1gAROLr4e8J00KRDsdJao0NMQx8lCvIhMRVcEsNBTTOrBVMrTYvQJZyOYqWVTE6jOkEpRLAMVBYsxUKBzBSWYHlIKdMsHqsEU7QSSWfroCrrf5QJJu10uF1YDyzn8XRD2TU1G8yCEBKpcGVRypIgW1OitvtTW41EYN5LLhzLWQbmYk9h/H4jA8MBZV0qoCqv2VAAUXvZQMM5Hxll/o6WljqpioYuQr3VygvDe8IkwQYi+M87l8K4CvbHnqyxcTqrCUwVhiBBFoiwjrtttb5ERSzhSvHLYG0ATpvAiwP8sT85TWGD6UVgCrG6yN1PxH8cQMhkvMZCoBVSeYCFHKQFF77kk/DEikkVGqDlbP01UMCDqEr62kT6YFZWg1cs7CFaJOxtzKQehQyD8BiRnmy2X0+ZBqE6lRffM2JCgzFzJNomcB8/mKuZBFYBaX6kXDD/ALw/X/d92e8TiKSSBULfARr8U1SmW5V+tWgQen0YPvGw5iNMRGrpEFIKIH4mSfUk3J9TjkVG9Pu/pjlqren9/LAt2aIwUVwN16eBPEaOuNRMgEKwAkBon94ECIJ2J6xgrVqH0wK4hmtO7AE9yo6EmNTKDZSdxsSSACRW3cy20lycZQ06GUoZakoXS41gTBv70sTdibj4jEXxLmTToBgYJrIP/t1SfxjEemGUanJnVqvuBMgH1+EAbYmcWVm8mkmgs7vZzYgKknY2Ack22B6wMU0oxZIdUHfZdl3NarUdyStPTp6DWwbf00/jjScUX2Z5BqTZkPpN00lSSNJUtYsAYvsb27Ri9Y16dftox6l3kYsLCwsPEAHjXDnd9QGoEBTFiFF47kTJtgRxHiv6IoFR6dBdJIDKF2hZu941KJ2mMXXGc+2agWpZadOjzSrF20i6zE9yFMfDGTJh23OLH45bmosdXjlPMKWp1xVCgL9EVgNBIJ3AJ9Z6QBBxF4y0MGZmWF5eSYBMEQZUEmCJiJnffEOJ0Fp1WEKYMgrdDN4W0Rfa0RG+Ne8H8R/S8lTaWNSkQjknUQwFmBMQSkEGbEHe+MWeDcbVs2Sw7IqQ7RYaqnRCvKsb3AJa5JJKabiCQIgRqMJmUhS8aouZ3K/gPT+uIdDIBaYqQAxsLTE6p3ElpLH1kjm03rPtM4JUrJQFIFmoBgygEklxqaO+nRGkDqOhsOKEpy57ioqLaT4Lp/i1OWFSqp1KdSMym0EarQRYEbEx12ir+Ksl5/k0Ea1OoKtWrFkmdIAjmbQj9CoIg9MY8dVMsBrU+62423Ux69Di7+F+PUKSpTVglNqWiutSTEhlYqRBuXZgoJ94+6Zxtx4Y7rk+gcoSx8x5/wDCyuyUMyUXzSjIdBVaSIapOteUcyzpKGAWmJB1AA42ZUEjXT36MInbvjNeL+K2r0GdYSrq8tmZVaoaTBjZ41KIVVNzPfvWMnV0kEfCY6Gx/CcMzNOqC02CVPc6Ni4TxEMaxNRAvmlVEqJ0bn9o6mYT2UDphwsxarmFZfo1NKgxYaRUYBnfrJACAfBx8cz4rxOrIorUbSaaAqAL6wGK7SYLAX7DBXxRx16QpZOhANIAE6dX0kzbVIsdUGIE2uoIpcNv+CnhbjFevJaOIPLUKAqGvWR+VAyh0QM2usGqUzr1hQogifMIJsCBPhLL1UzzUqVPL1a5ValOrU1IKdmtEai7IUJpgQI3kWneHXVncKwOYQEOVcBKdXUAagNVCNTFTUYp9gMLlpDeIOHJUzBL5qiiOweq5VwNTHnqoksxUyhDTEu14WcOS2x8iM8FGU34sq/gsvBuO1sq9PKVDSIopoek1UCoDT5SFGkKVbUpQEg6ADNoxYzxatmPo6Zp0VIvocO4HU6gYUdLKTcXGMn8c0FI1rVNRgxWtUZg3mOipJQg3A8yQNIgExqAnF39mvBRl8mKrD6TMAMbbUx7g+c6vmO2M+fh2HGMVj3WWCnkaa6tJYFjLMYJY7S3UmOpPbEWtW0sVLJIJB5wNvQkYmZvNJSRqlQwiCWPp/M7fE4xXOcTNWq7nd2c7bajMYz2zRp4Od2a5+kj7af81/nhqvnkQDU63MWYH8AcZdTzKjUSDf8AZ2+4dZ/DBfwdwSlmqtVMwyBSVdaSMFNSksm5IBFMkBoWCZEkQuGYU8kqomorFG+rLxls6KjFaQMhQ8tYaWkKRqiZIi20EGCIwxl6Ss5uNIO5KjW4IltO9mQcxuYWIVQMS854yp5daVNRUUuDoLUzpIRgmnXUYCDpOzM1wBMrNR4fl1zPmvQGp0bmpLqDs3V9FhDNECWgkjtL8kHCPkVmXHNTn53RZq+WDTzJP74/gcKhSjMZZjBNFGe0NYykg+oXfFL/AEuZkODsRrYGex69Bba3fFr9n3PXqJDDVTJ1E6vrIrD94gwDHQzOOfPI3GjdLGoqzR/DIb/qCY0mtyQZstKmpn/cG/DBvALwaP8ApzcE+bVDECBKuV6/AH54O46mBVjj9DlZvjYsLCwsNFixmHtfzLF6SJ71JC87aWedLap2HlMpH7a3xp+PnX2pcWZ+IZmGKotRKfYci9Y6hy0HscKz/BQ7Tq5nXhHg1KrQatmaQZnrFbMwEBRcBSN21SesffbuD8Oo5Yl6CadQhhraCNrrqg7/AH4g8EyujIUFO+kOfi8t+AYD5Ym5C7BbmTECLk7C+0mBJxifWmdGTtP0LJlcwGaEWDc/xJjqSQBPw6gYgvTpuCTYtYshKszTIAi5lu5iCB1OPKVi6jqQt4kbkW2NxET2xKU6jc/kdgdyR0E/ZNwD3w3Ekk2YsiV0gbxPw3ls0SatMO+waSpAAJGoqRqF4Fp2uZGAp8GZEf6A/wCb/nqxac5SEWgkBmpTEA+WxvAnSQexPMbEwcBOLcVZZY03gGA1Ma9YkIFJNT31gTFzqEWkrIQlJWEs7hwwVmPCOUCnTRi4JGtzIBnq2FnPCeTCMUogNHKQ7mGNlMFjNyLYNDMQ5Rp1eYU0hSTAXUHtIClbkFjAgzBx5mq9KmB5pEKQY3unMLb2gHEcWmkxqy2m0yK/h3KCr5ppSwbXq1ObrzC0kRKgRt8MMf8AZfLO7VKlIEtMy7XJ3Nm3PpiTR4urOVTZaZZiSBye9IE6iDosQpBiBJIw/Rz30PnPTZKZ2bcfGVmPwiDqAkSW2VA+JFvl/Ij0vDOWSnUp0qfleYAGKO4MgyDOvoenWTIOPf8AszlBomgkqNKkagY/aKsNXa/SBgoNpnCVj1t6/wB/nhe59A9quwU/hPKEBTRGmZ9+pYnrGvfFszKgEiIRbW6AWAH99sCD67fDCzOddTyNLmVA1EkGJ0kCbxfTINtxgZcsGa4IPFKtLMK1J083n/ywWElQTaIJW/oLT0wMocNy6sPJoJMMDZnHQiNTkGbgQSN5IFwQPBle7OWDEMylYJI6E7aT3ibkQMEDQJkE7z8tUSAegtt8e+JXBI7uxWeJ8NoGmVo5cecykoFdgpYE8hDGALQSTEGR6EPAPCcxkqVatUhsw7TVPvKiJTRgoCmRKswkWU6RGleZ6tl2kKzaQYQD0klmkbCFA+Q9cMcPoUqr57JVWYrro1DoeCC1OQ1LTELyp8wBEEY0aZ81Rnz31bHOH0KFetVrZSoHFSmdapaCwJOtCwVnF1DASFeIUBWEvhWR/RkqVKaBqq1GWkxUjkW4VmWA6BRqXmIMlQRc4zDhmVr5avUV5RqcrUcAFZU6ieaLFAGEQ1lgqWE6hwniozIS/MQSzGRpWYBuACvMpkfaY20Nq0StK0JjTfJFNPJ12qM+XOudRLMQJJ2ZVKsGcEVBI90idNgXuApSWqjqgRGc0iAzcwYAqSSxNilT0iO2IXFM/rhdcgWAnaF1QF6Qt43A+ePeFn6Ii12hdUAF/eCkkgAkBxPqTjDljvbSXJug3GPLLn4AqwKtM9SKoHYMNDAAbcyav9+LfjHfZxnqY4gKaO86GUo4JYAGCrMBAIYKQDa5vIAbYsasEZRgoy7GXO4udx7iwsLCw0SN16oRWZtlBJ+AE4+UM6amYMwDUq1BJU211CT32lsfRntKznlcNzR6unljf/UOjp1AJPyxg3hbJB87lxB5X8wjeyKWH4x9+EZXykatOuGzT84oACjYEAfuqP8A+cNZQhHpnYDS3w5t49Bh2tRY6egiZO1zv8tJxHzlIFgCWA076Z2/3Tv/AH0xkad2arXQnBytSodQsS0reRzSQLgwGKwfrH0w9RzbLFrTEabFIBYqAfs7CNzHXERFLCS6HQCA02KgSbkXjaYiLyQOaQq3hVWCBES0sexgggS0/EdhNuSUWvUzyVuxjxJVYUyRU0fWknY6hTWTGnSykg6iBfr9V7LUQrg1KI1sdGpYM6gIZXaCASYCgsL2nonXUwLFk0kEFSbBQINxOq4ufskERY8tQXz3qMo819LzoJnSZDFdpgAamvA0iADOiFbPMJad2iJxjgfnUyrjSWUhJVi0xqGpQLLaTf5HFK4vxmvmxTyTZenRNGrCU6aaWXoVEmFGmTIG1+mL/mF1U2UFUGm5gRYkhmjcg3BN52M4h57jroVZtUSygsArAXiW1IdKhhIOrfUDAOCjz04Gqahe9J2vsMVuBUal2BqKRyPqkNTI94OjEsp1zzE3PS2HavDkkN5jKii5ZiypEEsC10Nr6WWes2hzIaXoNVWNYPu6WUqqHRAQXddKixOoBnMy2HBnKjldVKoQQytKgKrq2tSSrrAV1GkERdhIiSW3m7Fbltpx5OcoYlLDTycrahIAO++zQdUtKmSSZx2BBXTckxA6ntbHdGgFt+cTYAXgC8DoB8ALDgWY6TGmASGgxUJE3kbjTsLE3xknzJs1xe2CHayMBZgGkgAAEjSCxIJgMwA2BImDJE4j8LJVdFpI5mG7Sb/uj0G43Jw8xNjEiDBPLuIJ0EzsbRIvPS6UgXHy/pii1TJIsMM18yFE4YrVcQ6dUtU5V1NB0g7THvN+yvvfLY7Ystuhyll2rTUMhtIheygzJ9CSN7EWx7m8gyVlzFJELELSfWdkE6YjbmYAmbKSYJCw9kqaqWlw7AElgbDoRIsTygm8WXtaFxLi71KLplaVWrUNlNNTykX1SIII3HWwwWJNSTQqe3a1IgZrK5biGROaKhKwU84EslQAA020e8NOlZInQVMCYxN4Bw+rkVpsp8yl5ieZ5RZuUGTHIC6QWNhe1gRqMLI5+pVpsAtOlmKGYVqqFHFmhaiCWILMAGK9W1CBuTPC8+j+dS89F0jQcuzBQWKjTduamCCFIiJJFyDPRtPkwdAdxes/6KFyjsKKJ50VCL0lbmLCCCJmpYCOUhlw7laHneXUqEqtMAipS0iUlXNNQVvSnSqiAQFDEzdpWdylFGarzFEAlk5qZLalINO8h9Tk6QZgSQGOprK585k/5iB1MNSLFCsiV5KkGCpgWvfuThc3XRB44pvlgPP545avlnAh6WYhwqqgNGk5VkUKsjStYEAG4d5BscbujSAe+MlbJU2qBatPX5g1LYSrL5dN1sNal9LMCu5T0E6L4Zzy1aTBZPluUJMXMBjtaxYj5YGD4VhZErdBbHuFhYMWZp7bs8BQy9EGGer5kTuqKViOomoD8sUnwPQJr1XMHRTIB6lnYfwRsEPbRnVqZ0U7HyqSjfZmOok/Ir/ZwvZ5l4oVHMS9SEkiCEWd/s6nIJ7iB3xjnzNm7GtuNFmFBngMdKbr6rAJaw93VaT3ECNu83TpnSpQyRK7ljfqII26BdwLgG3DZgkkhiREm7SwMcsxvzXJIsg2Ez7TqgGSVRAPdUmd4+IGxsATJNrnEcYpcgXJsZGUqEHQFQG4bQpBAEGSsGbki/rFjh3Kq9MyNJT3dYYqYETIgkwJvaIUdMTUzIadTBVB6ECYke7Owta+oR0MY9TNLLNIB92QRJi4uelt+5+9XxPpwWm0RCjSCCDqgLFuXYEAkQTETKkFbSYx3l1S9lWJdlJi43cFiZMyTqM3JPvSOfL0hgtQHeUNwxNwQVMjtew3I2xDzNZkptoR9JnWVIG+ogLLglixA6HmHMCJwUE59yp1FWQeJcSaqVkMaZ0mEB1NNlULqDIWaChBKmGYsAggfXyHlmnUCg1HblZgJBkDVoUksOVW03YLf7WDFPLs7+YaLST9I08zOCKbsZAB1QACJXSj9Kg1v501mqUrOGWjVHmU7FWIVQQWWPrHdbi8AiDq4VRRnptNsjcJpnQdIOknUtiBDAGRIE36x067metHrF/hjzIGoSddLQ0LrCqQC8czhdxJvBviYEb7J+44zTVSZtxvyIYYW7euOKUi66kIlQBMkmNRZrTcXjrpFgpGOOJ1KihdKOWY9FPKoIliw2MTEXtj3I0mgnyypJnY7dBe+ALfLo9cG8ySbknqfnhmoG7HE1qbRdW+44ZqU2AJhoG/KSfgBEljsB98CTi6CukDHQkwTpHViNh3jqfTHFVydaorBbqwYLJBsqd9WoaiR1XsMTgagNqTX2kTAsL20ySSYEiFGC1Tg8eU2smojBtOlQoGqTCgRBj44uKsXKQMpeHaxHkatGpA9Q+VNmMFCdciNItAkNaecC15DK08rSCopAGwEFnYid+pMSSYAA6AWpOe8W51agrUaFeqlWpoWl5enSFUTP0WsE2uehHa/mbzWZrVKNaqKtJSKiMqIzOkAgqoQH3mCSwmR7p+xvTUVSMLuTtnnGOL5elmDTVhIZ6lcqJHmGToSAGapr0gt2BAAI5fPDNRcw7ZitRWi1CNATSLQdNJoEa+dndQBytS9VHC+z4IytqLUloq7ErBqVSzHSFnlAXRPr3vBipQ0oqU0ZaaCEWCbd5i5PU74CeSkHjx7n8gdmsy5FQMxIqCGAAUEQLQoE3E6jJkkTEDEKpxkF6FKrVO5Cq4diRUI0lW/ZamzEEzAEA3GJubplQWdWCi5Ok7fO0/xxAXhCV8zSzCEuKSaxTAYrE1FQg/vjVpMhgVZWIkFeNybuxuRRUdqRJ49WVvLqLHJUgNsSXptDAG4ECosHuJk3wa9mWbitVpyIddQE/WU/xDT8sBmyjtTqKUe6ExpO6EOOnUKV2+tiB4UzgpZujUVjGoA3kQeU7DsZ33xmlJrIpP36mlQTxuK9+ht2FhYWOgc0+cfGOaTMZ7NMxIPmsNjYJyDYdlH598B1zZpqAtaoqzPK1RRO31bfOMFPaLQCcRziFFf6TVu311V9h21RgFl6XmJCqlj7oc37gCZJjp/wC2Oe01J8nYglsXHb5DGY4lXN0zNUg7fSvNztBOEM/mtImvWF/1rd+2rHWayJVEYUpVyQpl5sYIgwd7Wx5RogRyIvYtUIP5/wBzgrYyO3rX4Of8TzVyK9e3/et/PC/xLNf/ADFfaf8AOfb78TP8PMgeVqmY0uSG76ftC02nbHlDLPLN+jsoEAkll3MRJETPTfftgd7Cex9vwMDiOYBg5qqPjWf+eDvg3jNanmlV8wXV+U6zUYBvqgHcSTB6QTIwMTLxqApMADDGSApibljy2vJtvfEvhHDiczSpCk2oVVDDWbQwF2WdIj602xIzdgzWOUWq/AQ9otCtSrLWpVKqUaq6h9IwUvPMAJt0sLfliL4L4q1HOUXzLu1ME6h5jGJBAaJvBvHpiweOB5rZen5bVGRWB0sYliCBAtPcnse2K6MoEYtVRVZCJTzOa8dPsmQJ9fTF5p1J0KwtPEk+5oftEzfm5OpUpHVIUq4bSVSUbVb6l9+urpAxj9XM1gY817CT9I1x9+Nvz3EabUHcI7U2oyKQUsTqprpXlsFgnafe+GMm/RXEnyACTMPV0/8A57f0wWVtNfQHSyUYNNd/kCqFWs45Krm/6wi/zOOqr5hTzVXHSfN/D3sGFy1rU0tJIFdfmLN+eJeZynlMUrU1Fgeeuv8A5m9Dt/XCHkfY07430/BXGqV5AFapvEeY0z+GE7Zkb1ql7R5pF+28YO1sjTcmaaE9xVBMfJp744zQFNRNEqOjNqA2+0cTxX2JcW+n4BWWrVT/AK7fKqT+RxuPD8jVrcORKtdxUq0xDoIIBUGAe4FpsTjHcrRBMIlNdILXquo0jqYMbkCPXGteDVqHILqqOutZpRcqp2ALT8biwODxttiNW/Kq4r6GSPmKiVXpmvLKzLAqOTItsfhPzx22ZqaI/SQBF+Z/mZG33YkcayZo1npPT1aSYOpjKg7zvE2M9jvhwZRwUIoSWQMIqRytMExMKYNyMJd2ad6q/wDCJTzDDmOYtMCWYCLbmJP34epZqCP+om1pqPcdwIk27nHubo8oJpalKkg6muosegMcwv1kHHOVyurbL72ks9+oWSRfrEnbFVZHJVf+EnLVyR/m+YLzqLMCN4YNYqQTIvgpmeKu2n/LTl0yolnFt2JJ2VbAxYWsMD0oBDDU6Y9PPGrv7hqAxci8Ye0l60CgGZ7jncSOpgPAELNu0YtOSTV9fqJntbTr8DgrMR70g9N/4YT1QPecD4qxt392PTHp90k0gI1W8xlJK7wHdSfUfI9sR6uYRlBWihIBiXf89W2Br1Lv3wbRwzxApo0iVckopJ0tflF/dwsFchk1SlTQqvKirYWsALTeMeY6yUq6nIcoX0ML9seRReJ1HIHPSSoT8AU/8gxTeH1afnUySBzBrjsZvHS2xGNJ9vdGK+VcAktSdSPRGBEep8wjGb8J4hUBJpU2aRDoFnWOg5Rt1+MWOxyZF52dLE28S+gS4hmKLVlFFTAgErMtJlobUYMkgkCJ+0RJ5asy1QVACcpdajArpJBtrIseYRO1p3hPnYqGuynQj6UKlRFNlG9pZipuWIW+kRsJfH88GRQGPmVTy6SACpIhi7CdJ6CQQd9iMC07Iuyoj0yyLWp61Si7TS1GZvqGllttA197gyMRmr1K1Pz2GoIQpbUAZFxpB3iQTABmTPY9kuEPXfyRTWEgsKlqeuAziYL0351sCy6b2gAWGrw3KpRKVNOgBgSW0ISptoYETBExLMBPU3NQbAeZJ/MpVFKldx5Ss4rAEU2qLrcjlJIY7BleCbwAZECLjwyjSyCMV/zKmmbhh0IRZO/KRzDmIJ93birx2lSijQVFGkMy3TQGkXkhg1ydOkm63vOK3xviFUsEqMgpOOUgmNDD3iquTfVcmZvc3xOIfNlebK9vRfkNcR4syMgMBy0S1QIADCk3MnlJMgDTa3vAihlmzFSlppEU2I1tCknoz6WYyQAeV5KgERYyXo8KOZVWQMlLSDrckgoxEALqDErE9dwOaxwRpUaNCmamparqNKQkArqhhTCzzGAC2rp0E4qMHJ2+hXiRgqXUtNCr5dCrUqhmSCYIhbzM9YAiSehMDpjJxSyLMxULpp6SzSVDTPKFBlyYjljYX6jXVzGnJJWFN2mkH8sNquyzEsQCb/PpjGVFOmalQ5fWglWDFZV5I21EMNRA1BYHTYyWV2yaVcP/AIwh4eSkHJp+9o1IrMCyxPuxYCLwSYtJi+CHEcuppEVtAiQG6DULwD9YQoiD7qxIAJA5NUquSBoprDLA21qTLncmF02gTBsJmZxvJ6Hc6VV6VMsREjTIChg3vCoGJtBDaiQZBwnbyOl8fUZo0Mp29yeQsNT7cwYMFYbQoCxJkdvQtAMWpvVDMTJp6lCkiylRcj4EkkHYC/E02R1SlTVwE1HVA1ExYFtRkkAQTNiT0aQtGk9CSpAVGZHdhplhpZ+ViRGmytJDTuLKPPUNtLq39zsUW8wCkwruBq1EIjQVHMIYNUUg7kMsEggiZ1bw1lPLyy6W0q4DU0FwoYAwDJETJAsADEWxlKZx1KhQq0gU0uiEtqAB98GNbbEVIse2+u8Ky7UKQpmoSTNgoGgE9LQQPWcMhdmbUXSMx8QUGp1z53lqx3q6gCSbMAKraQ2k9tmWANyPovSRposiSAD/ANQnMsRpLB5i5gA/Y3IBFi8acLehVDUdLLW5QG1DmBJuVdRfUxk36CZxX89wZaTUnc0UCH6TQCOq+6G1FoEnl6ESMLrqOxyTStjlJGq1NFIVPoYUeZVEqF5XIgyQDqgIdhuJjHuT4lVY1aw0+ZUT6NGLatIIJCRIEww0sRqI6lQC3mqtSk5zFMU6UCGUVNYYiG1cxujsF0gHoDEEk88PzrJUWrRyopqQ1RGSHJgBtN7JAkM0E6SsCSCYotBNpok0hVpJTTyilSSK5VkNSSwgAKxKnRbmi5fadWJX+IUwwVlZApIdC7PqOzFWVhDTKhwR0NiMdZV6dDNOCQq1R9GRpOrVESplzJJuSskGZBgO8WzYdm92ocspZ2kkIYBjSVIcrpBYMRMECYnEp9gG76r5+/54GfFXkKKIR05VKxMnRI0mTe7M8fdAiMQPD48zNUqaKNTVUBaPeEgbm+JXFc+zotMpoWJfSgCs4Mm/dZg6dm1b9Jns8yYfPUNKABWLG+4VSQR84t6YiinIrc1Dk3LCwsLHUOUZJ7fipTJghS2pyATFoUfmRjKqCAsNTkD6xFxY6rKd5IG9pjpjQvbfnWOcpoArLToizAnmdiSRpM7Kv9zjOFzNT9SI/db/ANWMOZ3Pg62mj+0g/wD4git5i1KjAOTqqQLkFoGkDqQYjSCZE9WODcKSvUddKtSYa9aspNFNUEaJsbgXnoe+Agcmfo0Ensbf+L44v3hrKrlstUq1qaIWUu02hQYWkSCxBJ0naZIEHFwVuiZY+HG137HfH+KrllGXpFPMUaXBdQqr7yENUPMxB6k7mdwMV9849SoxeqBUZRJpQHBUDfVcxcDS3QEW2C/p9UjUNCgnYsw3vaW/HF24FwM0UGZzwCxzJTbURvAZhJ5p2XT0v0GI25sp41iV9/7Z54a8LoAalcMkgnQ4ALKRBEMTAabwZiRI5gSIznD8g8IwaoGkuRqbSedlYDTpE2gGdhEscV3jviavUYpRlKWo6feEzdiSGsJvHWb9hVnJC6tFMDcTq/IHFb4riP3LWCc+Zv8AguCeKsxmPMamlNaajRzGaihyb052gRvIGmxtYSWapU5383UCW1s4UtEaFWCS5JnbsRG+BeSpmpDaaVrknVPxu3pgxwfg9etXQU6dN21hiAxMKGFzfpgHkuVNjfCjC64NkzvEvJyi1aiGRSDMBZQ2m8gkWU79YHXGO1OGNBqUtFT6MkJp1S5HOV+zY6lAMyFHS2meP+OJQpPS0lqlWk4QTyiRBJkjael7jGNfoRAnRTPQ3O49JNvhi8kop9ROlxum1xYQ4bTcioqqVaosVGqEBVVY1Hy/eMT2N4AuMP5/h/kmqiAmk5VisiUIMra8ysgHqbbHmG5WmzKCAgKmCNRsPST1xJrZFqje4GcwAZJJNgBvPYfD4YW8iTo0uHN37+57w/h9SolTWzUqepdMrJgagBqIBACki1iYt0xKqUcqq1FFUwxHL5ojSDMarjcAye0Ss4uHhr2ZKpD55KbLFkps0+uomNrWX1xdfDnBaGVputCmtNWJJnc9pJM22icN2sy5M8U3Tv6cL/pTfBngwpoqZiilNCSVhiHafdVyswAJtqgmJHLONBrVAoJMKBsH93tc4bqkRqAGr6qmRPra3zxUPFvi2g+WrUkVmqMpp6HB0qTZiT6Cdjgm1DuZ/PllwVvx7xqhUroi1TWCHSyKYC2JLIY0k3jm1AwRa+Bi16IUUHYPTMNTdTcAs0E6ouCXHT3iIaxxXtQ1Q1NCO4Rvw58PJCn3AI/YP/7I+/CZSR0VipKIdqUgiaaVfRJOnXoFMAXJFJy7ktboBJJJG2Ojmsw7fRvRm4ZwVJdJkE06mtgAdR0L3U6d5EZKpUE6VVQSfc1iT+1pcDb88SA9eASAAIg8/f1qX+/rgfEXQDw3dhWpSDAvQFSsz84r6gopmdMa9KojDSbabhp5SQARyeZpIigOSKNONWXKMblWdwGbT714YSNJaBA016vlqrlXqKtQgwCdRPyBYwJ9TjvIgyQ1IQNzDdxAEtHQf2MV4q7EeK1Xv39ghnyKjB6TtUUqFioBK6bDYBTykw1296b4tns0ypGal7EU2j1uB+U4qlDOMGIFMCBuZ7xG5k/03GD3hbitRc3lxoEGrpbaYYFOp6MwJ9BiY5fuKyskf22l6GwYWFhY6xxjEPbTlCM8jTAeipk7SrMIsL/V+GKVkKTsSkrB+04WfhqI1G1wJ2xsPtU4KK75eo1ZKSUg/mFjfSxXYSASSIv3xndXIZFdK1HzVK13qUhpid9Nmj1NriSMY56bJObcY2joQ1WOGNKUqYzwzgC+fS5Aym7WtYXE/Wk7RMiD1wZ41wmrmSlFNNJBDE1Gku4kMwUS0gTywoPN3GLFS4NlKIpUcgxq5h10irUcEBGl40zAFvqqSJ9ScWvI+EEK6s03nViZL7AECAFm4A9et+0MhhqNMVLUvcmn0M34TkMvkWbym+kYMQ7+9pUBnCpC2kD4AElgAcV/jlWrnYMP5ZbkARblQQWJWCSOYkWFtyRjZq/s+yDxNN7TfzXkk7knVc4Sez3h4DDyTDbjW8fGNXpiShN8LoXHPFPc279aX+mE1eAkQKalxMSygExOxJiwBO8cy72w2nBEISojxL6IZdqhFlJWYEXDXFxOnG9nwBkNQY0mLAASajmQO5LSe2OG9nPDiSfIIsRAqOB3mzbg7HAeDIatZ6t/ZHz/AFOBHXqDAqdzDAKfs6mEE2JsO3qBovso4FUo6s3Y0atOIYRUUhrMItpMG/UaTi5VPZ/w+kRoy8gzI8xtpmBLbT0wW4ZwhRTVFAVUso3gdLziKD3Uwcmq3R2mVe0bO/plRaNKmTTouwqVmExUgQDpllSDuVvvsJxUKHhok6Q1I+8VhpJVTcxFgOoJEb3uRvmb8B5KrUNSojs53PmPG0GBqgA9hbHGa9n3D3iaJETGmo494QfrdRi3hlZIapRior8GB5fg+oroDOrkhSaZE6bMVCkyO99pMdMT8twh6Lq9NSdBDqyoTIVpBAYCQAUMm0mAZBxsjeCuHhCqUmAmAgrPABIkhdcQYmMeJ4ey2sVBTJK7FmeG7yrEiT3jC5YuaGPWN9H/AEhngHHv0oLCMCyBtabdmkfVMjYz1gmCcEsqxAYkHSTyrAMEd/ibzth3hXDQPMKIEk7Kdum+3/vgpQ4coHNM/E/388OjFsxSkk6Mv41xniaZipQXQabBmWqKZ5BcBA06S86VE7ll6mMUDL8GdgpaSHLHzHEw0zpbTOkyLzsTe18b3W8D5BgwagDqbWZd7vfmPNdrm+9zhit4AyLCGSoQRB+lfbt723pgJYJM0w1UYdOP4/8ApiGY4JqBGoHSqu5W40mIbmgSQw/5D0x1lOAuwUNTYgqHJ0aop9HOk+7b0PW+Nsb2f5ExKPYAD6VrAbDfYdseJ7PMgCD5b22mq5iDIiWtB7YBaaXtjHrVXV/ZGJ1vDhU6tDsFl9TIVJQ7Mf2ekndg8WE45r8GazoyEOnmLMKStgb3hgx0xa4MEwQN1TwLkBq+gnUSWl3Mk7k825748XwFw4RGWUQIB1PIEzE6tpJMYL9Mylrq7v7IwbMcEZS9hpQDW8HciSOe5MRtuZAPXBbh3AQXagWuo1H6MltJA5Su4u4BPQgqCWgHYh4DyI2psO0VGEegvYYap+z3JIGFNXplgRKubTaY2O5FxFz3wL00n1/Jb11qr/ox+rlWpuik09JEwjgkRuxAY29SPng14Qyi1eIZYESFbVMfZGofiBgxn/Z5mlqAU9LqTdw2n05lJnrNp+/B3wT4Qq5bMtVrBQNBC6Wm5IvEdp6nphMMMt64GZM8XB+bmi+YWFhY6hyDIfH9PM5rOGlTk0U53M2AWwUwbkkNFu3bBiv4Ry2h2rS9Z1JYsZ09AB6dLbkYheNeJDJZsVCNS1W8pwQLA80gRqO/UwIMegfjnisOXVQdoFUg2sR0sFPcfHGzF4jSUTLl2RbcuSCrZzhLK4IqXnSGBCLAQKRNpEXgwYxtXA+JrmaCVl2YA/OJx89HN1KpFJFhzYMov3YdtI+0dsbt4H4UcrkqNJiSQt5M/KwFhtitTjUUvUvTzcr9A9hYWFjIaRY8JxHz5bQdNu/wwOywqMW7bwDIt2n8sC5UEo2rOM6GZiBG5v1HYDoRg2iwI2xD4fQYFmbr6R+GJ2Kgu5JO+BY4rJKkDqMRDxNQRIMEwDvt6dMdrn1kAgibjrP3YvdEqmgcKUPLliEtFrD5b/0wQWvSQb2MSdxfaT0wzXRHJYMsTBm0H++mGq3D5iGGnvMA/EdcLVph9eoSasq7kDHbOBuQMQK+TJiJIIA33AHX0+GOc5lWAXTeFjaR62/LBbn6A0gmDhYGcPrimiq0xMA2gem/fBPBp2U1QsLCwsWULCwsLEILCwsLEILCwsLEILCwsLEIUf2neHzmaQKoz8yyEQMeUyDEgkdCAdifTFY4J7Nawks1SGABFQhbyrTpXV2I6WtHXGv4WCU5JUmU4pu2VLw54FoZUhrEi4A2mZBLElmI6Tba1sW3CwsU231LFhYWFiiCwsLCxCCwjhYWIQEZnKBWmJt03gdPXDEwrMdx70du5M/3GDjoDuAcQc1w0MQREfl8MJlj5tBqXqMUMkwGpTJPUGT8b2OOKmXZRY3vYwbnqR6+mO6+WYWHexi47QccVcnULAX97VMde89sDXyCXU8p5V1WD12kTE77bfDHGapPGlryIGroPSNziRD6xG4Nz1+B6RgtgoxsHdTB2XyEhS28dr4I4WFhkYqPQFuxYWFhYIoWFhYWIQWFhYWIQWFhYWIQWFhYWIQ//9k="/>
          <p:cNvSpPr>
            <a:spLocks noChangeAspect="1" noChangeArrowheads="1"/>
          </p:cNvSpPr>
          <p:nvPr/>
        </p:nvSpPr>
        <p:spPr bwMode="auto">
          <a:xfrm>
            <a:off x="155575" y="-1782763"/>
            <a:ext cx="3238500" cy="3714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4" name="AutoShape 4" descr="data:image/jpeg;base64,/9j/4AAQSkZJRgABAQAAAQABAAD/2wCEAAkGBxMSEhQUEhQWFhUXGB4ZFxgYGCEeIBwZHBwiHR8aHxoaICgiHR4lHxscITEhJSotLjAuHCAzODMsNygtLisBCgoKDg0OGxAQGzclICQvLCw0LC0wLCwvNTQsNCwsLCwsLCw2LCwsLCwsLDQsLCwsLCw0LCwsLCwsLCwsLCwsLP/AABEIAPAA0gMBIgACEQEDEQH/xAAcAAABBQEBAQAAAAAAAAAAAAAFAAMEBgcCAQj/xABIEAACAQIEBAMEBggFAQYHAAABAhEDIQAEEjEFIkFRBhNhBzJxgSNCUpGhsRRTYnLB0eHwFTNDgpIkFmOiwtLxNFRzo7LT8v/EABkBAAIDAQAAAAAAAAAAAAAAAAIDAAEEBf/EAC4RAAICAQMCBAUFAQEBAAAAAAABAhEDBBIhMUETIlHwMmFxkbEUI4Gh0cHx4f/aAAwDAQACEQMRAD8A1fxjxM5bKVai+/GlP3msD8t/ljIT4izs/wDxFeP/AKhxbfb8h/w6kwmFzKFiOgNOosn5sB88YUh06XmV+tfa/wB/b78Z8smmbtNgU43Zpn+M1VFsxW1GQSKtTYi0a2iZ/Z27YVHj1dCdNat0vrPoSCurqf2hvjOKNRJOqCY7iCf79fzwPqRP99sLU2x70qXc1Y8VqH/Xrgzcmobg9CQ/TpYes74bbi1TpWc+prtf15XUDGUBwegx3rWdxOC5BWCPqan/AIrUH+tVnpNYwOnuhiT82/r2/G3nlr1B2mr73qYe0dl7+mMt0odiJx0aK2Np+IwNh/pb7mmNxp5MV6kH/vjIgXghoHznCbjT7LmKkW3qSZ+MmbzY2PYYzdbQARe14/PEim6oBJW0joZmP6xgd7QX6NepoWZ4wWOrziJMgFrfIayPl8MMtxEEn6Vjay6xNvtGYI9dOM9rMhINh1sZ6+ux+/Ed3jqPvwSk2U9JFdzSqXEVBBZ9vsuL+h5u3aMP1ePbhazQR7rVDA9BzQR8Z+eMrUqeo374eQJeNI+eJbKWmT7mjHiayD5l+vOPwIIj5gxhw8akgvW1RaNUj7tRE4z1KiF1NhBvcdPh1xJrurAjTuSQTuO5nv8A3bA7mNWiTXUu9LiYk/SQvRQQD8JPT4fjh5ONty/SvoE2FUgkR3EAn5D44q3A/Br5ik1VK1JNMkLUaCQLkkiQgEH3o264hZaqaZ8snS6kqwsSGBMgDYkEb7fHpJuUVYpYINtbuUXVeJsxl6jN6FjYbyGLG+42IvOOP0oSL3vBmJERtB79I6bRiqjMpN3uejMWPxIQwMMZmiW5jpYz2K736wJJwpZn3CWlV9S40+I3MNbaxYEet2M/O2JZ4w4ma9YyejREdjNj/PbGe1ckx+yvxafwBOH8qiIOSCe5gR8xYficX41Lgt6Repejxar+sqgSZOtp+F29ekdPn2OL1D/qVZmzBmMdwRrUHr+UHFOo6UMgqX+3I5bW6yBf13nBFK9NzzbgjYwVB/Da/wABbY4D9Q/QF6VeoYbPZg/61b5O38/yxr/hPiTZjK03f/MjS/7y2n0mzR64w+tkNag021NBO/vAG4kbntP7WNO9kOW0ZWqZMtWMqfqwiiPwm1u2H6bM5SqhGpwKMN1l6wsLCxuOeUr2x0NfCq/ZSjN8A4mPW+MR8D0yubpDdXDqDEj3CRY/DG++0rLeZwvOrMRRZ/8Ahzx89MY+d/BddkzdAdDVUH8p/HGfMndo6Okf7ckaJmNSkDlH+xf/AE+uGvNfv+A/gMEM1S2+P8/6YimnjG2xiSGxXf7X4D+WOhWfv/4R/LHoTHQp4tWTg585/tfgv8sJaz/av6Afyw6Ex0KeLKGhmKnRj9w/ljpc3V+234fnGHPLwlp/3/XEKOf0ut+sb78efpdX9Y334cNPHop4hDgZyt+sf78djN1v1j/fjry43wxxN/Ky5rSpWCFIYHm6C3XY/MdcWkyd6KX4x429Z/K80siG8mRr6/dt88V0tvI/v+GJuSyvmhiXpqbSWqKu/bUwtPWDvA9O0ytJRDZqkpseVKj9PthQPutfB0dKNQSiHuD+Nq1CgtBFLAKYJdgpHNYhRMAvNmW+mex78P8AjOvqSjUZmDNpVlbmkmSWBs2+4jY74rXFKFSi4VqmrlVp5hE3ghrhgN/iME+BcErZiKquVANnJkkg7jFuXHIueLGrdU2aB+mVv1r/API4bfO1v1r/API46pUGCgM2ojcxE45dMLMJGfiNcbVan/M/zxAzPGcyNq9X/mcS66YF5lYwLCRCzviPOgWzNb/l/PHXCOO55ws5mpcneNgY6r6YH5ymWIABJ2AAkk9gOuLX4Z4IBoSohNTRPlh4bTtrgAhhqtuBY3scCpfMKVJdCFx7MEZqqLzC36tppopYwJsym/y7Y1z2fq36BQLiGYMxn1ckH5rBxjPFM9rr17SBXqWifdcx9/8AH443HwjlPJyWXTtTU/NuYxPSThmlV5ZMXrOMUV9PwF8LCwsdE5gM8UZUVcnmabWD0aimOxQjHyjwDNxmKBPSqhn/AHA4+teJZhVGhlLawRp7jqJ+Bx891vZVWUK1LM0iRc6gyRFwbBp/CPW8Z8uSCdNmvTNq/mXvMJE/GPxj+OOMrw16lxAF7k9t4i/UYKZnItJLCxMyLjeYkbbemJuUIZ/LRNRF4dYEBtJkgEKy35dMSbfWOMTdy2odLJS4K/meGsl+Vh1Kmfvt3tiOtPFkzLaDDgOjbGnDAEkDboCTBifdG1sCMzRVXYDbp8PniRlzT6kjKxgJjqMPjLNIGkydrY8ZTMERHQ4NOwxo0sBuMcfpUCUjU43AtE9ycWFMZN4jqFszWJP12HwjBD8GNTbsvHAeLVMyrMuXcqoPMlxq30iYLGPszFu4xN4RxSlmV1U5+BEH4+o/lik8F409KjUCqrAXJK3RdSmQygOwLFSRqEaFJESCxkeN1KVc1gQ0IU5tRUp0AvO9x8vXBNRrgJ6eTcv6NIz9P6NzMcpkyRAAk8y3BiY9cDPGXD3zGUyKoJd6mpeTUNVSSQKq7JMttJVZtBXDHhHimYzT1WqGKQAC6RHOeoPpY/MYl1ankPlxWeiiJrZAXY1HVA2qVWwUKp0sVkQAOZgVdhrlGDUbsc0/QzCjk6jOaa03ZoDQq7BgGmdohheQOYGb4nKKeVIYsK1YMSsGaSNbmJjnYdgAAd9sXDh3huk7xn65dQxelk1qs5CMTHmLKrTiVCgldiDJMAtR4TkwwBoZdl+qFTzHYAuQxBKKobU1tDC4vAWC8JDP1zvpZmvA+F1M5mAt789R+oB3J9T0+I9ca3l8itNFRBCqIAHYYjcD4cKOsin5YcgxCC4GmAacAiB9kGSbnFhocKdrsQi923+MfzjGabSYc8rlywNUpYZq04xbMrwqnqIILAdWO5nssCPlgD4s4mKNZcvRyfm1GolwyhBEvpVQWK21DmMyAVgGZVdi96ugK9Bm2FwJPoB1/rh3J8KV/OppTqVMwnfSFAMiRrBGsHowII6YZoZfMPQSpWTQru30KIZpkTpLsWOpZWA+0QQJ28rtXoU/KDlE/Y0CSGLXemJJmZE/LF16l3a4G+J5ihRLgU6fnKAD5ayFYRI1WBPciAGsFgYmcCzNRXVVqOqtUBYKYBJIkwIG2Kw9G4t1xZMvCEufqqzf8UJ/hi4RSdkn0oo+dcF1cbuCWPcESf4Y+lMtSCIqjZVAHwAjHzrwjLzmMshuQ6JEWJLrBE/VYA/P8Po7BaJdX77la9/Cvr/wWFhYWN5ziFxbLh6ZkTF/l1+PePTFGzddqWoAagpZyGAJsC2lCSRdg2qfW8QMaNjOjxSm+crZZgErUXlVIkPT5WVgTYsAy8u/KSPTDq8b+KI/C74PfOM6hyr7pmRBgMVlhuSdrAXkTvKy2aBDaBAOl36SxgACTaRadvu0s1w3IKup9TCpaDpYjcEix2tAJ7neDhmrWKKC7iWJY1CsGVE6rCBzF9xEEztjIlzb9/4OS3OgjTQMrMQCQSNRKsAB70AXuBYDqxmAcQamaKr5rK8mxsNW8QNjcgEXsDNxbDeTzLvRZAlioV42iT9aYjRHWymIJHNxk1K+ZuCEFSzGAoE3iDJAAMbSJjF5KSTQbhSYQGZpsmpXLlvcW2onYGIBC7EtA6d7xMxUDpJEGTeZsCR73WfwjEoZXQFIQCowErEGBIWQSfQxEkluuzFblUJvfUxmeYi4B2ttIsTJ6xgkm2u3AEOvBFWnjJuN0j+kVtVjraJ+Jv6WvjYFTGYePsqFzbEbOoYx32Pzt+OHHR0kvM0CeFZspUW5KudLLNirHSQQd/n2xK41kCr1XM+VThtIPWrJVVWbAsGkiLK2OeC8FZiKjclMEMWMXUEfcI6mPScc5/O+fmPKRtaVGpKY2JWYIm4Ua3ttgo9TZldQ+Zp3hfIeTlqamJK6m/ea/wCG3yGI/EqyvWQKNRpNBcUi5QkBiEkhPM0wwL6gJEKxNiPE8x5VOE942BNwqgS1Q+irJjrYbnD3C6bCkmstOkWcyyiAApMmSIuQYnVECACg9vmOJk872/cHUOHwulEABaTqZhYjdhpDM8+8x03EgE82DfDsgz21M0e87GQNiQBJjvp+GJmQyJqGTZfzI6D07n4/Ig9eD5dPSDA0WkAXmw+BtgZ5ZT4A2xh8PU8o5WnRgneYDN3jYdsQW4kKjlNQC9TH99RhytT8xqiwC1lJYbFSGVrEWIOBZymmoTsVbSw6XEyPja3djilBEhJXyHcqyqLH+/nhrMUMvmQNYlogGSrrN4lTI2Bie2IFOn5phBBW4vYwxDKSLXABH7w7YWezHkzTpHVWaCzsJFNTb4aoEBfUEiLGShxyU2nLylU8QcOXz3FOpUY0jqDuyuVqlQAqkjZF0+/Jk3sIJDIeFySENZH82ajtSUaRBI1g2BZjy6QBZd+W8zg6LTqpILbi5klj9Ylt2J67ycDPFPHM3TzFJMhRidAf6LdpIioNJIpwFGoRueYxyqt3tQ7byuRnjvCKdKqadNmLqochgI0SAxkdQStvX0OFmCFp1CRMU2t31DTHT7WBHhWlUduKZiodXm5hkV5mRT1KAD9mDA/dHbE/jiscvWC2JUAG+5dTuAegbBLjcvQkHupg7wnkB/iOVWToNQsh/dBbRfYSgMb8p7AY3fGSezPJt+lKWAOlSZ9dMao6bxt2xreHaJeR/UVrZXNL5CwsLCxsMYsZlxLw+p4lXzbOSrMpphZEFaSoST1uAbECLkwRN545mtIWmphnmTEwoBJJ+7FSp1FqaSNRAuqm+6sACQZkjW2qblSdxBxaie5+Gh+K48kxNKk+cQFQjuN7wWElnsbW9F7DMtW8wFamtTrLowJjbo8Qd2vsZad8SafCqtVxUqC0gFBvA1OoYMxAIJEwx73JleqFYCH2UkCmDFmtzW+zsPiJ904yZY7Wl799hkX3PMs5CMAgFUksHUBQX/bUkmSBeVm0XtPGWp6PLTUFDHnqXEN0vIP1SSJsSJgLGGqueDsoQFBMtvPqNJAMRBCgCbnYHHGeyqlhDEJcjyyJJu2lSeVV3JJkDUNhsEp26Xal7/AbbZNOY5mpMSWA9QIiLagfhbfY+rBpwfX+d8RMzlHpEsDU06pAM8z6iSlySAAu3ZZEgMTH4/xCmkNWLKjo6K0StOtAYalB1ElZAHcbjVJbhvxHBlKe1WFQuKF404H5tRT5gSoZjzHCgqAoAWAdTElEFgTqAIMF8TPAmdqOG1EGC5a28kFYhuktJKzBFydrZUeQRHpax+R3B/vaRjXXhypl25rdHhoxd+FVmrigG8wqJQ6pUJGrVqIhVCQS1gAROLr4e8J00KRDsdJao0NMQx8lCvIhMRVcEsNBTTOrBVMrTYvQJZyOYqWVTE6jOkEpRLAMVBYsxUKBzBSWYHlIKdMsHqsEU7QSSWfroCrrf5QJJu10uF1YDyzn8XRD2TU1G8yCEBKpcGVRypIgW1OitvtTW41EYN5LLhzLWQbmYk9h/H4jA8MBZV0qoCqv2VAAUXvZQMM5Hxll/o6WljqpioYuQr3VygvDe8IkwQYi+M87l8K4CvbHnqyxcTqrCUwVhiBBFoiwjrtttb5ERSzhSvHLYG0ATpvAiwP8sT85TWGD6UVgCrG6yN1PxH8cQMhkvMZCoBVSeYCFHKQFF77kk/DEikkVGqDlbP01UMCDqEr62kT6YFZWg1cs7CFaJOxtzKQehQyD8BiRnmy2X0+ZBqE6lRffM2JCgzFzJNomcB8/mKuZBFYBaX6kXDD/ALw/X/d92e8TiKSSBULfARr8U1SmW5V+tWgQen0YPvGw5iNMRGrpEFIKIH4mSfUk3J9TjkVG9Pu/pjlqren9/LAt2aIwUVwN16eBPEaOuNRMgEKwAkBon94ECIJ2J6xgrVqH0wK4hmtO7AE9yo6EmNTKDZSdxsSSACRW3cy20lycZQ06GUoZakoXS41gTBv70sTdibj4jEXxLmTToBgYJrIP/t1SfxjEemGUanJnVqvuBMgH1+EAbYmcWVm8mkmgs7vZzYgKknY2Ack22B6wMU0oxZIdUHfZdl3NarUdyStPTp6DWwbf00/jjScUX2Z5BqTZkPpN00lSSNJUtYsAYvsb27Ri9Y16dftox6l3kYsLCwsPEAHjXDnd9QGoEBTFiFF47kTJtgRxHiv6IoFR6dBdJIDKF2hZu941KJ2mMXXGc+2agWpZadOjzSrF20i6zE9yFMfDGTJh23OLH45bmosdXjlPMKWp1xVCgL9EVgNBIJ3AJ9Z6QBBxF4y0MGZmWF5eSYBMEQZUEmCJiJnffEOJ0Fp1WEKYMgrdDN4W0Rfa0RG+Ne8H8R/S8lTaWNSkQjknUQwFmBMQSkEGbEHe+MWeDcbVs2Sw7IqQ7RYaqnRCvKsb3AJa5JJKabiCQIgRqMJmUhS8aouZ3K/gPT+uIdDIBaYqQAxsLTE6p3ElpLH1kjm03rPtM4JUrJQFIFmoBgygEklxqaO+nRGkDqOhsOKEpy57ioqLaT4Lp/i1OWFSqp1KdSMym0EarQRYEbEx12ir+Ksl5/k0Ea1OoKtWrFkmdIAjmbQj9CoIg9MY8dVMsBrU+62423Ux69Di7+F+PUKSpTVglNqWiutSTEhlYqRBuXZgoJ94+6Zxtx4Y7rk+gcoSx8x5/wDCyuyUMyUXzSjIdBVaSIapOteUcyzpKGAWmJB1AA42ZUEjXT36MInbvjNeL+K2r0GdYSrq8tmZVaoaTBjZ41KIVVNzPfvWMnV0kEfCY6Gx/CcMzNOqC02CVPc6Ni4TxEMaxNRAvmlVEqJ0bn9o6mYT2UDphwsxarmFZfo1NKgxYaRUYBnfrJACAfBx8cz4rxOrIorUbSaaAqAL6wGK7SYLAX7DBXxRx16QpZOhANIAE6dX0kzbVIsdUGIE2uoIpcNv+CnhbjFevJaOIPLUKAqGvWR+VAyh0QM2usGqUzr1hQogifMIJsCBPhLL1UzzUqVPL1a5ValOrU1IKdmtEai7IUJpgQI3kWneHXVncKwOYQEOVcBKdXUAagNVCNTFTUYp9gMLlpDeIOHJUzBL5qiiOweq5VwNTHnqoksxUyhDTEu14WcOS2x8iM8FGU34sq/gsvBuO1sq9PKVDSIopoek1UCoDT5SFGkKVbUpQEg6ADNoxYzxatmPo6Zp0VIvocO4HU6gYUdLKTcXGMn8c0FI1rVNRgxWtUZg3mOipJQg3A8yQNIgExqAnF39mvBRl8mKrD6TMAMbbUx7g+c6vmO2M+fh2HGMVj3WWCnkaa6tJYFjLMYJY7S3UmOpPbEWtW0sVLJIJB5wNvQkYmZvNJSRqlQwiCWPp/M7fE4xXOcTNWq7nd2c7bajMYz2zRp4Od2a5+kj7af81/nhqvnkQDU63MWYH8AcZdTzKjUSDf8AZ2+4dZ/DBfwdwSlmqtVMwyBSVdaSMFNSksm5IBFMkBoWCZEkQuGYU8kqomorFG+rLxls6KjFaQMhQ8tYaWkKRqiZIi20EGCIwxl6Ss5uNIO5KjW4IltO9mQcxuYWIVQMS854yp5daVNRUUuDoLUzpIRgmnXUYCDpOzM1wBMrNR4fl1zPmvQGp0bmpLqDs3V9FhDNECWgkjtL8kHCPkVmXHNTn53RZq+WDTzJP74/gcKhSjMZZjBNFGe0NYykg+oXfFL/AEuZkODsRrYGex69Bba3fFr9n3PXqJDDVTJ1E6vrIrD94gwDHQzOOfPI3GjdLGoqzR/DIb/qCY0mtyQZstKmpn/cG/DBvALwaP8ApzcE+bVDECBKuV6/AH54O46mBVjj9DlZvjYsLCwsNFixmHtfzLF6SJ71JC87aWedLap2HlMpH7a3xp+PnX2pcWZ+IZmGKotRKfYci9Y6hy0HscKz/BQ7Tq5nXhHg1KrQatmaQZnrFbMwEBRcBSN21SesffbuD8Oo5Yl6CadQhhraCNrrqg7/AH4g8EyujIUFO+kOfi8t+AYD5Ym5C7BbmTECLk7C+0mBJxifWmdGTtP0LJlcwGaEWDc/xJjqSQBPw6gYgvTpuCTYtYshKszTIAi5lu5iCB1OPKVi6jqQt4kbkW2NxET2xKU6jc/kdgdyR0E/ZNwD3w3Ekk2YsiV0gbxPw3ls0SatMO+waSpAAJGoqRqF4Fp2uZGAp8GZEf6A/wCb/nqxac5SEWgkBmpTEA+WxvAnSQexPMbEwcBOLcVZZY03gGA1Ma9YkIFJNT31gTFzqEWkrIQlJWEs7hwwVmPCOUCnTRi4JGtzIBnq2FnPCeTCMUogNHKQ7mGNlMFjNyLYNDMQ5Rp1eYU0hSTAXUHtIClbkFjAgzBx5mq9KmB5pEKQY3unMLb2gHEcWmkxqy2m0yK/h3KCr5ppSwbXq1ObrzC0kRKgRt8MMf8AZfLO7VKlIEtMy7XJ3Nm3PpiTR4urOVTZaZZiSBye9IE6iDosQpBiBJIw/Rz30PnPTZKZ2bcfGVmPwiDqAkSW2VA+JFvl/Ij0vDOWSnUp0qfleYAGKO4MgyDOvoenWTIOPf8AszlBomgkqNKkagY/aKsNXa/SBgoNpnCVj1t6/wB/nhe59A9quwU/hPKEBTRGmZ9+pYnrGvfFszKgEiIRbW6AWAH99sCD67fDCzOddTyNLmVA1EkGJ0kCbxfTINtxgZcsGa4IPFKtLMK1J083n/ywWElQTaIJW/oLT0wMocNy6sPJoJMMDZnHQiNTkGbgQSN5IFwQPBle7OWDEMylYJI6E7aT3ibkQMEDQJkE7z8tUSAegtt8e+JXBI7uxWeJ8NoGmVo5cecykoFdgpYE8hDGALQSTEGR6EPAPCcxkqVatUhsw7TVPvKiJTRgoCmRKswkWU6RGleZ6tl2kKzaQYQD0klmkbCFA+Q9cMcPoUqr57JVWYrro1DoeCC1OQ1LTELyp8wBEEY0aZ81Rnz31bHOH0KFetVrZSoHFSmdapaCwJOtCwVnF1DASFeIUBWEvhWR/RkqVKaBqq1GWkxUjkW4VmWA6BRqXmIMlQRc4zDhmVr5avUV5RqcrUcAFZU6ieaLFAGEQ1lgqWE6hwniozIS/MQSzGRpWYBuACvMpkfaY20Nq0StK0JjTfJFNPJ12qM+XOudRLMQJJ2ZVKsGcEVBI90idNgXuApSWqjqgRGc0iAzcwYAqSSxNilT0iO2IXFM/rhdcgWAnaF1QF6Qt43A+ePeFn6Ii12hdUAF/eCkkgAkBxPqTjDljvbSXJug3GPLLn4AqwKtM9SKoHYMNDAAbcyav9+LfjHfZxnqY4gKaO86GUo4JYAGCrMBAIYKQDa5vIAbYsasEZRgoy7GXO4udx7iwsLCw0SN16oRWZtlBJ+AE4+UM6amYMwDUq1BJU211CT32lsfRntKznlcNzR6unljf/UOjp1AJPyxg3hbJB87lxB5X8wjeyKWH4x9+EZXykatOuGzT84oACjYEAfuqP8A+cNZQhHpnYDS3w5t49Bh2tRY6egiZO1zv8tJxHzlIFgCWA076Z2/3Tv/AH0xkad2arXQnBytSodQsS0reRzSQLgwGKwfrH0w9RzbLFrTEabFIBYqAfs7CNzHXERFLCS6HQCA02KgSbkXjaYiLyQOaQq3hVWCBES0sexgggS0/EdhNuSUWvUzyVuxjxJVYUyRU0fWknY6hTWTGnSykg6iBfr9V7LUQrg1KI1sdGpYM6gIZXaCASYCgsL2nonXUwLFk0kEFSbBQINxOq4ufskERY8tQXz3qMo819LzoJnSZDFdpgAamvA0iADOiFbPMJad2iJxjgfnUyrjSWUhJVi0xqGpQLLaTf5HFK4vxmvmxTyTZenRNGrCU6aaWXoVEmFGmTIG1+mL/mF1U2UFUGm5gRYkhmjcg3BN52M4h57jroVZtUSygsArAXiW1IdKhhIOrfUDAOCjz04Gqahe9J2vsMVuBUal2BqKRyPqkNTI94OjEsp1zzE3PS2HavDkkN5jKii5ZiypEEsC10Nr6WWes2hzIaXoNVWNYPu6WUqqHRAQXddKixOoBnMy2HBnKjldVKoQQytKgKrq2tSSrrAV1GkERdhIiSW3m7Fbltpx5OcoYlLDTycrahIAO++zQdUtKmSSZx2BBXTckxA6ntbHdGgFt+cTYAXgC8DoB8ALDgWY6TGmASGgxUJE3kbjTsLE3xknzJs1xe2CHayMBZgGkgAAEjSCxIJgMwA2BImDJE4j8LJVdFpI5mG7Sb/uj0G43Jw8xNjEiDBPLuIJ0EzsbRIvPS6UgXHy/pii1TJIsMM18yFE4YrVcQ6dUtU5V1NB0g7THvN+yvvfLY7Ystuhyll2rTUMhtIheygzJ9CSN7EWx7m8gyVlzFJELELSfWdkE6YjbmYAmbKSYJCw9kqaqWlw7AElgbDoRIsTygm8WXtaFxLi71KLplaVWrUNlNNTykX1SIII3HWwwWJNSTQqe3a1IgZrK5biGROaKhKwU84EslQAA020e8NOlZInQVMCYxN4Bw+rkVpsp8yl5ieZ5RZuUGTHIC6QWNhe1gRqMLI5+pVpsAtOlmKGYVqqFHFmhaiCWILMAGK9W1CBuTPC8+j+dS89F0jQcuzBQWKjTduamCCFIiJJFyDPRtPkwdAdxes/6KFyjsKKJ50VCL0lbmLCCCJmpYCOUhlw7laHneXUqEqtMAipS0iUlXNNQVvSnSqiAQFDEzdpWdylFGarzFEAlk5qZLalINO8h9Tk6QZgSQGOprK585k/5iB1MNSLFCsiV5KkGCpgWvfuThc3XRB44pvlgPP545avlnAh6WYhwqqgNGk5VkUKsjStYEAG4d5BscbujSAe+MlbJU2qBatPX5g1LYSrL5dN1sNal9LMCu5T0E6L4Zzy1aTBZPluUJMXMBjtaxYj5YGD4VhZErdBbHuFhYMWZp7bs8BQy9EGGer5kTuqKViOomoD8sUnwPQJr1XMHRTIB6lnYfwRsEPbRnVqZ0U7HyqSjfZmOok/Ir/ZwvZ5l4oVHMS9SEkiCEWd/s6nIJ7iB3xjnzNm7GtuNFmFBngMdKbr6rAJaw93VaT3ECNu83TpnSpQyRK7ljfqII26BdwLgG3DZgkkhiREm7SwMcsxvzXJIsg2Ez7TqgGSVRAPdUmd4+IGxsATJNrnEcYpcgXJsZGUqEHQFQG4bQpBAEGSsGbki/rFjh3Kq9MyNJT3dYYqYETIgkwJvaIUdMTUzIadTBVB6ECYke7Owta+oR0MY9TNLLNIB92QRJi4uelt+5+9XxPpwWm0RCjSCCDqgLFuXYEAkQTETKkFbSYx3l1S9lWJdlJi43cFiZMyTqM3JPvSOfL0hgtQHeUNwxNwQVMjtew3I2xDzNZkptoR9JnWVIG+ogLLglixA6HmHMCJwUE59yp1FWQeJcSaqVkMaZ0mEB1NNlULqDIWaChBKmGYsAggfXyHlmnUCg1HblZgJBkDVoUksOVW03YLf7WDFPLs7+YaLST9I08zOCKbsZAB1QACJXSj9Kg1v501mqUrOGWjVHmU7FWIVQQWWPrHdbi8AiDq4VRRnptNsjcJpnQdIOknUtiBDAGRIE36x067metHrF/hjzIGoSddLQ0LrCqQC8czhdxJvBviYEb7J+44zTVSZtxvyIYYW7euOKUi66kIlQBMkmNRZrTcXjrpFgpGOOJ1KihdKOWY9FPKoIliw2MTEXtj3I0mgnyypJnY7dBe+ALfLo9cG8ySbknqfnhmoG7HE1qbRdW+44ZqU2AJhoG/KSfgBEljsB98CTi6CukDHQkwTpHViNh3jqfTHFVydaorBbqwYLJBsqd9WoaiR1XsMTgagNqTX2kTAsL20ySSYEiFGC1Tg8eU2smojBtOlQoGqTCgRBj44uKsXKQMpeHaxHkatGpA9Q+VNmMFCdciNItAkNaecC15DK08rSCopAGwEFnYid+pMSSYAA6AWpOe8W51agrUaFeqlWpoWl5enSFUTP0WsE2uehHa/mbzWZrVKNaqKtJSKiMqIzOkAgqoQH3mCSwmR7p+xvTUVSMLuTtnnGOL5elmDTVhIZ6lcqJHmGToSAGapr0gt2BAAI5fPDNRcw7ZitRWi1CNATSLQdNJoEa+dndQBytS9VHC+z4IytqLUloq7ErBqVSzHSFnlAXRPr3vBipQ0oqU0ZaaCEWCbd5i5PU74CeSkHjx7n8gdmsy5FQMxIqCGAAUEQLQoE3E6jJkkTEDEKpxkF6FKrVO5Cq4diRUI0lW/ZamzEEzAEA3GJubplQWdWCi5Ok7fO0/xxAXhCV8zSzCEuKSaxTAYrE1FQg/vjVpMhgVZWIkFeNybuxuRRUdqRJ49WVvLqLHJUgNsSXptDAG4ECosHuJk3wa9mWbitVpyIddQE/WU/xDT8sBmyjtTqKUe6ExpO6EOOnUKV2+tiB4UzgpZujUVjGoA3kQeU7DsZ33xmlJrIpP36mlQTxuK9+ht2FhYWOgc0+cfGOaTMZ7NMxIPmsNjYJyDYdlH598B1zZpqAtaoqzPK1RRO31bfOMFPaLQCcRziFFf6TVu311V9h21RgFl6XmJCqlj7oc37gCZJjp/wC2Oe01J8nYglsXHb5DGY4lXN0zNUg7fSvNztBOEM/mtImvWF/1rd+2rHWayJVEYUpVyQpl5sYIgwd7Wx5RogRyIvYtUIP5/wBzgrYyO3rX4Of8TzVyK9e3/et/PC/xLNf/ADFfaf8AOfb78TP8PMgeVqmY0uSG76ftC02nbHlDLPLN+jsoEAkll3MRJETPTfftgd7Cex9vwMDiOYBg5qqPjWf+eDvg3jNanmlV8wXV+U6zUYBvqgHcSTB6QTIwMTLxqApMADDGSApibljy2vJtvfEvhHDiczSpCk2oVVDDWbQwF2WdIj602xIzdgzWOUWq/AQ9otCtSrLWpVKqUaq6h9IwUvPMAJt0sLfliL4L4q1HOUXzLu1ME6h5jGJBAaJvBvHpiweOB5rZen5bVGRWB0sYliCBAtPcnse2K6MoEYtVRVZCJTzOa8dPsmQJ9fTF5p1J0KwtPEk+5oftEzfm5OpUpHVIUq4bSVSUbVb6l9+urpAxj9XM1gY817CT9I1x9+Nvz3EabUHcI7U2oyKQUsTqprpXlsFgnafe+GMm/RXEnyACTMPV0/8A57f0wWVtNfQHSyUYNNd/kCqFWs45Krm/6wi/zOOqr5hTzVXHSfN/D3sGFy1rU0tJIFdfmLN+eJeZynlMUrU1Fgeeuv8A5m9Dt/XCHkfY07430/BXGqV5AFapvEeY0z+GE7Zkb1ql7R5pF+28YO1sjTcmaaE9xVBMfJp744zQFNRNEqOjNqA2+0cTxX2JcW+n4BWWrVT/AK7fKqT+RxuPD8jVrcORKtdxUq0xDoIIBUGAe4FpsTjHcrRBMIlNdILXquo0jqYMbkCPXGteDVqHILqqOutZpRcqp2ALT8biwODxttiNW/Kq4r6GSPmKiVXpmvLKzLAqOTItsfhPzx22ZqaI/SQBF+Z/mZG33YkcayZo1npPT1aSYOpjKg7zvE2M9jvhwZRwUIoSWQMIqRytMExMKYNyMJd2ad6q/wDCJTzDDmOYtMCWYCLbmJP34epZqCP+om1pqPcdwIk27nHubo8oJpalKkg6muosegMcwv1kHHOVyurbL72ks9+oWSRfrEnbFVZHJVf+EnLVyR/m+YLzqLMCN4YNYqQTIvgpmeKu2n/LTl0yolnFt2JJ2VbAxYWsMD0oBDDU6Y9PPGrv7hqAxci8Ye0l60CgGZ7jncSOpgPAELNu0YtOSTV9fqJntbTr8DgrMR70g9N/4YT1QPecD4qxt392PTHp90k0gI1W8xlJK7wHdSfUfI9sR6uYRlBWihIBiXf89W2Br1Lv3wbRwzxApo0iVckopJ0tflF/dwsFchk1SlTQqvKirYWsALTeMeY6yUq6nIcoX0ML9seRReJ1HIHPSSoT8AU/8gxTeH1afnUySBzBrjsZvHS2xGNJ9vdGK+VcAktSdSPRGBEep8wjGb8J4hUBJpU2aRDoFnWOg5Rt1+MWOxyZF52dLE28S+gS4hmKLVlFFTAgErMtJlobUYMkgkCJ+0RJ5asy1QVACcpdajArpJBtrIseYRO1p3hPnYqGuynQj6UKlRFNlG9pZipuWIW+kRsJfH88GRQGPmVTy6SACpIhi7CdJ6CQQd9iMC07Iuyoj0yyLWp61Si7TS1GZvqGllttA197gyMRmr1K1Pz2GoIQpbUAZFxpB3iQTABmTPY9kuEPXfyRTWEgsKlqeuAziYL0351sCy6b2gAWGrw3KpRKVNOgBgSW0ISptoYETBExLMBPU3NQbAeZJ/MpVFKldx5Ss4rAEU2qLrcjlJIY7BleCbwAZECLjwyjSyCMV/zKmmbhh0IRZO/KRzDmIJ93birx2lSijQVFGkMy3TQGkXkhg1ydOkm63vOK3xviFUsEqMgpOOUgmNDD3iquTfVcmZvc3xOIfNlebK9vRfkNcR4syMgMBy0S1QIADCk3MnlJMgDTa3vAihlmzFSlppEU2I1tCknoz6WYyQAeV5KgERYyXo8KOZVWQMlLSDrckgoxEALqDErE9dwOaxwRpUaNCmamparqNKQkArqhhTCzzGAC2rp0E4qMHJ2+hXiRgqXUtNCr5dCrUqhmSCYIhbzM9YAiSehMDpjJxSyLMxULpp6SzSVDTPKFBlyYjljYX6jXVzGnJJWFN2mkH8sNquyzEsQCb/PpjGVFOmalQ5fWglWDFZV5I21EMNRA1BYHTYyWV2yaVcP/AIwh4eSkHJp+9o1IrMCyxPuxYCLwSYtJi+CHEcuppEVtAiQG6DULwD9YQoiD7qxIAJA5NUquSBoprDLA21qTLncmF02gTBsJmZxvJ6Hc6VV6VMsREjTIChg3vCoGJtBDaiQZBwnbyOl8fUZo0Mp29yeQsNT7cwYMFYbQoCxJkdvQtAMWpvVDMTJp6lCkiylRcj4EkkHYC/E02R1SlTVwE1HVA1ExYFtRkkAQTNiT0aQtGk9CSpAVGZHdhplhpZ+ViRGmytJDTuLKPPUNtLq39zsUW8wCkwruBq1EIjQVHMIYNUUg7kMsEggiZ1bw1lPLyy6W0q4DU0FwoYAwDJETJAsADEWxlKZx1KhQq0gU0uiEtqAB98GNbbEVIse2+u8Ky7UKQpmoSTNgoGgE9LQQPWcMhdmbUXSMx8QUGp1z53lqx3q6gCSbMAKraQ2k9tmWANyPovSRposiSAD/ANQnMsRpLB5i5gA/Y3IBFi8acLehVDUdLLW5QG1DmBJuVdRfUxk36CZxX89wZaTUnc0UCH6TQCOq+6G1FoEnl6ESMLrqOxyTStjlJGq1NFIVPoYUeZVEqF5XIgyQDqgIdhuJjHuT4lVY1aw0+ZUT6NGLatIIJCRIEww0sRqI6lQC3mqtSk5zFMU6UCGUVNYYiG1cxujsF0gHoDEEk88PzrJUWrRyopqQ1RGSHJgBtN7JAkM0E6SsCSCYotBNpok0hVpJTTyilSSK5VkNSSwgAKxKnRbmi5fadWJX+IUwwVlZApIdC7PqOzFWVhDTKhwR0NiMdZV6dDNOCQq1R9GRpOrVESplzJJuSskGZBgO8WzYdm92ocspZ2kkIYBjSVIcrpBYMRMECYnEp9gG76r5+/54GfFXkKKIR05VKxMnRI0mTe7M8fdAiMQPD48zNUqaKNTVUBaPeEgbm+JXFc+zotMpoWJfSgCs4Mm/dZg6dm1b9Jns8yYfPUNKABWLG+4VSQR84t6YiinIrc1Dk3LCwsLHUOUZJ7fipTJghS2pyATFoUfmRjKqCAsNTkD6xFxY6rKd5IG9pjpjQvbfnWOcpoArLToizAnmdiSRpM7Kv9zjOFzNT9SI/db/ANWMOZ3Pg62mj+0g/wD4git5i1KjAOTqqQLkFoGkDqQYjSCZE9WODcKSvUddKtSYa9aspNFNUEaJsbgXnoe+Agcmfo0Ensbf+L44v3hrKrlstUq1qaIWUu02hQYWkSCxBJ0naZIEHFwVuiZY+HG137HfH+KrllGXpFPMUaXBdQqr7yENUPMxB6k7mdwMV9849SoxeqBUZRJpQHBUDfVcxcDS3QEW2C/p9UjUNCgnYsw3vaW/HF24FwM0UGZzwCxzJTbURvAZhJ5p2XT0v0GI25sp41iV9/7Z54a8LoAalcMkgnQ4ALKRBEMTAabwZiRI5gSIznD8g8IwaoGkuRqbSedlYDTpE2gGdhEscV3jviavUYpRlKWo6feEzdiSGsJvHWb9hVnJC6tFMDcTq/IHFb4riP3LWCc+Zv8AguCeKsxmPMamlNaajRzGaihyb052gRvIGmxtYSWapU5383UCW1s4UtEaFWCS5JnbsRG+BeSpmpDaaVrknVPxu3pgxwfg9etXQU6dN21hiAxMKGFzfpgHkuVNjfCjC64NkzvEvJyi1aiGRSDMBZQ2m8gkWU79YHXGO1OGNBqUtFT6MkJp1S5HOV+zY6lAMyFHS2meP+OJQpPS0lqlWk4QTyiRBJkjael7jGNfoRAnRTPQ3O49JNvhi8kop9ROlxum1xYQ4bTcioqqVaosVGqEBVVY1Hy/eMT2N4AuMP5/h/kmqiAmk5VisiUIMra8ysgHqbbHmG5WmzKCAgKmCNRsPST1xJrZFqje4GcwAZJJNgBvPYfD4YW8iTo0uHN37+57w/h9SolTWzUqepdMrJgagBqIBACki1iYt0xKqUcqq1FFUwxHL5ojSDMarjcAye0Ss4uHhr2ZKpD55KbLFkps0+uomNrWX1xdfDnBaGVputCmtNWJJnc9pJM22icN2sy5M8U3Tv6cL/pTfBngwpoqZiilNCSVhiHafdVyswAJtqgmJHLONBrVAoJMKBsH93tc4bqkRqAGr6qmRPra3zxUPFvi2g+WrUkVmqMpp6HB0qTZiT6Cdjgm1DuZ/PllwVvx7xqhUroi1TWCHSyKYC2JLIY0k3jm1AwRa+Bi16IUUHYPTMNTdTcAs0E6ouCXHT3iIaxxXtQ1Q1NCO4Rvw58PJCn3AI/YP/7I+/CZSR0VipKIdqUgiaaVfRJOnXoFMAXJFJy7ktboBJJJG2Ojmsw7fRvRm4ZwVJdJkE06mtgAdR0L3U6d5EZKpUE6VVQSfc1iT+1pcDb88SA9eASAAIg8/f1qX+/rgfEXQDw3dhWpSDAvQFSsz84r6gopmdMa9KojDSbabhp5SQARyeZpIigOSKNONWXKMblWdwGbT714YSNJaBA016vlqrlXqKtQgwCdRPyBYwJ9TjvIgyQ1IQNzDdxAEtHQf2MV4q7EeK1Xv39ghnyKjB6TtUUqFioBK6bDYBTykw1296b4tns0ypGal7EU2j1uB+U4qlDOMGIFMCBuZ7xG5k/03GD3hbitRc3lxoEGrpbaYYFOp6MwJ9BiY5fuKyskf22l6GwYWFhY6xxjEPbTlCM8jTAeipk7SrMIsL/V+GKVkKTsSkrB+04WfhqI1G1wJ2xsPtU4KK75eo1ZKSUg/mFjfSxXYSASSIv3xndXIZFdK1HzVK13qUhpid9Nmj1NriSMY56bJObcY2joQ1WOGNKUqYzwzgC+fS5Aym7WtYXE/Wk7RMiD1wZ41wmrmSlFNNJBDE1Gku4kMwUS0gTywoPN3GLFS4NlKIpUcgxq5h10irUcEBGl40zAFvqqSJ9ScWvI+EEK6s03nViZL7AECAFm4A9et+0MhhqNMVLUvcmn0M34TkMvkWbym+kYMQ7+9pUBnCpC2kD4AElgAcV/jlWrnYMP5ZbkARblQQWJWCSOYkWFtyRjZq/s+yDxNN7TfzXkk7knVc4Sez3h4DDyTDbjW8fGNXpiShN8LoXHPFPc279aX+mE1eAkQKalxMSygExOxJiwBO8cy72w2nBEISojxL6IZdqhFlJWYEXDXFxOnG9nwBkNQY0mLAASajmQO5LSe2OG9nPDiSfIIsRAqOB3mzbg7HAeDIatZ6t/ZHz/AFOBHXqDAqdzDAKfs6mEE2JsO3qBovso4FUo6s3Y0atOIYRUUhrMItpMG/UaTi5VPZ/w+kRoy8gzI8xtpmBLbT0wW4ZwhRTVFAVUso3gdLziKD3Uwcmq3R2mVe0bO/plRaNKmTTouwqVmExUgQDpllSDuVvvsJxUKHhok6Q1I+8VhpJVTcxFgOoJEb3uRvmb8B5KrUNSojs53PmPG0GBqgA9hbHGa9n3D3iaJETGmo494QfrdRi3hlZIapRior8GB5fg+oroDOrkhSaZE6bMVCkyO99pMdMT8twh6Lq9NSdBDqyoTIVpBAYCQAUMm0mAZBxsjeCuHhCqUmAmAgrPABIkhdcQYmMeJ4ey2sVBTJK7FmeG7yrEiT3jC5YuaGPWN9H/AEhngHHv0oLCMCyBtabdmkfVMjYz1gmCcEsqxAYkHSTyrAMEd/ibzth3hXDQPMKIEk7Kdum+3/vgpQ4coHNM/E/388OjFsxSkk6Mv41xniaZipQXQabBmWqKZ5BcBA06S86VE7ll6mMUDL8GdgpaSHLHzHEw0zpbTOkyLzsTe18b3W8D5BgwagDqbWZd7vfmPNdrm+9zhit4AyLCGSoQRB+lfbt723pgJYJM0w1UYdOP4/8ApiGY4JqBGoHSqu5W40mIbmgSQw/5D0x1lOAuwUNTYgqHJ0aop9HOk+7b0PW+Nsb2f5ExKPYAD6VrAbDfYdseJ7PMgCD5b22mq5iDIiWtB7YBaaXtjHrVXV/ZGJ1vDhU6tDsFl9TIVJQ7Mf2ekndg8WE45r8GazoyEOnmLMKStgb3hgx0xa4MEwQN1TwLkBq+gnUSWl3Mk7k825748XwFw4RGWUQIB1PIEzE6tpJMYL9Mylrq7v7IwbMcEZS9hpQDW8HciSOe5MRtuZAPXBbh3AQXagWuo1H6MltJA5Su4u4BPQgqCWgHYh4DyI2psO0VGEegvYYap+z3JIGFNXplgRKubTaY2O5FxFz3wL00n1/Jb11qr/ox+rlWpuik09JEwjgkRuxAY29SPng14Qyi1eIZYESFbVMfZGofiBgxn/Z5mlqAU9LqTdw2n05lJnrNp+/B3wT4Qq5bMtVrBQNBC6Wm5IvEdp6nphMMMt64GZM8XB+bmi+YWFhY6hyDIfH9PM5rOGlTk0U53M2AWwUwbkkNFu3bBiv4Ry2h2rS9Z1JYsZ09AB6dLbkYheNeJDJZsVCNS1W8pwQLA80gRqO/UwIMegfjnisOXVQdoFUg2sR0sFPcfHGzF4jSUTLl2RbcuSCrZzhLK4IqXnSGBCLAQKRNpEXgwYxtXA+JrmaCVl2YA/OJx89HN1KpFJFhzYMov3YdtI+0dsbt4H4UcrkqNJiSQt5M/KwFhtitTjUUvUvTzcr9A9hYWFjIaRY8JxHz5bQdNu/wwOywqMW7bwDIt2n8sC5UEo2rOM6GZiBG5v1HYDoRg2iwI2xD4fQYFmbr6R+GJ2Kgu5JO+BY4rJKkDqMRDxNQRIMEwDvt6dMdrn1kAgibjrP3YvdEqmgcKUPLliEtFrD5b/0wQWvSQb2MSdxfaT0wzXRHJYMsTBm0H++mGq3D5iGGnvMA/EdcLVph9eoSasq7kDHbOBuQMQK+TJiJIIA33AHX0+GOc5lWAXTeFjaR62/LBbn6A0gmDhYGcPrimiq0xMA2gem/fBPBp2U1QsLCwsWULCwsLEILCwsLEILCwsLEILCwsLEIUf2neHzmaQKoz8yyEQMeUyDEgkdCAdifTFY4J7Nawks1SGABFQhbyrTpXV2I6WtHXGv4WCU5JUmU4pu2VLw54FoZUhrEi4A2mZBLElmI6Tba1sW3CwsU231LFhYWFiiCwsLCxCCwjhYWIQEZnKBWmJt03gdPXDEwrMdx70du5M/3GDjoDuAcQc1w0MQREfl8MJlj5tBqXqMUMkwGpTJPUGT8b2OOKmXZRY3vYwbnqR6+mO6+WYWHexi47QccVcnULAX97VMde89sDXyCXU8p5V1WD12kTE77bfDHGapPGlryIGroPSNziRD6xG4Nz1+B6RgtgoxsHdTB2XyEhS28dr4I4WFhkYqPQFuxYWFhYIoWFhYWIQWFhYWIQWFhYWIQWFhYWIQ//9k="/>
          <p:cNvSpPr>
            <a:spLocks noChangeAspect="1" noChangeArrowheads="1"/>
          </p:cNvSpPr>
          <p:nvPr/>
        </p:nvSpPr>
        <p:spPr bwMode="auto">
          <a:xfrm>
            <a:off x="155575" y="-1782763"/>
            <a:ext cx="3238500" cy="3714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6" name="AutoShape 6" descr="data:image/jpeg;base64,/9j/4AAQSkZJRgABAQAAAQABAAD/2wCEAAkGBxMSEhQUEhQWFhUXGB4ZFxgYGCEeIBwZHBwiHR8aHxoaICgiHR4lHxscITEhJSotLjAuHCAzODMsNygtLisBCgoKDg0OGxAQGzclICQvLCw0LC0wLCwvNTQsNCwsLCwsLCw2LCwsLCwsLDQsLCwsLCw0LCwsLCwsLCwsLCwsLP/AABEIAPAA0gMBIgACEQEDEQH/xAAcAAABBQEBAQAAAAAAAAAAAAAFAAMEBgcCAQj/xABIEAACAQIEBAMEBggFAQYHAAABAhEDIQAEEjEFIkFRBhNhBzJxgSNCUpGhsRRTYnLB0eHwFTNDgpIkFmOiwtLxNFRzo7LT8v/EABkBAAIDAQAAAAAAAAAAAAAAAAIDAAEEBf/EAC4RAAICAQMCBAUFAQEBAAAAAAABAhEDBBIhMUETIlHwMmFxkbEUI4Gh0cHx4f/aAAwDAQACEQMRAD8A1fxjxM5bKVai+/GlP3msD8t/ljIT4izs/wDxFeP/AKhxbfb8h/w6kwmFzKFiOgNOosn5sB88YUh06XmV+tfa/wB/b78Z8smmbtNgU43Zpn+M1VFsxW1GQSKtTYi0a2iZ/Z27YVHj1dCdNat0vrPoSCurqf2hvjOKNRJOqCY7iCf79fzwPqRP99sLU2x70qXc1Y8VqH/Xrgzcmobg9CQ/TpYes74bbi1TpWc+prtf15XUDGUBwegx3rWdxOC5BWCPqan/AIrUH+tVnpNYwOnuhiT82/r2/G3nlr1B2mr73qYe0dl7+mMt0odiJx0aK2Np+IwNh/pb7mmNxp5MV6kH/vjIgXghoHznCbjT7LmKkW3qSZ+MmbzY2PYYzdbQARe14/PEim6oBJW0joZmP6xgd7QX6NepoWZ4wWOrziJMgFrfIayPl8MMtxEEn6Vjay6xNvtGYI9dOM9rMhINh1sZ6+ux+/Ed3jqPvwSk2U9JFdzSqXEVBBZ9vsuL+h5u3aMP1ePbhazQR7rVDA9BzQR8Z+eMrUqeo374eQJeNI+eJbKWmT7mjHiayD5l+vOPwIIj5gxhw8akgvW1RaNUj7tRE4z1KiF1NhBvcdPh1xJrurAjTuSQTuO5nv8A3bA7mNWiTXUu9LiYk/SQvRQQD8JPT4fjh5ONty/SvoE2FUgkR3EAn5D44q3A/Br5ik1VK1JNMkLUaCQLkkiQgEH3o264hZaqaZ8snS6kqwsSGBMgDYkEb7fHpJuUVYpYINtbuUXVeJsxl6jN6FjYbyGLG+42IvOOP0oSL3vBmJERtB79I6bRiqjMpN3uejMWPxIQwMMZmiW5jpYz2K736wJJwpZn3CWlV9S40+I3MNbaxYEet2M/O2JZ4w4ma9YyejREdjNj/PbGe1ckx+yvxafwBOH8qiIOSCe5gR8xYficX41Lgt6Repejxar+sqgSZOtp+F29ekdPn2OL1D/qVZmzBmMdwRrUHr+UHFOo6UMgqX+3I5bW6yBf13nBFK9NzzbgjYwVB/Da/wABbY4D9Q/QF6VeoYbPZg/61b5O38/yxr/hPiTZjK03f/MjS/7y2n0mzR64w+tkNag021NBO/vAG4kbntP7WNO9kOW0ZWqZMtWMqfqwiiPwm1u2H6bM5SqhGpwKMN1l6wsLCxuOeUr2x0NfCq/ZSjN8A4mPW+MR8D0yubpDdXDqDEj3CRY/DG++0rLeZwvOrMRRZ/8Ahzx89MY+d/BddkzdAdDVUH8p/HGfMndo6Okf7ckaJmNSkDlH+xf/AE+uGvNfv+A/gMEM1S2+P8/6YimnjG2xiSGxXf7X4D+WOhWfv/4R/LHoTHQp4tWTg585/tfgv8sJaz/av6Afyw6Ex0KeLKGhmKnRj9w/ljpc3V+234fnGHPLwlp/3/XEKOf0ut+sb78efpdX9Y334cNPHop4hDgZyt+sf78djN1v1j/fjry43wxxN/Ky5rSpWCFIYHm6C3XY/MdcWkyd6KX4x429Z/K80siG8mRr6/dt88V0tvI/v+GJuSyvmhiXpqbSWqKu/bUwtPWDvA9O0ytJRDZqkpseVKj9PthQPutfB0dKNQSiHuD+Nq1CgtBFLAKYJdgpHNYhRMAvNmW+mex78P8AjOvqSjUZmDNpVlbmkmSWBs2+4jY74rXFKFSi4VqmrlVp5hE3ghrhgN/iME+BcErZiKquVANnJkkg7jFuXHIueLGrdU2aB+mVv1r/API4bfO1v1r/API46pUGCgM2ojcxE45dMLMJGfiNcbVan/M/zxAzPGcyNq9X/mcS66YF5lYwLCRCzviPOgWzNb/l/PHXCOO55ws5mpcneNgY6r6YH5ymWIABJ2AAkk9gOuLX4Z4IBoSohNTRPlh4bTtrgAhhqtuBY3scCpfMKVJdCFx7MEZqqLzC36tppopYwJsym/y7Y1z2fq36BQLiGYMxn1ckH5rBxjPFM9rr17SBXqWifdcx9/8AH443HwjlPJyWXTtTU/NuYxPSThmlV5ZMXrOMUV9PwF8LCwsdE5gM8UZUVcnmabWD0aimOxQjHyjwDNxmKBPSqhn/AHA4+teJZhVGhlLawRp7jqJ+Bx891vZVWUK1LM0iRc6gyRFwbBp/CPW8Z8uSCdNmvTNq/mXvMJE/GPxj+OOMrw16lxAF7k9t4i/UYKZnItJLCxMyLjeYkbbemJuUIZ/LRNRF4dYEBtJkgEKy35dMSbfWOMTdy2odLJS4K/meGsl+Vh1Kmfvt3tiOtPFkzLaDDgOjbGnDAEkDboCTBifdG1sCMzRVXYDbp8PniRlzT6kjKxgJjqMPjLNIGkydrY8ZTMERHQ4NOwxo0sBuMcfpUCUjU43AtE9ycWFMZN4jqFszWJP12HwjBD8GNTbsvHAeLVMyrMuXcqoPMlxq30iYLGPszFu4xN4RxSlmV1U5+BEH4+o/lik8F409KjUCqrAXJK3RdSmQygOwLFSRqEaFJESCxkeN1KVc1gQ0IU5tRUp0AvO9x8vXBNRrgJ6eTcv6NIz9P6NzMcpkyRAAk8y3BiY9cDPGXD3zGUyKoJd6mpeTUNVSSQKq7JMttJVZtBXDHhHimYzT1WqGKQAC6RHOeoPpY/MYl1ankPlxWeiiJrZAXY1HVA2qVWwUKp0sVkQAOZgVdhrlGDUbsc0/QzCjk6jOaa03ZoDQq7BgGmdohheQOYGb4nKKeVIYsK1YMSsGaSNbmJjnYdgAAd9sXDh3huk7xn65dQxelk1qs5CMTHmLKrTiVCgldiDJMAtR4TkwwBoZdl+qFTzHYAuQxBKKobU1tDC4vAWC8JDP1zvpZmvA+F1M5mAt789R+oB3J9T0+I9ca3l8itNFRBCqIAHYYjcD4cKOsin5YcgxCC4GmAacAiB9kGSbnFhocKdrsQi923+MfzjGabSYc8rlywNUpYZq04xbMrwqnqIILAdWO5nssCPlgD4s4mKNZcvRyfm1GolwyhBEvpVQWK21DmMyAVgGZVdi96ugK9Bm2FwJPoB1/rh3J8KV/OppTqVMwnfSFAMiRrBGsHowII6YZoZfMPQSpWTQru30KIZpkTpLsWOpZWA+0QQJ28rtXoU/KDlE/Y0CSGLXemJJmZE/LF16l3a4G+J5ihRLgU6fnKAD5ayFYRI1WBPciAGsFgYmcCzNRXVVqOqtUBYKYBJIkwIG2Kw9G4t1xZMvCEufqqzf8UJ/hi4RSdkn0oo+dcF1cbuCWPcESf4Y+lMtSCIqjZVAHwAjHzrwjLzmMshuQ6JEWJLrBE/VYA/P8Po7BaJdX77la9/Cvr/wWFhYWN5ziFxbLh6ZkTF/l1+PePTFGzddqWoAagpZyGAJsC2lCSRdg2qfW8QMaNjOjxSm+crZZgErUXlVIkPT5WVgTYsAy8u/KSPTDq8b+KI/C74PfOM6hyr7pmRBgMVlhuSdrAXkTvKy2aBDaBAOl36SxgACTaRadvu0s1w3IKup9TCpaDpYjcEix2tAJ7neDhmrWKKC7iWJY1CsGVE6rCBzF9xEEztjIlzb9/4OS3OgjTQMrMQCQSNRKsAB70AXuBYDqxmAcQamaKr5rK8mxsNW8QNjcgEXsDNxbDeTzLvRZAlioV42iT9aYjRHWymIJHNxk1K+ZuCEFSzGAoE3iDJAAMbSJjF5KSTQbhSYQGZpsmpXLlvcW2onYGIBC7EtA6d7xMxUDpJEGTeZsCR73WfwjEoZXQFIQCowErEGBIWQSfQxEkluuzFblUJvfUxmeYi4B2ttIsTJ6xgkm2u3AEOvBFWnjJuN0j+kVtVjraJ+Jv6WvjYFTGYePsqFzbEbOoYx32Pzt+OHHR0kvM0CeFZspUW5KudLLNirHSQQd/n2xK41kCr1XM+VThtIPWrJVVWbAsGkiLK2OeC8FZiKjclMEMWMXUEfcI6mPScc5/O+fmPKRtaVGpKY2JWYIm4Ua3ttgo9TZldQ+Zp3hfIeTlqamJK6m/ea/wCG3yGI/EqyvWQKNRpNBcUi5QkBiEkhPM0wwL6gJEKxNiPE8x5VOE942BNwqgS1Q+irJjrYbnD3C6bCkmstOkWcyyiAApMmSIuQYnVECACg9vmOJk872/cHUOHwulEABaTqZhYjdhpDM8+8x03EgE82DfDsgz21M0e87GQNiQBJjvp+GJmQyJqGTZfzI6D07n4/Ig9eD5dPSDA0WkAXmw+BtgZ5ZT4A2xh8PU8o5WnRgneYDN3jYdsQW4kKjlNQC9TH99RhytT8xqiwC1lJYbFSGVrEWIOBZymmoTsVbSw6XEyPja3djilBEhJXyHcqyqLH+/nhrMUMvmQNYlogGSrrN4lTI2Bie2IFOn5phBBW4vYwxDKSLXABH7w7YWezHkzTpHVWaCzsJFNTb4aoEBfUEiLGShxyU2nLylU8QcOXz3FOpUY0jqDuyuVqlQAqkjZF0+/Jk3sIJDIeFySENZH82ajtSUaRBI1g2BZjy6QBZd+W8zg6LTqpILbi5klj9Ylt2J67ycDPFPHM3TzFJMhRidAf6LdpIioNJIpwFGoRueYxyqt3tQ7byuRnjvCKdKqadNmLqochgI0SAxkdQStvX0OFmCFp1CRMU2t31DTHT7WBHhWlUduKZiodXm5hkV5mRT1KAD9mDA/dHbE/jiscvWC2JUAG+5dTuAegbBLjcvQkHupg7wnkB/iOVWToNQsh/dBbRfYSgMb8p7AY3fGSezPJt+lKWAOlSZ9dMao6bxt2xreHaJeR/UVrZXNL5CwsLCxsMYsZlxLw+p4lXzbOSrMpphZEFaSoST1uAbECLkwRN545mtIWmphnmTEwoBJJ+7FSp1FqaSNRAuqm+6sACQZkjW2qblSdxBxaie5+Gh+K48kxNKk+cQFQjuN7wWElnsbW9F7DMtW8wFamtTrLowJjbo8Qd2vsZad8SafCqtVxUqC0gFBvA1OoYMxAIJEwx73JleqFYCH2UkCmDFmtzW+zsPiJ904yZY7Wl799hkX3PMs5CMAgFUksHUBQX/bUkmSBeVm0XtPGWp6PLTUFDHnqXEN0vIP1SSJsSJgLGGqueDsoQFBMtvPqNJAMRBCgCbnYHHGeyqlhDEJcjyyJJu2lSeVV3JJkDUNhsEp26Xal7/AbbZNOY5mpMSWA9QIiLagfhbfY+rBpwfX+d8RMzlHpEsDU06pAM8z6iSlySAAu3ZZEgMTH4/xCmkNWLKjo6K0StOtAYalB1ElZAHcbjVJbhvxHBlKe1WFQuKF404H5tRT5gSoZjzHCgqAoAWAdTElEFgTqAIMF8TPAmdqOG1EGC5a28kFYhuktJKzBFydrZUeQRHpax+R3B/vaRjXXhypl25rdHhoxd+FVmrigG8wqJQ6pUJGrVqIhVCQS1gAROLr4e8J00KRDsdJao0NMQx8lCvIhMRVcEsNBTTOrBVMrTYvQJZyOYqWVTE6jOkEpRLAMVBYsxUKBzBSWYHlIKdMsHqsEU7QSSWfroCrrf5QJJu10uF1YDyzn8XRD2TU1G8yCEBKpcGVRypIgW1OitvtTW41EYN5LLhzLWQbmYk9h/H4jA8MBZV0qoCqv2VAAUXvZQMM5Hxll/o6WljqpioYuQr3VygvDe8IkwQYi+M87l8K4CvbHnqyxcTqrCUwVhiBBFoiwjrtttb5ERSzhSvHLYG0ATpvAiwP8sT85TWGD6UVgCrG6yN1PxH8cQMhkvMZCoBVSeYCFHKQFF77kk/DEikkVGqDlbP01UMCDqEr62kT6YFZWg1cs7CFaJOxtzKQehQyD8BiRnmy2X0+ZBqE6lRffM2JCgzFzJNomcB8/mKuZBFYBaX6kXDD/ALw/X/d92e8TiKSSBULfARr8U1SmW5V+tWgQen0YPvGw5iNMRGrpEFIKIH4mSfUk3J9TjkVG9Pu/pjlqren9/LAt2aIwUVwN16eBPEaOuNRMgEKwAkBon94ECIJ2J6xgrVqH0wK4hmtO7AE9yo6EmNTKDZSdxsSSACRW3cy20lycZQ06GUoZakoXS41gTBv70sTdibj4jEXxLmTToBgYJrIP/t1SfxjEemGUanJnVqvuBMgH1+EAbYmcWVm8mkmgs7vZzYgKknY2Ack22B6wMU0oxZIdUHfZdl3NarUdyStPTp6DWwbf00/jjScUX2Z5BqTZkPpN00lSSNJUtYsAYvsb27Ri9Y16dftox6l3kYsLCwsPEAHjXDnd9QGoEBTFiFF47kTJtgRxHiv6IoFR6dBdJIDKF2hZu941KJ2mMXXGc+2agWpZadOjzSrF20i6zE9yFMfDGTJh23OLH45bmosdXjlPMKWp1xVCgL9EVgNBIJ3AJ9Z6QBBxF4y0MGZmWF5eSYBMEQZUEmCJiJnffEOJ0Fp1WEKYMgrdDN4W0Rfa0RG+Ne8H8R/S8lTaWNSkQjknUQwFmBMQSkEGbEHe+MWeDcbVs2Sw7IqQ7RYaqnRCvKsb3AJa5JJKabiCQIgRqMJmUhS8aouZ3K/gPT+uIdDIBaYqQAxsLTE6p3ElpLH1kjm03rPtM4JUrJQFIFmoBgygEklxqaO+nRGkDqOhsOKEpy57ioqLaT4Lp/i1OWFSqp1KdSMym0EarQRYEbEx12ir+Ksl5/k0Ea1OoKtWrFkmdIAjmbQj9CoIg9MY8dVMsBrU+62423Ux69Di7+F+PUKSpTVglNqWiutSTEhlYqRBuXZgoJ94+6Zxtx4Y7rk+gcoSx8x5/wDCyuyUMyUXzSjIdBVaSIapOteUcyzpKGAWmJB1AA42ZUEjXT36MInbvjNeL+K2r0GdYSrq8tmZVaoaTBjZ41KIVVNzPfvWMnV0kEfCY6Gx/CcMzNOqC02CVPc6Ni4TxEMaxNRAvmlVEqJ0bn9o6mYT2UDphwsxarmFZfo1NKgxYaRUYBnfrJACAfBx8cz4rxOrIorUbSaaAqAL6wGK7SYLAX7DBXxRx16QpZOhANIAE6dX0kzbVIsdUGIE2uoIpcNv+CnhbjFevJaOIPLUKAqGvWR+VAyh0QM2usGqUzr1hQogifMIJsCBPhLL1UzzUqVPL1a5ValOrU1IKdmtEai7IUJpgQI3kWneHXVncKwOYQEOVcBKdXUAagNVCNTFTUYp9gMLlpDeIOHJUzBL5qiiOweq5VwNTHnqoksxUyhDTEu14WcOS2x8iM8FGU34sq/gsvBuO1sq9PKVDSIopoek1UCoDT5SFGkKVbUpQEg6ADNoxYzxatmPo6Zp0VIvocO4HU6gYUdLKTcXGMn8c0FI1rVNRgxWtUZg3mOipJQg3A8yQNIgExqAnF39mvBRl8mKrD6TMAMbbUx7g+c6vmO2M+fh2HGMVj3WWCnkaa6tJYFjLMYJY7S3UmOpPbEWtW0sVLJIJB5wNvQkYmZvNJSRqlQwiCWPp/M7fE4xXOcTNWq7nd2c7bajMYz2zRp4Od2a5+kj7af81/nhqvnkQDU63MWYH8AcZdTzKjUSDf8AZ2+4dZ/DBfwdwSlmqtVMwyBSVdaSMFNSksm5IBFMkBoWCZEkQuGYU8kqomorFG+rLxls6KjFaQMhQ8tYaWkKRqiZIi20EGCIwxl6Ss5uNIO5KjW4IltO9mQcxuYWIVQMS854yp5daVNRUUuDoLUzpIRgmnXUYCDpOzM1wBMrNR4fl1zPmvQGp0bmpLqDs3V9FhDNECWgkjtL8kHCPkVmXHNTn53RZq+WDTzJP74/gcKhSjMZZjBNFGe0NYykg+oXfFL/AEuZkODsRrYGex69Bba3fFr9n3PXqJDDVTJ1E6vrIrD94gwDHQzOOfPI3GjdLGoqzR/DIb/qCY0mtyQZstKmpn/cG/DBvALwaP8ApzcE+bVDECBKuV6/AH54O46mBVjj9DlZvjYsLCwsNFixmHtfzLF6SJ71JC87aWedLap2HlMpH7a3xp+PnX2pcWZ+IZmGKotRKfYci9Y6hy0HscKz/BQ7Tq5nXhHg1KrQatmaQZnrFbMwEBRcBSN21SesffbuD8Oo5Yl6CadQhhraCNrrqg7/AH4g8EyujIUFO+kOfi8t+AYD5Ym5C7BbmTECLk7C+0mBJxifWmdGTtP0LJlcwGaEWDc/xJjqSQBPw6gYgvTpuCTYtYshKszTIAi5lu5iCB1OPKVi6jqQt4kbkW2NxET2xKU6jc/kdgdyR0E/ZNwD3w3Ekk2YsiV0gbxPw3ls0SatMO+waSpAAJGoqRqF4Fp2uZGAp8GZEf6A/wCb/nqxac5SEWgkBmpTEA+WxvAnSQexPMbEwcBOLcVZZY03gGA1Ma9YkIFJNT31gTFzqEWkrIQlJWEs7hwwVmPCOUCnTRi4JGtzIBnq2FnPCeTCMUogNHKQ7mGNlMFjNyLYNDMQ5Rp1eYU0hSTAXUHtIClbkFjAgzBx5mq9KmB5pEKQY3unMLb2gHEcWmkxqy2m0yK/h3KCr5ppSwbXq1ObrzC0kRKgRt8MMf8AZfLO7VKlIEtMy7XJ3Nm3PpiTR4urOVTZaZZiSBye9IE6iDosQpBiBJIw/Rz30PnPTZKZ2bcfGVmPwiDqAkSW2VA+JFvl/Ij0vDOWSnUp0qfleYAGKO4MgyDOvoenWTIOPf8AszlBomgkqNKkagY/aKsNXa/SBgoNpnCVj1t6/wB/nhe59A9quwU/hPKEBTRGmZ9+pYnrGvfFszKgEiIRbW6AWAH99sCD67fDCzOddTyNLmVA1EkGJ0kCbxfTINtxgZcsGa4IPFKtLMK1J083n/ywWElQTaIJW/oLT0wMocNy6sPJoJMMDZnHQiNTkGbgQSN5IFwQPBle7OWDEMylYJI6E7aT3ibkQMEDQJkE7z8tUSAegtt8e+JXBI7uxWeJ8NoGmVo5cecykoFdgpYE8hDGALQSTEGR6EPAPCcxkqVatUhsw7TVPvKiJTRgoCmRKswkWU6RGleZ6tl2kKzaQYQD0klmkbCFA+Q9cMcPoUqr57JVWYrro1DoeCC1OQ1LTELyp8wBEEY0aZ81Rnz31bHOH0KFetVrZSoHFSmdapaCwJOtCwVnF1DASFeIUBWEvhWR/RkqVKaBqq1GWkxUjkW4VmWA6BRqXmIMlQRc4zDhmVr5avUV5RqcrUcAFZU6ieaLFAGEQ1lgqWE6hwniozIS/MQSzGRpWYBuACvMpkfaY20Nq0StK0JjTfJFNPJ12qM+XOudRLMQJJ2ZVKsGcEVBI90idNgXuApSWqjqgRGc0iAzcwYAqSSxNilT0iO2IXFM/rhdcgWAnaF1QF6Qt43A+ePeFn6Ii12hdUAF/eCkkgAkBxPqTjDljvbSXJug3GPLLn4AqwKtM9SKoHYMNDAAbcyav9+LfjHfZxnqY4gKaO86GUo4JYAGCrMBAIYKQDa5vIAbYsasEZRgoy7GXO4udx7iwsLCw0SN16oRWZtlBJ+AE4+UM6amYMwDUq1BJU211CT32lsfRntKznlcNzR6unljf/UOjp1AJPyxg3hbJB87lxB5X8wjeyKWH4x9+EZXykatOuGzT84oACjYEAfuqP8A+cNZQhHpnYDS3w5t49Bh2tRY6egiZO1zv8tJxHzlIFgCWA076Z2/3Tv/AH0xkad2arXQnBytSodQsS0reRzSQLgwGKwfrH0w9RzbLFrTEabFIBYqAfs7CNzHXERFLCS6HQCA02KgSbkXjaYiLyQOaQq3hVWCBES0sexgggS0/EdhNuSUWvUzyVuxjxJVYUyRU0fWknY6hTWTGnSykg6iBfr9V7LUQrg1KI1sdGpYM6gIZXaCASYCgsL2nonXUwLFk0kEFSbBQINxOq4ufskERY8tQXz3qMo819LzoJnSZDFdpgAamvA0iADOiFbPMJad2iJxjgfnUyrjSWUhJVi0xqGpQLLaTf5HFK4vxmvmxTyTZenRNGrCU6aaWXoVEmFGmTIG1+mL/mF1U2UFUGm5gRYkhmjcg3BN52M4h57jroVZtUSygsArAXiW1IdKhhIOrfUDAOCjz04Gqahe9J2vsMVuBUal2BqKRyPqkNTI94OjEsp1zzE3PS2HavDkkN5jKii5ZiypEEsC10Nr6WWes2hzIaXoNVWNYPu6WUqqHRAQXddKixOoBnMy2HBnKjldVKoQQytKgKrq2tSSrrAV1GkERdhIiSW3m7Fbltpx5OcoYlLDTycrahIAO++zQdUtKmSSZx2BBXTckxA6ntbHdGgFt+cTYAXgC8DoB8ALDgWY6TGmASGgxUJE3kbjTsLE3xknzJs1xe2CHayMBZgGkgAAEjSCxIJgMwA2BImDJE4j8LJVdFpI5mG7Sb/uj0G43Jw8xNjEiDBPLuIJ0EzsbRIvPS6UgXHy/pii1TJIsMM18yFE4YrVcQ6dUtU5V1NB0g7THvN+yvvfLY7Ystuhyll2rTUMhtIheygzJ9CSN7EWx7m8gyVlzFJELELSfWdkE6YjbmYAmbKSYJCw9kqaqWlw7AElgbDoRIsTygm8WXtaFxLi71KLplaVWrUNlNNTykX1SIII3HWwwWJNSTQqe3a1IgZrK5biGROaKhKwU84EslQAA020e8NOlZInQVMCYxN4Bw+rkVpsp8yl5ieZ5RZuUGTHIC6QWNhe1gRqMLI5+pVpsAtOlmKGYVqqFHFmhaiCWILMAGK9W1CBuTPC8+j+dS89F0jQcuzBQWKjTduamCCFIiJJFyDPRtPkwdAdxes/6KFyjsKKJ50VCL0lbmLCCCJmpYCOUhlw7laHneXUqEqtMAipS0iUlXNNQVvSnSqiAQFDEzdpWdylFGarzFEAlk5qZLalINO8h9Tk6QZgSQGOprK585k/5iB1MNSLFCsiV5KkGCpgWvfuThc3XRB44pvlgPP545avlnAh6WYhwqqgNGk5VkUKsjStYEAG4d5BscbujSAe+MlbJU2qBatPX5g1LYSrL5dN1sNal9LMCu5T0E6L4Zzy1aTBZPluUJMXMBjtaxYj5YGD4VhZErdBbHuFhYMWZp7bs8BQy9EGGer5kTuqKViOomoD8sUnwPQJr1XMHRTIB6lnYfwRsEPbRnVqZ0U7HyqSjfZmOok/Ir/ZwvZ5l4oVHMS9SEkiCEWd/s6nIJ7iB3xjnzNm7GtuNFmFBngMdKbr6rAJaw93VaT3ECNu83TpnSpQyRK7ljfqII26BdwLgG3DZgkkhiREm7SwMcsxvzXJIsg2Ez7TqgGSVRAPdUmd4+IGxsATJNrnEcYpcgXJsZGUqEHQFQG4bQpBAEGSsGbki/rFjh3Kq9MyNJT3dYYqYETIgkwJvaIUdMTUzIadTBVB6ECYke7Owta+oR0MY9TNLLNIB92QRJi4uelt+5+9XxPpwWm0RCjSCCDqgLFuXYEAkQTETKkFbSYx3l1S9lWJdlJi43cFiZMyTqM3JPvSOfL0hgtQHeUNwxNwQVMjtew3I2xDzNZkptoR9JnWVIG+ogLLglixA6HmHMCJwUE59yp1FWQeJcSaqVkMaZ0mEB1NNlULqDIWaChBKmGYsAggfXyHlmnUCg1HblZgJBkDVoUksOVW03YLf7WDFPLs7+YaLST9I08zOCKbsZAB1QACJXSj9Kg1v501mqUrOGWjVHmU7FWIVQQWWPrHdbi8AiDq4VRRnptNsjcJpnQdIOknUtiBDAGRIE36x067metHrF/hjzIGoSddLQ0LrCqQC8czhdxJvBviYEb7J+44zTVSZtxvyIYYW7euOKUi66kIlQBMkmNRZrTcXjrpFgpGOOJ1KihdKOWY9FPKoIliw2MTEXtj3I0mgnyypJnY7dBe+ALfLo9cG8ySbknqfnhmoG7HE1qbRdW+44ZqU2AJhoG/KSfgBEljsB98CTi6CukDHQkwTpHViNh3jqfTHFVydaorBbqwYLJBsqd9WoaiR1XsMTgagNqTX2kTAsL20ySSYEiFGC1Tg8eU2smojBtOlQoGqTCgRBj44uKsXKQMpeHaxHkatGpA9Q+VNmMFCdciNItAkNaecC15DK08rSCopAGwEFnYid+pMSSYAA6AWpOe8W51agrUaFeqlWpoWl5enSFUTP0WsE2uehHa/mbzWZrVKNaqKtJSKiMqIzOkAgqoQH3mCSwmR7p+xvTUVSMLuTtnnGOL5elmDTVhIZ6lcqJHmGToSAGapr0gt2BAAI5fPDNRcw7ZitRWi1CNATSLQdNJoEa+dndQBytS9VHC+z4IytqLUloq7ErBqVSzHSFnlAXRPr3vBipQ0oqU0ZaaCEWCbd5i5PU74CeSkHjx7n8gdmsy5FQMxIqCGAAUEQLQoE3E6jJkkTEDEKpxkF6FKrVO5Cq4diRUI0lW/ZamzEEzAEA3GJubplQWdWCi5Ok7fO0/xxAXhCV8zSzCEuKSaxTAYrE1FQg/vjVpMhgVZWIkFeNybuxuRRUdqRJ49WVvLqLHJUgNsSXptDAG4ECosHuJk3wa9mWbitVpyIddQE/WU/xDT8sBmyjtTqKUe6ExpO6EOOnUKV2+tiB4UzgpZujUVjGoA3kQeU7DsZ33xmlJrIpP36mlQTxuK9+ht2FhYWOgc0+cfGOaTMZ7NMxIPmsNjYJyDYdlH598B1zZpqAtaoqzPK1RRO31bfOMFPaLQCcRziFFf6TVu311V9h21RgFl6XmJCqlj7oc37gCZJjp/wC2Oe01J8nYglsXHb5DGY4lXN0zNUg7fSvNztBOEM/mtImvWF/1rd+2rHWayJVEYUpVyQpl5sYIgwd7Wx5RogRyIvYtUIP5/wBzgrYyO3rX4Of8TzVyK9e3/et/PC/xLNf/ADFfaf8AOfb78TP8PMgeVqmY0uSG76ftC02nbHlDLPLN+jsoEAkll3MRJETPTfftgd7Cex9vwMDiOYBg5qqPjWf+eDvg3jNanmlV8wXV+U6zUYBvqgHcSTB6QTIwMTLxqApMADDGSApibljy2vJtvfEvhHDiczSpCk2oVVDDWbQwF2WdIj602xIzdgzWOUWq/AQ9otCtSrLWpVKqUaq6h9IwUvPMAJt0sLfliL4L4q1HOUXzLu1ME6h5jGJBAaJvBvHpiweOB5rZen5bVGRWB0sYliCBAtPcnse2K6MoEYtVRVZCJTzOa8dPsmQJ9fTF5p1J0KwtPEk+5oftEzfm5OpUpHVIUq4bSVSUbVb6l9+urpAxj9XM1gY817CT9I1x9+Nvz3EabUHcI7U2oyKQUsTqprpXlsFgnafe+GMm/RXEnyACTMPV0/8A57f0wWVtNfQHSyUYNNd/kCqFWs45Krm/6wi/zOOqr5hTzVXHSfN/D3sGFy1rU0tJIFdfmLN+eJeZynlMUrU1Fgeeuv8A5m9Dt/XCHkfY07430/BXGqV5AFapvEeY0z+GE7Zkb1ql7R5pF+28YO1sjTcmaaE9xVBMfJp744zQFNRNEqOjNqA2+0cTxX2JcW+n4BWWrVT/AK7fKqT+RxuPD8jVrcORKtdxUq0xDoIIBUGAe4FpsTjHcrRBMIlNdILXquo0jqYMbkCPXGteDVqHILqqOutZpRcqp2ALT8biwODxttiNW/Kq4r6GSPmKiVXpmvLKzLAqOTItsfhPzx22ZqaI/SQBF+Z/mZG33YkcayZo1npPT1aSYOpjKg7zvE2M9jvhwZRwUIoSWQMIqRytMExMKYNyMJd2ad6q/wDCJTzDDmOYtMCWYCLbmJP34epZqCP+om1pqPcdwIk27nHubo8oJpalKkg6muosegMcwv1kHHOVyurbL72ks9+oWSRfrEnbFVZHJVf+EnLVyR/m+YLzqLMCN4YNYqQTIvgpmeKu2n/LTl0yolnFt2JJ2VbAxYWsMD0oBDDU6Y9PPGrv7hqAxci8Ye0l60CgGZ7jncSOpgPAELNu0YtOSTV9fqJntbTr8DgrMR70g9N/4YT1QPecD4qxt392PTHp90k0gI1W8xlJK7wHdSfUfI9sR6uYRlBWihIBiXf89W2Br1Lv3wbRwzxApo0iVckopJ0tflF/dwsFchk1SlTQqvKirYWsALTeMeY6yUq6nIcoX0ML9seRReJ1HIHPSSoT8AU/8gxTeH1afnUySBzBrjsZvHS2xGNJ9vdGK+VcAktSdSPRGBEep8wjGb8J4hUBJpU2aRDoFnWOg5Rt1+MWOxyZF52dLE28S+gS4hmKLVlFFTAgErMtJlobUYMkgkCJ+0RJ5asy1QVACcpdajArpJBtrIseYRO1p3hPnYqGuynQj6UKlRFNlG9pZipuWIW+kRsJfH88GRQGPmVTy6SACpIhi7CdJ6CQQd9iMC07Iuyoj0yyLWp61Si7TS1GZvqGllttA197gyMRmr1K1Pz2GoIQpbUAZFxpB3iQTABmTPY9kuEPXfyRTWEgsKlqeuAziYL0351sCy6b2gAWGrw3KpRKVNOgBgSW0ISptoYETBExLMBPU3NQbAeZJ/MpVFKldx5Ss4rAEU2qLrcjlJIY7BleCbwAZECLjwyjSyCMV/zKmmbhh0IRZO/KRzDmIJ93birx2lSijQVFGkMy3TQGkXkhg1ydOkm63vOK3xviFUsEqMgpOOUgmNDD3iquTfVcmZvc3xOIfNlebK9vRfkNcR4syMgMBy0S1QIADCk3MnlJMgDTa3vAihlmzFSlppEU2I1tCknoz6WYyQAeV5KgERYyXo8KOZVWQMlLSDrckgoxEALqDErE9dwOaxwRpUaNCmamparqNKQkArqhhTCzzGAC2rp0E4qMHJ2+hXiRgqXUtNCr5dCrUqhmSCYIhbzM9YAiSehMDpjJxSyLMxULpp6SzSVDTPKFBlyYjljYX6jXVzGnJJWFN2mkH8sNquyzEsQCb/PpjGVFOmalQ5fWglWDFZV5I21EMNRA1BYHTYyWV2yaVcP/AIwh4eSkHJp+9o1IrMCyxPuxYCLwSYtJi+CHEcuppEVtAiQG6DULwD9YQoiD7qxIAJA5NUquSBoprDLA21qTLncmF02gTBsJmZxvJ6Hc6VV6VMsREjTIChg3vCoGJtBDaiQZBwnbyOl8fUZo0Mp29yeQsNT7cwYMFYbQoCxJkdvQtAMWpvVDMTJp6lCkiylRcj4EkkHYC/E02R1SlTVwE1HVA1ExYFtRkkAQTNiT0aQtGk9CSpAVGZHdhplhpZ+ViRGmytJDTuLKPPUNtLq39zsUW8wCkwruBq1EIjQVHMIYNUUg7kMsEggiZ1bw1lPLyy6W0q4DU0FwoYAwDJETJAsADEWxlKZx1KhQq0gU0uiEtqAB98GNbbEVIse2+u8Ky7UKQpmoSTNgoGgE9LQQPWcMhdmbUXSMx8QUGp1z53lqx3q6gCSbMAKraQ2k9tmWANyPovSRposiSAD/ANQnMsRpLB5i5gA/Y3IBFi8acLehVDUdLLW5QG1DmBJuVdRfUxk36CZxX89wZaTUnc0UCH6TQCOq+6G1FoEnl6ESMLrqOxyTStjlJGq1NFIVPoYUeZVEqF5XIgyQDqgIdhuJjHuT4lVY1aw0+ZUT6NGLatIIJCRIEww0sRqI6lQC3mqtSk5zFMU6UCGUVNYYiG1cxujsF0gHoDEEk88PzrJUWrRyopqQ1RGSHJgBtN7JAkM0E6SsCSCYotBNpok0hVpJTTyilSSK5VkNSSwgAKxKnRbmi5fadWJX+IUwwVlZApIdC7PqOzFWVhDTKhwR0NiMdZV6dDNOCQq1R9GRpOrVESplzJJuSskGZBgO8WzYdm92ocspZ2kkIYBjSVIcrpBYMRMECYnEp9gG76r5+/54GfFXkKKIR05VKxMnRI0mTe7M8fdAiMQPD48zNUqaKNTVUBaPeEgbm+JXFc+zotMpoWJfSgCs4Mm/dZg6dm1b9Jns8yYfPUNKABWLG+4VSQR84t6YiinIrc1Dk3LCwsLHUOUZJ7fipTJghS2pyATFoUfmRjKqCAsNTkD6xFxY6rKd5IG9pjpjQvbfnWOcpoArLToizAnmdiSRpM7Kv9zjOFzNT9SI/db/ANWMOZ3Pg62mj+0g/wD4git5i1KjAOTqqQLkFoGkDqQYjSCZE9WODcKSvUddKtSYa9aspNFNUEaJsbgXnoe+Agcmfo0Ensbf+L44v3hrKrlstUq1qaIWUu02hQYWkSCxBJ0naZIEHFwVuiZY+HG137HfH+KrllGXpFPMUaXBdQqr7yENUPMxB6k7mdwMV9849SoxeqBUZRJpQHBUDfVcxcDS3QEW2C/p9UjUNCgnYsw3vaW/HF24FwM0UGZzwCxzJTbURvAZhJ5p2XT0v0GI25sp41iV9/7Z54a8LoAalcMkgnQ4ALKRBEMTAabwZiRI5gSIznD8g8IwaoGkuRqbSedlYDTpE2gGdhEscV3jviavUYpRlKWo6feEzdiSGsJvHWb9hVnJC6tFMDcTq/IHFb4riP3LWCc+Zv8AguCeKsxmPMamlNaajRzGaihyb052gRvIGmxtYSWapU5383UCW1s4UtEaFWCS5JnbsRG+BeSpmpDaaVrknVPxu3pgxwfg9etXQU6dN21hiAxMKGFzfpgHkuVNjfCjC64NkzvEvJyi1aiGRSDMBZQ2m8gkWU79YHXGO1OGNBqUtFT6MkJp1S5HOV+zY6lAMyFHS2meP+OJQpPS0lqlWk4QTyiRBJkjael7jGNfoRAnRTPQ3O49JNvhi8kop9ROlxum1xYQ4bTcioqqVaosVGqEBVVY1Hy/eMT2N4AuMP5/h/kmqiAmk5VisiUIMra8ysgHqbbHmG5WmzKCAgKmCNRsPST1xJrZFqje4GcwAZJJNgBvPYfD4YW8iTo0uHN37+57w/h9SolTWzUqepdMrJgagBqIBACki1iYt0xKqUcqq1FFUwxHL5ojSDMarjcAye0Ss4uHhr2ZKpD55KbLFkps0+uomNrWX1xdfDnBaGVputCmtNWJJnc9pJM22icN2sy5M8U3Tv6cL/pTfBngwpoqZiilNCSVhiHafdVyswAJtqgmJHLONBrVAoJMKBsH93tc4bqkRqAGr6qmRPra3zxUPFvi2g+WrUkVmqMpp6HB0qTZiT6Cdjgm1DuZ/PllwVvx7xqhUroi1TWCHSyKYC2JLIY0k3jm1AwRa+Bi16IUUHYPTMNTdTcAs0E6ouCXHT3iIaxxXtQ1Q1NCO4Rvw58PJCn3AI/YP/7I+/CZSR0VipKIdqUgiaaVfRJOnXoFMAXJFJy7ktboBJJJG2Ojmsw7fRvRm4ZwVJdJkE06mtgAdR0L3U6d5EZKpUE6VVQSfc1iT+1pcDb88SA9eASAAIg8/f1qX+/rgfEXQDw3dhWpSDAvQFSsz84r6gopmdMa9KojDSbabhp5SQARyeZpIigOSKNONWXKMblWdwGbT714YSNJaBA016vlqrlXqKtQgwCdRPyBYwJ9TjvIgyQ1IQNzDdxAEtHQf2MV4q7EeK1Xv39ghnyKjB6TtUUqFioBK6bDYBTykw1296b4tns0ypGal7EU2j1uB+U4qlDOMGIFMCBuZ7xG5k/03GD3hbitRc3lxoEGrpbaYYFOp6MwJ9BiY5fuKyskf22l6GwYWFhY6xxjEPbTlCM8jTAeipk7SrMIsL/V+GKVkKTsSkrB+04WfhqI1G1wJ2xsPtU4KK75eo1ZKSUg/mFjfSxXYSASSIv3xndXIZFdK1HzVK13qUhpid9Nmj1NriSMY56bJObcY2joQ1WOGNKUqYzwzgC+fS5Aym7WtYXE/Wk7RMiD1wZ41wmrmSlFNNJBDE1Gku4kMwUS0gTywoPN3GLFS4NlKIpUcgxq5h10irUcEBGl40zAFvqqSJ9ScWvI+EEK6s03nViZL7AECAFm4A9et+0MhhqNMVLUvcmn0M34TkMvkWbym+kYMQ7+9pUBnCpC2kD4AElgAcV/jlWrnYMP5ZbkARblQQWJWCSOYkWFtyRjZq/s+yDxNN7TfzXkk7knVc4Sez3h4DDyTDbjW8fGNXpiShN8LoXHPFPc279aX+mE1eAkQKalxMSygExOxJiwBO8cy72w2nBEISojxL6IZdqhFlJWYEXDXFxOnG9nwBkNQY0mLAASajmQO5LSe2OG9nPDiSfIIsRAqOB3mzbg7HAeDIatZ6t/ZHz/AFOBHXqDAqdzDAKfs6mEE2JsO3qBovso4FUo6s3Y0atOIYRUUhrMItpMG/UaTi5VPZ/w+kRoy8gzI8xtpmBLbT0wW4ZwhRTVFAVUso3gdLziKD3Uwcmq3R2mVe0bO/plRaNKmTTouwqVmExUgQDpllSDuVvvsJxUKHhok6Q1I+8VhpJVTcxFgOoJEb3uRvmb8B5KrUNSojs53PmPG0GBqgA9hbHGa9n3D3iaJETGmo494QfrdRi3hlZIapRior8GB5fg+oroDOrkhSaZE6bMVCkyO99pMdMT8twh6Lq9NSdBDqyoTIVpBAYCQAUMm0mAZBxsjeCuHhCqUmAmAgrPABIkhdcQYmMeJ4ey2sVBTJK7FmeG7yrEiT3jC5YuaGPWN9H/AEhngHHv0oLCMCyBtabdmkfVMjYz1gmCcEsqxAYkHSTyrAMEd/ibzth3hXDQPMKIEk7Kdum+3/vgpQ4coHNM/E/388OjFsxSkk6Mv41xniaZipQXQabBmWqKZ5BcBA06S86VE7ll6mMUDL8GdgpaSHLHzHEw0zpbTOkyLzsTe18b3W8D5BgwagDqbWZd7vfmPNdrm+9zhit4AyLCGSoQRB+lfbt723pgJYJM0w1UYdOP4/8ApiGY4JqBGoHSqu5W40mIbmgSQw/5D0x1lOAuwUNTYgqHJ0aop9HOk+7b0PW+Nsb2f5ExKPYAD6VrAbDfYdseJ7PMgCD5b22mq5iDIiWtB7YBaaXtjHrVXV/ZGJ1vDhU6tDsFl9TIVJQ7Mf2ekndg8WE45r8GazoyEOnmLMKStgb3hgx0xa4MEwQN1TwLkBq+gnUSWl3Mk7k825748XwFw4RGWUQIB1PIEzE6tpJMYL9Mylrq7v7IwbMcEZS9hpQDW8HciSOe5MRtuZAPXBbh3AQXagWuo1H6MltJA5Su4u4BPQgqCWgHYh4DyI2psO0VGEegvYYap+z3JIGFNXplgRKubTaY2O5FxFz3wL00n1/Jb11qr/ox+rlWpuik09JEwjgkRuxAY29SPng14Qyi1eIZYESFbVMfZGofiBgxn/Z5mlqAU9LqTdw2n05lJnrNp+/B3wT4Qq5bMtVrBQNBC6Wm5IvEdp6nphMMMt64GZM8XB+bmi+YWFhY6hyDIfH9PM5rOGlTk0U53M2AWwUwbkkNFu3bBiv4Ry2h2rS9Z1JYsZ09AB6dLbkYheNeJDJZsVCNS1W8pwQLA80gRqO/UwIMegfjnisOXVQdoFUg2sR0sFPcfHGzF4jSUTLl2RbcuSCrZzhLK4IqXnSGBCLAQKRNpEXgwYxtXA+JrmaCVl2YA/OJx89HN1KpFJFhzYMov3YdtI+0dsbt4H4UcrkqNJiSQt5M/KwFhtitTjUUvUvTzcr9A9hYWFjIaRY8JxHz5bQdNu/wwOywqMW7bwDIt2n8sC5UEo2rOM6GZiBG5v1HYDoRg2iwI2xD4fQYFmbr6R+GJ2Kgu5JO+BY4rJKkDqMRDxNQRIMEwDvt6dMdrn1kAgibjrP3YvdEqmgcKUPLliEtFrD5b/0wQWvSQb2MSdxfaT0wzXRHJYMsTBm0H++mGq3D5iGGnvMA/EdcLVph9eoSasq7kDHbOBuQMQK+TJiJIIA33AHX0+GOc5lWAXTeFjaR62/LBbn6A0gmDhYGcPrimiq0xMA2gem/fBPBp2U1QsLCwsWULCwsLEILCwsLEILCwsLEILCwsLEIUf2neHzmaQKoz8yyEQMeUyDEgkdCAdifTFY4J7Nawks1SGABFQhbyrTpXV2I6WtHXGv4WCU5JUmU4pu2VLw54FoZUhrEi4A2mZBLElmI6Tba1sW3CwsU231LFhYWFiiCwsLCxCCwjhYWIQEZnKBWmJt03gdPXDEwrMdx70du5M/3GDjoDuAcQc1w0MQREfl8MJlj5tBqXqMUMkwGpTJPUGT8b2OOKmXZRY3vYwbnqR6+mO6+WYWHexi47QccVcnULAX97VMde89sDXyCXU8p5V1WD12kTE77bfDHGapPGlryIGroPSNziRD6xG4Nz1+B6RgtgoxsHdTB2XyEhS28dr4I4WFhkYqPQFuxYWFhYIoWFhYWIQWFhYWIQWFhYWIQWFhYWIQ//9k="/>
          <p:cNvSpPr>
            <a:spLocks noChangeAspect="1" noChangeArrowheads="1"/>
          </p:cNvSpPr>
          <p:nvPr/>
        </p:nvSpPr>
        <p:spPr bwMode="auto">
          <a:xfrm>
            <a:off x="155575" y="-1782763"/>
            <a:ext cx="3238500" cy="3714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5848" name="Picture 8" descr="http://www.ilpiccoloprincipeoderzo.it/img/scrign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708920"/>
            <a:ext cx="3744416" cy="35628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799431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san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194421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dal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339752" y="1844824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923928" y="1124744"/>
            <a:ext cx="5003800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sandalye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39552" y="3284984"/>
            <a:ext cx="1800200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ye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xMSEhUUExQVFRQUGRsYGBYYFxcXHhkYGBoYGRoaGBgYHCggGhwxHBoYIjEhJikrLjAuGx8zODMsNygtLisBCgoKDg0OGxAQGzQmICQ3NzI0LTQtNC0vMSw0LTQ0Ly8sLDQ0LCwsLCw0LzAsLCwsLCwsLCwsLCwtNCwsLCwwLP/AABEIAQoAvgMBEQACEQEDEQH/xAAcAAEAAgMBAQEAAAAAAAAAAAAABgcDBAUCCAH/xABOEAACAQMCAwUFBAUHCQYHAAABAgMABBESIQUGMRMiQVFhBzJxgZEUI0KhM1JysbMVJGKCksHRFjQ1Q1NzdIOyJVRjorTxk5SkwtPh8P/EABsBAQACAwEBAAAAAAAAAAAAAAAFBgIDBAEH/8QAPhEAAQMCAwQHBQcDBAMBAAAAAQACAwQRBSExEkFRYRNxgZGhscEGIjLR8BQjM0Ky4fE0UnIVJGLCFkOigv/aAAwDAQACEQMRAD8Au+vF4lESiJREoiURKItfiDOIpDH74RivT3gp09duuKIqT5c4nxDiNv203ELhA5cBIBHDpGce8q5PT4jzqCxHF5Kabo2NGW8/QUpSUDZWbbiszcnRsVMlxeSMp1B2uGJDH8QPgfUVFux2qJuLdy7RhkIG9Qrlnjt3AkV2L24KpcoskTTNoKZAbUGJG4IG42G/hVn+0EVHQkai91GfZQaXpwcwbWX1HXUuFKIlESiJREoiURKIlESiJREoiURKIlESiJREoiURKImKIvnDk/j8FmlzDLlZBcvohVGLknChVUDA3XGNt/lVdxehlnna9gytmSbAWJ171L0FSyKMhxzvopNLfXciM6Ilsi/ilzJIc7DTGh0Zz5ucEbgVxxYV95EwguMnw291ptqbnO2/4dMxddwlmlOzGLX46/LxUcsPZvI8BVL37qQ6ipgHvAjr94cEFcbHwrsrcV+zVRZLD77Mvi/bQ3XIaOVjXQ7eV8xbf9BS6ODjceAnFVcZyRJbx+m2cMcfMVg32lZ+aM9/8LnOHnc5dAcV44uSJrGQ+CvFKo69co2azb7Rw3zYfBYnD37iFntuY+NAd+LhzHPVXuFGPgVP762f+RUv9ru4fNY/YJOI+uxbZ50vUP3tlAEzjULzGSdhjVEOp8OtbWY7Su0Du5YmikHDvWaLnqcAmThlwMdNE1tJkf8AxFP5VtGNUR/P4H5LE0c3DyWQ+0KNdOuyv11dSIFkC9M57J2OPlv4VvZiVI/SQdpt52Ws08o1aVmHtDst9f2mPH61pdf3Rn862irpzpI3vCx6J/8Aae5ZIPaJwtgD9siXPQPqjPXG6yAEfMV0Ag6LC1l0bbmmxkOmO8tXbrhZ4mOPgGovFq84cZWPh13NFIrFIZNLKwOHK4XcHzIr1eqrOUuFO1vFNJdXpkkUPtdSrp1D8Ohh4HxzVVrsXqGTuZGQADbT5qbpqCJ0Yc7Ur3x284hYxB7biFyxLqgSfRPkuQPfkUkfn6Yrpw/GJJn7EgGhNxy5LVUYc1oBYdSB3qZ+znm+7uppba8jhEkUayCSIthwWK7qenT0+FTVPUMnZtsXDVUr6d+w/VT6ty5koiURKIlESiJRFHfaBzH/ACfYTXIALqAsYPQyOdK5HiBnUR5KaIqn9n/L6wILi4wJ7gdp2jbFVck6VY7ByO8TscNgdM1FRupq6oc2aQBkZ+G4G2eJPAHK2fipelhDG7TtSpTd2pu0ZbcBhEQpIIABGhwq777Ab9N+uxFduI4zQ0lXTveT7tzkLjZILfPhfQ8l2xVLIpmuOgXM5dunDqo9xycg9QVBBPXKnIwQfL51o9qG4bVQmoZIOlAFrfmFxkctbHLTgeUhVSU0o22O97z6+BH7dUnmYhSQMkAkDzIGwr580AkArgOQVf8ADuZ7kESM4kDDJjKqq749wgalx0GdXjkE71YJsPgN2AWtv1PbuPZbkphuFNfC18b7ki/I38Ry1y1uVKLfmKKZG7IsHBCYZDkSMGYIASoZtKO2zYwuc7jPJT4PUSztiAvfnqBqb52HWL3ytdVrEK5lExxlyLdfrffdbyXE4lHI0CPCZWmykbJqUaZBH2wZ4JmeNsxkHIc5yoyN8S9Jhkjq00z2jeeeze2Ths6brgC6jKyvibTdJJobcdd2WZ6966vDzLFhTM0iLoAEiJqwWKMWdcZAwcHA905LVI4hgGH7E74nHbjFyBnY2uL5bxw01URQ+0Fa6SBkrG7Mhte+o0yzyI5/FoM1IKoKvC/a8ReXQN1APxAP76yBI0XllzLrlqzk9+2hPr2ag7eoGa6WV1Sz4ZD3rWYYzq0Lh3ns1sHyUWSEnxjkPjnOz6hjBxjyruix6sZqQesfKy0uoojpktVuG3VnGewvY5kQhFjnjY4OMhdcZ1HukHyxjoK7oovttQIX07mvdnkbXHGzrC3NbImVA9yJ21wB+a4HMnMVysluLu37KAP2gdCXEmFOnBBAwNQbHXp5V0UtBDaQQvu+1iDlbPO/PKywNY5srDM2zQb5KyPY46yyX1wh1IxhiVgdiEQucA7g5k3/APepbD4XRQBrhY5rkxSds1QXNNxl5KzK7VHJREoiURKIlESiKq/bQPtFxw2y6rLK0si/0YwBuOvumT865a6foKd8nAeOg8VtgZtyBqy8e4YZlGnGU3Cn3T/cDtscenjkVf2fxluGzOc9m011gTvHMeoyvlnkrRTzdE69r/W5cDhbFZcd5dQKtuynunVhsEbbN1yNz51fsZEFXBTzizm7bcyAbtORGY58tOIXViIjlhbIM89eWalo66FACpjoBj0UDoNsfLFQntTifQxfZWavGfIfM+FuYUZyCzV89WSg3PEESsOxIW4bvMvVdJJy8i+DEg4xgk5znFTmGPkcPvM2DTjfgOXG+m5d1C+qLjHARYa3zAv43OeQ5lZfZzw5Lk3MMzZdXimR1UAA6JIjhXDK2ASCGBHf8xt11dW+ldHNDlqLHPeDy17NFE4zG77URK4ONhusOq2fXrvUn5s5eRbPQuXYyq5dydbSuohV+4F6ZXuqUAVMbLtXDDiUz6kzOdY23bgM7Dr035niop8XSjY4nrXATh9ziJQyiEDs2ePLPKO6iu3d+7BUMchmK5U564sU/taXRbETdl1s75jTdpmDxGefbFR+y7GS9I87YLgRusL353+XhLaoauS/K9RKIlEWrPKCShYKBjOSAWB32B/D4Z67Ebdatns7g0VT/uZXAhp+HmP7uXLf4LAncudxm3aaPtIVLopwWQjHc1hh73eAJPQbEHy2sb8WoKfFmbcgB2S062FyHNztbPr3hbaSriinu45aXXNtbL7TE9pMjGJlJVipBQ7YKlhjxyP7wdov2ijpYJhXUkrekv7zAQb8TYZ/5cdcjr0YhBC+5a4G+71+t62fYDMYDfWEgxJDIJPHcEaCR6d1CP2qkoZWzRtkboRdVJ7S1xaVb9bFglESiJREoiURKIqn52uEPMNojDvLauUOT7zGXOw/oq/XzqIx3a+xOtxF+q/zsuuit0ouu7VFU2tYWEetpNA1sME77jx26D1I3NdRrqgwtgLzsNNwOB4/LhuQkkWOnBZoYgowM/MlifDdmJJ2A61jVVc1VJ0kzrnS/wDC8Asvdc69XB43wCCSQ3EkjphAHwRgqmoj8JIPePTrXfTVkrGCFjQc8us/xvWcVQ+n2nMNr69l/mpRyrw7s0LlDHrCqsR/BGudOoZPfJZmY9dwDuuTpqH3Oze51J4n5DQd+9REspkdf6/krV5yuDgRgaiNJIyAR2rdiCAdidJlIB2JArKnFsydb+Av52WULcyfrNYoo0iRVGFRAFGT0AGBufSuZxdI4k5k5qQADRZe1kyAVV2B3BVHcEehVSK96J2/LrIHmsDMzinajODsfJgVP9lsGvDG4Z2+utZNka7Qr1WKzSiLicf4e8mJEJYKPcz8csvmemR6fKrX7NYpRUrjDVRj3jcPIBtyN8wN9xp4jpppYmn7xoPO17fXLxXP5ec6mjBbQ4yVDEKR7pyAcb6lHTfAq34vQU0lZTSuY03JGgz927c99rZdazxOCMljwBn46W61IoYlDHQiqF2JCgEnyBA6f3/Deue1dfHYUjBnkSeHAdZ1PLrXAAL5KFXnGo+G8bknZxGJrUAkqz97WgxhQfCLrgDamAPLqOx3Ej19VE1zbS9avmppcSURKIlESiJREoip72gx6OYrCTOdcDLjywJxn/z/AJVGYyL0MnZ5hdNJ+M363KTVQVOpREoixzzqgy3j0ABZmOM4VVBZm290Ak1siifK7ZYLn67utYue1ou4rUjgnlvLdJbdorcapcyGPMjx6dA0KxKgMwfvYOUGwxvKOonUlO6Rx945C24HXPiRl1FR01SJPdboptUQtKiPNvBTJOkizhO0CRmPsjMzmKQyRmJVYFWBZ8tuApLHAXIk6Jxe3owwuIuQQbWuLG/I5duW9eh5Zot+DgxjxI5RZOqyT/fMPMLFGVSM42yhJ8812Gjjib988NbwblftNyeq3Um3JKchdZZk1HP264THhHFbhTv/AOJC7enWtbThjRY58/e9LLL7PPw8lsCGZs6JYbhCP0UiFG675dcjGPAx7nx32zbQ0szbwPIPf4ZEdfgtbxJGfeC512gQkBWRgCxhbdio6tEQSHA8VUnAx0OFMfPRSRn3x27j8u23PiumGqtk7TxWHhdvFeSaCQ8KosjgYKyCTUI1J/Eh0uxA64TOxIPdhVJYmV4zBsL7jvPWPXiF7WTZBrTr5LCINV3cpaRKkadmpbGmISAd8rp3Z8FQVUAZj3YEmssYawvYXnO3/wCuXUOZ46Faqabo2EfwtKPhBt5zHIUczo0iyRq8ens2QMvZs76e86MGB33BA0jOE+KVEkcT2PIERAANjbLI3AF8hY3GnG5XbFUvm92TdounFHpGNz1OT4kkknb1JqJqaiSoldLIbuOq3gWVP+2ibN3EuPdhBz56nf8Aw/OrZ7ONtTudxPoFFV598Dkvp2p9R6URKIlESiJREoiqT25KYp+F3XhHMVY+hMbeeeitWirj6SB7OIPktkTtl4K70sgUZJwNh8STgAepJAHxr5zBC+aRscYuTkFYSbLl8V4nJEgwqhywG5LjBUnJxpPVSP8AGrZS+yu1XCmlk93Y2iQLb7WF79/Dct1NCZn7Onitg8VQW7XDZ0IhdgOo0jLDHntiq7U4fLBVmld8V7dd9D1HVapfur7W5dzgVt9nhFxONVzKASPCMNuIkz7oAxqbqxGT+ECckMNBDZo+bjz+suvWHaH1L8/4Sa/LSQuwG0nZ56BVlRsfE60Rf61R7qh9XTSX/KQexZzQiIttvXZqGWtczlgrKJbvGXeSaJc76Y4JWiCptsGaMyHxy2DkKuLdTQiCBoGpFzzJF/DT+VpPvOXPmlLksxyTVTlldK4vdqVOsYGDZCx1gsl6RiDkHBHjXrXFp2mmxXhAIsV3bRluYykoyVxuCVPoyspBVuu4Iqz0FV9ojLX5ka8Coiph6J126FQWzmfhV3PaE5biEyvbTEIiqpDdqWAGkOp30gYZnXpqOJKUtjp9to+Eaa9XP9lzDMqTRX0cUfZWcTXDISuiMggOTlu1mY6Q2olmLEsSScE1WY6Koqn9JJlfefQb+VsupbS4NXCspJu3f7XG0d06BsHQU7IMQEhdCcqpPe1d7U+cAFQPcSpHQNaGm7N3XxPM7rZWHG67qNzCDbX60XSqKXcq64pwReJcakgZWcQ2ynCnSQQyHcnrtL+Y8qvGAM2aMHiSfT0UNXOvL1L6AqZXElESiJREoiURKIoL7a+D/aeEzYBLQFZ1/qZDk/8ALZz8q9XqifBOYEeCGWQ63MasoAbutjsn3xpB1rJvnOCRjz5MDpWwuk6OAlwcRtAt01A95wtkRew4XVjpY5J2BzRfw88lsysl3GzFykyMdMQRnyB2gj1EfrKWORjGTnOmvausxGmxVmzTggi175lpLdrP/ibajK/Ne9JUUk1y39x1/VlgTgLMJIpSVjmVozpOdRI2I32IxkEjwx44rV7S1cnRsmdBsua4WdtA5Z+7lnY+C31k4qW7JZbne/Z6/wArtXvGLqMWccqxzqZooJJQWjbEriMPo3AO653OT4KNhARzU+Iu6N7S0i5GahnRyUw2mm67UnD3IkQo+kjBIG64OVdM7alYBgfMVw00c9PK49GS3QjiOXHsW+V0crANoX9VtcKv2J7KcBZ1XJwCFkToJI8+B8U3KE4OQVZtFZRmE7bfgOh9Dz8/LhB3HVe+Xm7KSa3K6RreaI/rpMxkk3/WWZpMjwVo/Op2gnEsDc825Hs08PG60vFivPE+FMCWQZU+A6j5eIqKrcNc1xfELg7uH7KSp6ppGy85rXg4XI6lsYx0B2z59a54sNmkYXWtyOV1tfVRtcAtmy4OSD2gK+WCM+Odq6qbCy5p6YW4ZrVNWBpGxmsvLNzbSx9pbyiUN49CMZ2KHDKeuQRmpamoBS3A1K4pqgy2uod7TuzurmytljW4MMvbzpqACxAAaXPgWJ2Xx077b11OqWUsZkkNr5DmVrjidIbNXaueazDCeytVURaVCGRVAB2UARq2BkrtgYBJ8MVrpZm1Mscbb/eGwJFhlrmdey+eS646CR7g24F1zrLin2ljIzAy4AKDbQozgKOunJJ1ePpgBYj2gp6qnn6OYWaPhI0PO/HiN3iZFtJ9mJYdfrTkt2oBZqNexiHt7/id6QNJfsUI3yNRJwf2UjJ+NfSKGLoqZjOAHfvVfmdtSEq366lpSiJREoiURKIlEXieFXVkYZVgVYeYIwR9KIvn7glktpdXHC7htEkcha1ck4dXGQu+2CNJx5lwN+sfU1lVh8gqYM2fnbxA38QbZXHAXuFMYXWuhOyD2ceSkPAC0bSFhpCgB89AQ2+/oNW/lk+NSWIYnSyVVHI14sdreLgOaLX4Z5Zqar5mSBjmnjflpr4qRQd4l+udlwQe757bbnf4Y8qqHtNiDp6owg+4zK3/AC3nrGnLPiVwjPNft3bLKhRxlTjoSCCCCCpG6sCAQRuCAar8Ur4nh7DYhHtDhsnRZZ5Zni7Jrmbf/WKY0fbcHUiDxx4b4wcgkGROMz3BAb3H5rl+xR81z+JW1zcxCKe6yFdXSWKJYplK53EmoqrEHBZFXqw6HFb3Y2SLCMZ63NwezLxJWAoG3zcvHELC4eJUW8k7SNxJHM6RMyOuMYKImQRqUg5yHYHI2rkp69sMvSdGOBAJFx2k/QWTqJpFgV+8E9qI7yXkDxvGzI0sQ1xsUJBZUz2igkHAw3xq0B0bgC12oBsefgtQwurczbbGSPrQa+C5XNfOl1NJbT2TNDbL2mHcAid8hdLxZyEwrEZwepwCAax+0RMc6PVwtccB19y2YfhjquTZcdnInjmCBa2X0Fv2HtLuHdInt4UL93tu0cqHPu/daM4LYGNfj71a5Z2NjL2gkjd+/LqW+owKog94kFvEeo/c2We34HAqKrRpIVLNqdVJLOzM56bZZm2GBviqvJXTvkMgcQTwJC9bAwNDSL2WeC2igQiKNUXrpjVVyx9BgZPrXkbKitmbGCXOPE/Pgsw1rB7oWOe21KsRwZJSwA1aRlgzsfPAwSMAkYFfQ8TEFBh7C85xbJaQM9oaZcDv5HjZYuk6IB2/11XDPApVmMZK6o1Ri6ZIBfV3QTjDDSGI8mU+NddPjQxWmJhguCSDtkBumuVyddw3HMKR/wBUbM0jo+/T67l2OOcREFpLMWxojYgkj38YUbbZ1YHxr5s2ie2t+zHMh1jbTmo6R+zGXLr+x7gLWfDIg66ZZszOPHv40A53zoCZHgc19DVfU2rxeJREoiURKIlESiJRFWHtw5KF3bG7jws1qjM2f9ZCoLEZ817xHxI8a9XqpvgPtCvbYBS4mjH4Zckgej51D0zkDyqJqsFpZ7kDZPEfLRdUdXIzK9wpvwz2sWz/AKaKSI+a4kX67H8qhJvZydv4bg4dx9R4rsZXsPxCykVpzrw+QZF1GP28x+OPxgVHSYVWM1jPZn5LobUxH8y7FvfRSe5JG++O66tv5bHrXE+KRnxNI6wtoe06FbGK1rJfleoq7PKN8uhdcTazhnUbRAEZYhsdpkZ2AGCQOneFi/1KlNzYi2g48uVuOeWeuS648SqWR9GANAARutbXjfwOXNSReWf5p9naXLhzIsgTAVsnohY93BII1b6m3Gdo01/+46UNyta19R12GfDLKwWjp5ek6YEB175DLuvod+fErFwrkyGJ1kkZp3VcDtAuFbILMoA81BAJOKynxSWRpY0BoPC+nD56XWt75JLdK4ut66+Wh0UlqNReZY9QIP8A/Hw/Os4pXxPD2EgjeMivCLhQziVnKh1TDO4GvYjI2B293wxkDfHjivrOE4rhdQOiiPvOGYfm48iTfa6r9QUtTSUoGwBa/Hf2+ngupwriemByxRRGCNRIVdYAPeJwASGQ+p1VhTFlHUyURdl8bLn8rtw/xIPYVF1DBA9zd25cK2kHGuIRWcOTY2x7Sd/CQJsB8Ce6PPLNjaq7hOHuhvPN8bvC/qd6haqoD/dboFfIFTS4koiURKIlESiJREoiURY7mEOjIejKVOPUYoiov2Y23Z2ZBXS4lcN56lIXf6YqnY4Saq3IKw4aB0Pav3nbl+2eEyGJBIHiGpRpJDyxoQdOM90kb9Kxw2tnbJsbRtY5HPRpPmtlRTROAJG8eJAXG4byjaS8UtbZoiIbhJg2HcEMkbsGU56ggbHI33FWHDKmSZrts3IXHi9LHA9vRiwKsKb2G8MIwrXKn9YSKcfIpipO6h15HsYhRQsN/fR46feKQN87Kqrj61pdBE83c0HsCyEjhoV+t7K7pd4uMXQbx7QGUY9FMgwem9aHYdSOFjG3uA8lmKiUfmK8N7PeLJ+j4uGz112y7eWMlvXyrS7B6I6x+JHqsxVzD8y1/wDI3mBGOm9s5F8DIpU/2Uh2+prW7A6J2jbdp/dZCtlG9as3AuZFBI+xyY6KpA1Y8BqCj6kVh/oFHwPevft0q1Jf8pV62EHyaNv+mc1r/wDHaXi7vHyWX2+TgFw7znbi1tOILi0jErDuxBX1HfGRpc5GzfQ+Va5fZ+ka3aLyAN5I+SzZWyuNgLrJdc7cSCMZOHDQFJbUkmNON9WTjGM1zR4VQ7Q2J891iL33WW109QBcsyUU41fX1xadq+iK1yD2cfcDZONRG7Nv+sfDNTETadtUQSXyH8zjtHTS/Vw6ljMyqlh6d/w9eZ3dfer79jvL62nDITpAluAJpGwcnXugOfJCox0zk+JJk1GKb14vEoiURKIlESiJREoiURKIqZ5ThKJcIcZW6uFOPMSEHFU3G/6s9QViw38BZeaRm3/5sH8eKuOhym7HfpK7Hi+z1t/UFpcCQ/yzw1vAG4HzMDn+6rFgpHvjq9Vy4+DaM9foruqcVbSiJREoiURKIlEVN8ciE3MFw5OoWsEaDY91pF1YzjyZ/wC1UHj02zAGD8x8B+9lJ4XHeQu4LJzW4WyuSf8AYyD6qQPzNVygF6mPrHmpepNoXdRUL5kttHDRGBkgRKANyTldhjqc1N0T9ut2uN/VZ17Ojw/Y4Aei+jrK3EUaRqABGqoABgYUADA8Bt0qyKpLNREoiURKIlESiJREoiURKIqb5dm1PfDHuX1yPjmTV/8AdVPx1tqq/ED1Vgww3h7Vk5o/Qf8ANg/jxVw0X4vY79JXc78vW39QWvwD/S3Dv25//TyVP4N8b+paMe/DZ1lXRU+qwlESiJREoiURKIqdszr4lxSXOczpFkYx9ygXH7Qzg1V/aF93sbwBPf8AwpvCm+65319Zrzzif5nKP19CfDtJETPr72aisP8A6hp4XPcCfRSFQLstxsO82XLu7ftJrKPGdd3BsNu6ram38MKCflUxhIJnvyWeNkCmtzCvirKqilESiJREoiURKIlESiJREoipDky4Ej37DbVfTtjyDEEZ/P6VU8fH+4af+PqVPYWfuj1+gW/zR+g/5sH8eKo2i/F7HfpKkHfl62/qC5ln/pPhv++b+Gan8G+N/UtGPfAzrKvOp9VhKIlESiJREoiURUvyodRvJOhlvbhyPIl+gqn4669SBwA9VYMMFoe1eubTmKNc4LzxfPS3aEH5IfniuOg+NzuDT4i3qu14u5jeLh4G/ovzgUWviVguAQskkhGcEaIXAPXfvMv5VOYM37xx5LXjzvumN5+n7q56sCqyURKIlESiJREoiURKIlEUP5s9pXD7DKvKJZh/qYsO2R4MQdKfBiD5A16vVTPJnG5YmnY2V08c8jTa442fSCfHbBA881BYrRipcHNeARlYlSVFU9CCC05rd5w5p1QqFt7pfvUbU8RjHcYNjJ6k4rkoMLeyQlzm6EZG+osumavbYbIORB4aFc6x5yh/lGymkEkUMDszllyd1wCFXJP/AO6lsPozT7RcQSeC04nXtqtkMBAHFXRY+1PhMpwLtVOM99JI+n9J1C59M1JKKXas+a7GYgR3ls5IzpWaMnH7OrIrxeLqwzK4BVlYHoQQQfDYiiL3REoiURY7iXQrNjOkE4+AzRFSHs0/0dD8ZP4jVSsZ/rHdnkFZMP8A6cdvmtrmd/vLVfOV2IxnZYZBnPhgsv1FaqIe5K7kB3uHyXW3OeMcyf8A5K3+Q4w/Fl6fc2sj+OQZJI0BHyVh86sODMsx7uJt3fyuDHn3exnAE9/8K2qmVX0oiURKIlESiJRF5kcKCzEAAZJJwAB4knpRFFrjnZJO7YRNeMDguG7OBd8HM7Ahvggf5VomqoofjOfDetjI3O0XIveEXd5/nt2yx/8Ad7XMKfB5DmST/wAo26VFS4s45Ri3WultMPzFbfCOWrS1AEFvEhG2rSC3zdsseviajpKiWT4nEre1jW6BdbNaVkmaIvEkYb3gDjzAP769BI0Sy1ZeE27HLQQsT4mNCfqRWQleMg49682RwXPl5O4e2c2dvv1xGoP1AyK2iqmH5z3rHo2cFpv7POGkqwtgjL0KSSxn6o4rY2vqB+byXhhZwX63JEQUrFc30IJz93dyjHToGJHQY3zWxuJzjWx7Fiadi/H5avF3h4teKR7va9nMB4HUpChts/Dbyrc3F3/maPL5rA0w3FYXseOoCI+KRSHPWS2RdseahvpW5uLt3t8f4WBpjuK1OK33MRjeMpZyo6OjdkWjfSw05RmYaXwcg74I3Fb24nAdbjsWJp3hRrli4ueH26wXVlcgIWxJGnargkt3tB23OB1zUPX0YqpjLE8Z2yJspGlqhCwMe05b1y+J8528t5CQXSONZFYuuMO2Oq5z+HHTxrZDhc0dM8GxcSNOA/ldEWIRfaWuJsAD4qwfYu6zzX9yrAqWihTH6qKzEnboS23wNTNDCYYA0671G4jUCeoc5umgVp11rgSiJREoiUReZHCgliABuSTgAeZJ6URQq858MzNFwyH7UynDTsdFuh3/ANZ1l+CDfPWtE9THCPfPZvWxkbnaLCeAtOdV/M12c5ERGiBT6QDZ8eblj8KhJ8Slkyb7o8e9dbKdrdc12wMbDoKjlvSi9SiJREoiURKIlESiJREoiURKIlEWhxrgsF3G0c8aurDGSBqHXBVuqkZOCK2RTPidtMKxcwOFiq09kOrh/G7iwZsrIrL4DUY/vI2+Ogvt6+lWuGXpYw/io17dk2V+VsWCURKIlEUU5z58t+H4jIae6f8AR20Q1O3kWwDpH5nwBwceEgC5XoF1Fo+A3fEWEvFnxGDlLGI4jUYGO1I3kbIzjJ+ODpENVYnf3Ye/5Lrjp97lL4IVRQiKqoowqqAAAOgAGwFQ5JJuV1AWXuvF6lESiJREoiURKIlESiJREoiURKIlESiIxAGTsB1J8KLxU1ybf/bOaBPGcoGkIOeqJC0QI+Oxx61bKSIxwtadVGyO2nEr6HretaURKIq0529oMjTnh3Cx2l4Th5sAxwAe9ucgsPHbAzjdthrllbE3adosmtLjYL3yjybHZZldjPdyfpLiTLMT4hdRJUee+T4+QrlVWPnNtBw+a744gzrUmrjW5KIlESiJREoiURKIlESiJREoiURKIlESiLV4lxGK3jMk0ixoPxMQPkPM+g3rNkbnnZaLlYlwGZVfcx8xtfRsqareywS8jd2SZMHIA/1cZ8Sd2HkDv0ttA4Ae8/huB9T5Lsp6Iyt6SX3WeJHoPNevYHwYPPdX6poi/QQj02Zz8cCPfzY1ZImuawBxud/WoSd7XSEsFhuHJXXWa0pRFA/apzXLbJFaWe97eHRHjrGmwaTp8gT07x/DWL3hjS52gWTQSbBYeTeVY+Hw6R35pO9NMdy79Tud9OScD5ncmqvVVTp33Om4KRjjDApBXMtiURKIlESiJREoiURKIlESiJREoiURKItbiXEYrdDJNIkaD8TEAfAeZ9BvWbI3PNmi5WJcBmVDeJc6zzd2yi0L/wB4nBG3nHD7x9C2PhW7Yii/ENzwHqdO666oaKebMDZHE+g18lFb+CKM/aL2ZppAdnlOcHyjjGw88AetZNnmm+7hbYcB6lSDaOlpB0kpueJ9B/KjfEuNPfdsqEx28UbOf1pCPdB8gTjb0PpiQhpW0mw52b3EDkOP8rgnrHVu21uTGgnmeH8L6O5F4alvw+1ijGFESMfVnAdmPqWJNTCr67tESiKj+BcRS44hfcUlddKM9va6iCoVABq233Up7uf0j9etRGKTfDCN67qKB8rvcFzwWzdc7TMGaMgBJAB3RkxkHchs97I8OmenSolsRuA7UjxVrbgYEjWOdmWk9otl1Z5qZcA4sLmMMPIE/PIwfUFT6dMVqIIJuLZ28s/FQU8D4H9G/ULJNxu3RSzTIAunVvkjX7uQNxnqNqAX0+ra9yxZE95Aa0m/JbdvOrqGU5BAI6g4YZGQdxt4GhFlrWSvF6lESiJREoiURKIlESiJREoiifFucMkpZhZSNmmbJiU+IXBBlb4EKP1sjFbujbHnL3b+3h58lvp6WSozZkOPy4qIXegSLLcyNPOxCoz95iT0WGJBhd/BF8aya6af7uIWHAep39pUo2CloxtyHPidewfILFcT3LXaWgia3Zk7VmlALrHkjIToG6YznruOorbNRNpYTLNmdwHHmfkub/VXTv6OAW5n0Hz7lJrLgcEZ1BA8n+0k77n+s3QegwPSoWSrleLXsOAyHd881sETb7RzPE5n66slA+Lw4fijfrskY9SQAB9WH1qepiXCmaOZ8f2XJYNiqXnfYfXevpS2TSirjGFAx5YGMbVYlXVkoiURUdBwx47jiPDx3WNwbqLKatUUoPhg5AYRAnwO/hULizCHMkAvu1t8uJ8lJ4bOIpA47uZHiMwuUskscVxE2UwYywAUAFXyvRfNtQwR881HObG6RjhnqN/DPfytmCrmG0000Mrb+8Hak3069cz9WUs4cJ7ayMhdFcHruw2LkE6R4Z36+vStBs43ZoSMrdh149nioCd0U9XZrSGk21uT3+uQUOiw0c5aYagqsBodtZBAADYwnvAZOBkgdN66nXD2WZlc7wLdm/jlzVilJhlgbHEbAkDMaWz4578zutvU65JvsRPqkEgQEhgHBwu5BDAZI1Df1rkcAHnKxOdtVA4vCIphst2Qc7XHhbQfWi0+Kc3SG5SOFyF1YbuofADSSQdg2olh4H0xWYYejL+WX1z4LZHhLvsr55crC4z16/Tf4L95I5lkciCUl3znU2oswO3XOxBx4bjyrOdhDgRofDLcvcUw1tOBLF8Btvvn++v0FJ+N8bS2XUwLDx0kZzkADfx3PlsreVa2tJICjKeB9RII49SufYc2pJM0WgjABHeGWyAcBSBvg77+B6144BrNs6fvbddbn0MrIWzagkjqtx7ipA0yhdRYBcZ1EgDHnk0suJarcXgDiPtULsSoUHJ1L1Bx7pHrimybX+s9FkGlwJAyGvLr4LdrxeJREoiE0XirzjXG3vSVjJSzG22zXGD1J6rDtsBgt1O2AehzhBkPj/T+/l16SFFQ9N95J8O4ceZ5efVrx0Se4uEsbFVEmnLyEdyCMDYkAdemB03HnXRQUPT/AHkmnmt2JYj9m+6i+LyHzVp8m8iwWH3hJnumHfuJN2PogyRGvoPTJOBVhYxrBstFgqvJI+R2083KhHEotXH75yc6IYVAO+AyI23kMg7etQXtA+0TG8T5D91I4U333HkutVVU4q3vtUiXpxlmvQgCgnOiWFFwOpJwPnVopRszQNH9vmCVwyZ0Ux/5eRAX0nVhVcSiJRFCfaJyS96Yri1kEF9b/o5OgZfFHIBONzjYjdgRhtsXsa9pa4XBXoJBuFCeCcxzxPJFe2DPJCwjklh0y4bSGA7MnIGkg5Unyx4VX6mjggfsseGk52OXj6KQjdJK25bcfW5SEc5cOkXszcCBh+GRTCykb9JVx6fWuZ1HK8fDtA8DfyWYlDTwK43+TEdxLKbeSLs2BAAcEBshhpCE5GADjbrWIfK2wkFrHw0UzHjDgyNp94tN735EW8dVLeA8GFtEE7pYDGoDBOwzudwCwJx4ZrWXEm9/rd3KOqJnTSOkdqVAuK8Jmt7qOUKQpdWHukqcn3gmQerAN1xkHwzkHNMJjfa9jlfd29mXb1TVLNTTUz4pGgENNid+XmMtNdy6HKNnK93JIzsMM3dJJJIdWLY1AafDIzknyzXjw3YY1otaxvbLS1uv0WrEpafo2NiaLkC536afPs5rV9oFsRMW7zIdh3u6rHvEFNPr1B8R49c6Zw2i0a66eq6sCkyLA4Anlmeo38LHjxWgug3EJWI99IiNMjsQRsWPcznb3QMbbddsbP6Jw2t53AXvu18ea6G7cdJJ0sgsC4fDz3dufLqClPON9NBBHoYLqQLpJAIKAkkZwc+75fPOK8YBI+zxkdd/BQWG07JZrOBIGeXryULOUhhkWZQUkfQBq1Lgqc9OmQCB/S38RW5pvK5uycwL6c/rsyVhc/aqZY3REgtFxlfhxt45WVicM4uY7JJWAc75C6wMHU40grnGnAxjA6Z2rmsBkN2W7jbNVaSI9OYxlnYX9d3XuUNm43cXCXJBl0LGp2du6oYAs2+N1DZI8j610ECJ7AXak7tctOzJTooKOndEJXAkmxzy0yy4A796mHJXFmnj0yatagA5GAcdWU/NcjoM7ADFaXizyBa2VuPaoatp2QSbLHBwOhBvl2b1pc48T7Vjaoe4P0588jIh9NsM3oVG+o4zDuibt7zpy5+g79wXtFSdO+7vhHieHz7uKjPELh10RwIZJ5TohiX8TefooG5JwAOpFe0dK6oktu3n64qVrqxtLFfedB9bgrX5F5WXh1t2eQ8zkvNLjBkkPX+qOgH+Jq2NaGgNGgVJe8vcXO1KkVerFVPeD/tniX7Np/Caq37Rf+vt9FMYT+fs9VvVWlMqvOEAqDn8fEVx/wDNR9f7Jq2Q51cVtzR+n91wPBbh8l97v+w+S+janVXUoiURKIqh4XMZLniLnAzeypgeUQWMH5hc1UcfdeoA4D1Kn8LH3RPNYubokazuC6q2IZMZUHB0nBGeh1YOfQVwYe5wqYw02zHmuqqa0wuuNxUI4rytbhrZEUxvPcRQl1ZthISGYAnHyqx4dVyzSlrzcWvoOS0YpRQQQh7G2JNtTzVjL7KbyLBt+MXK4z3XVnUnGB3e0x9QfDyqUdTQu1aO5QAkcN6wzcp8fjbULmzusBQBIhQ7E7YVAD16k58sGud2G05zAstgqH8V6PFOPwg9rwuOULnvQzLvjoQupmxjwxk/lXO7CWH4XHz+SzFSd4XK4rzuShW64ZdwZIViYiwIKttlgh6EkCueTCJbWa9boq3YeHgZha/Bec+DqQxaeNkAj1SRnoDq3EWrbIwc7kbbitcmGz6WBzvrv7bfJb3Yi+Rpa52RNzlv4rv8Q5o4Xdxn+dRHKsFVz2e+Qc/eAEHI8xnA9K53UU7CDsG44fsvIaro3bTHWPFcThnLiTaRHPDJGJGYffL302B0hATnu4JOOm2RvXhMozcNkkcND5b8vHgp12OB0he0Zluze+/ip5Nw3Nt2SgbhQSpKZxjOGUZGwwPTyrmcMsvL0UI11nByrm44HNE8qKC4kRsMpJzhwxXYZZsjGPHOfPHQJmPIG9pHlbsHPdays3+oQSxROeA0hwy3cyPryWeDiv8AJ8YQFmvrnAjjZSNAYDvyahnQu5x+IggbAkbWQ9ITI4Wa3Xn1cz4DrURidV9qqtiO3AW878N6xu6W8RZ2JC5LMd2dickn9Z2Y/MmuSz6iWwGZ8P2HkpYdHSQ56N+u8+an3s35WeIG8uh/OZhhEI/zeE7hNxkSHq5+A8N7VS07YI9kdp5qm1lW6pkL3abhwCnVdC5EoirG/UfylfnAyXgGfHAt48DPlufqaq3tCT0rBy9VOYUPccefoslV9SqryycBYgfxcQUD4/as/uBq10oJq2/4j9IXBO4DDiDvcf1FfRtTyrqURKIlEVKcjyB7d5cYM080hwSRlpD09MAD5VTMbcTVkcAFY8OFoB2rc5oI+yyhgSGATA/psE/vrjor9O0jdn3C66ZrFljvy7zZcOQK3EOGIRnNyGx6Jg5+RIPyqwYM07bzy+vJasecNhjeZ+vFX3U+qwlESiJRFQPs2UFbvIB/nL/uFVXHyRM3q9VO4WPu3dfot3mzhUBSI9jFkzIM6Fzgk5HTpXHQVEu04bR0O8rsfDGXsu0ajctPk/2dWnEbi+WVZIkhaHs2hIXd42LrhlZce6emfXwq10D3Pp2ucbnPzULiTGx1T2tFhl5BafN3I32G+tLW1u7hROrtqZ90C5J06NP4QfKvayRkMLpXNvbd2rRTsMkgYDa62E5d4pCc2/EWJ39/Vv5as6tXU9elQIxalf8AiRW6voKROHyj4X/XiuBZ2FxaXwa6BnmuFbQ6yBiSoGokyY/Dt8sCuuaoiqqY9CdlrbXBHdpdbaCN1PUjbbtFwyse/Wym/sx4ab7iE0tyncsNHZRZyolbJEhI2ZgF28sjyye7D6eOOIObmTv+ty5cUqZZJix+QG763q6a71FpREoirLiH+kb/APbh/wDTxVVfaD8ZnV6qcwr8N3X6L3UApVQCCIDQOuniIwfhd4z9M/WrTRuJqWHi0fpC4aho/wBPdycf1L6JqwKuJREoi1OMT9nBM+M6I3bGcZ0qTjPh0oiqDkGDRw+3Gc5Ut/bdnx+eKouKP2qt57O4AKz0TdmBoW5zJ+hx5yRflKh/cK1Uf4t+R/SV0OFy0cx5grmcFQtxrhwH4e3Y/DsiP7qsmCjJ56vVcWPnOMdforxqbVdSiJREoiozkmILJxBVGFW8lAHkAcAVVPaD8ZnV6lTuFfhnr9Ft83SgJAP1riMD5Bm3+QNcGHtJc88Gn0Ug42fH/kFIfZH+l4j/AL2H+CtW3Df6Zvb5lQmLf1b+zyC5/PDM3HoFz3Usi+PVpXUn8l+lcmOECl7QscMF5uxblU5WFRLmLDcQthg5jhlfP7RVP8fqKlqS4o5DxIHdmtUQDqxnIE+inHslgUG/YDBadAT5gQREfmzH51ZcNP8Atm9vmVCYt/Vv7PIKwK7lHJREoiqq9kP8r8RXOw+ykD1aHBP0VfpVZ9oWi8Z35+nzUzhJNnjqW1VcUwoPAuSfTiIP/wBaB/fVmozapi/xH6FyTi+Hv/yP619B1Y1WUoiURR/2g3HZ8MvWyV/m8gBGc5ZSq4x6kURQTlyEpaW6kYKwxgjbroGenrmvn1Y7aqHuHE+atlOLRNHILFzCe5GPBpVz/VDOPzUVlSfE48AfQeq2tzkYOfoT6LX5Oj18bt98dlbyyD1Lfd4P1zVnwZv3bjz9FGY877xjeXr+yuiphQKURKIlEVA2l7LYz3/bWd4Ve5llV0gYroLHBycDHjmoXFMNlqpGuYRkLZ3+RUnRVjIGlrgVoca5je7aEQWd2whlErfcknAVlGApOPePWtNHg8sIftOF3C2/j1clvfiUZewgGwN1aHsl4TcRRXM1xG0LXMoZY395Y0QKpYeBO+x8qmqeHoYmx8FHVc/TzOk4rh8zAtx9ySMR2SKB6NIW/fmonH3Wp2jifQrqwsfek8lvVUlPKK8VGeIgg+5bYI/blyP+k1KwZUfW7yH7rymF6sng3zP7Kf8AsqbMN1/xRH0t7YVZ8OFqVnb5lV/FTesk7P0hTau1R6URKIqnvD/2zxL9m0/hNVb9ov8A19vopnCfz9nqt2q0phQbjB7GOZk6rdLIM7943Eb/AEyasWHuLqiInh5NIXPUttQSAcf+wX0JVnVWSiJRFDfbDc9nwe7OM5VE649+REz+ea9RcK3j0oq/qqB9Bivm73bTiVcGiwAXM5gJzAP/ABCT8BHJv9SPrXTSaP6vULOIXlb2+RX57PO9xxsj3LFiPiZox+4mrThAtATz9AofHT/uAOXqVcdSqhEoiURKIlESiJRFTnEJmbmC/BORHDCq7DYFI3xkde8zHf8AuqA9oPwmdfopXCvjd1LsVVVOKL3qj7dKfEQQj6vN/gKlIz/tWj/k7yasqQffvPIeZU69kv6C7/4t/wCDb1aqD+mZ1eqrWJf1cnX6BTmutcKURKIqivv9OcR/3dt/DFV32h+GPt9FL4Vq7sXSqsKaUM4wwKXOD0kIPocqf3EVO0QPSw9ixkINFL2q/qtiqCURKIoP7ZMnh2gY+9ngQg472ZVON/UD6VrmdsxudwB8lsiF3gc1za+dK2ri8cYdrCM76ZDj0BjB/Miu2mB6Nx5j1WyAffDqPot/2XFTxK8OO8lvCucDOC7scHy936VasJFqfrJUFjbr1NuACtWpJQ6URKIlESiJREoipiNieNcVzvvAPkI8D8qrntD8Mfb6KYwrV3Z6ruVWVMqLyqPtdwfHEW/9Q1KNP+3j7fNbKIfeSHq8lPfZPERbXDZBEl1IRj+iscRz66o2/KrXQginYDwVXxIg1UhHH0U2rqXElESiKqOPALxy4AAHaWsTt6srFAf7O3yFQHtA0dEw8/T9lK4UffcOS3KqqnFB+NYQXxJ2EoYn4xQMf31P0Zu+Dq/7OWp4tSTjr8gvoJWyMjod6tSqa/aIlEVf+2WItDYgYz/KEJ39EmNc1a4Np5CeB8lvpheVo5hatfP1alweMjNxH5LE/wA9bp/+P8676fKF3MjwB+a2UwvLfgPM/su17Ijm74mcHA+yrnGxIWYnB+DD61a8MFqZvb5qvYw69U7lbyVnV3qLSiJREoiURKIlEVG8AQnifF3JJ/nBXfyDSY3+G1Vr2hd+G3r9FM4UPiPUpPVbUwovrJuLrPhIoHw7GI/vJqUsBDH1H9RW6h1k6/8AqFYPso/zFv8Aibn+M9W6l/AZ1DyVRrP6iT/I+amVb1zJREoirrnHla/fiH2yzFu6vAsLLK7KQVdmyMLgjGnx89q462ibVsDXG1jddNNUmBxIC5y8E434wWWP98/+FRh9n4v7z4Ls/wBVf/aFi4Z7N7ye7Mt60CWxkWV7dGMpkaNY1VWLIAE7gJ+Yx0IkqWhZA1u8tyv1kn1XPNWySBzRk0m9uwfJW3XauJKIlEVd+173uG/8WP8AoauPEP6WTqK6KT8ZvWsFUJWlR7iLE3bDOywRkD1aSbJz/UFSMIApweLj4BvzWykv0z+oeZ+SlHscQsl7N+CS4wjDOGEcaqWU9CM7ZHiD5VbqFhZTtBVXxGQPqXuHFWJXUuJKIlESiJREoiURUPybIWvOKEnJN02/9eWqx7Q/FH2+imsK0d2KW1XVLqJ27hri7I/2wH0hiB/MVLPFoYv8f+xW2gN+k/y/6hWH7I2zw/PncXH8Z6ttOLQsHIeSqNUbzvPM+amlblzpREoiURKIlESiJREoiiftA5L/AJSWErO9vNbsWjdRqGW051LkZPdGDnbfrmsXsa9pa4XBWTXFpuFEF4Fxq22eKC9QbB4pBE+Mjcq4Ck4PQeR3qEqMBifnEdnlqPn5qSixN7cni60uFco3XEbyRp45rS1CxrKrjRJKU1Hs4ypP3Z17uOvQeOOmhw4QsAksSCSOGdvHJYT17nFwjyDrX45X8M1cdpbJEixxqERAFVVGAoHQACpRRyy0RKIlESiJREoiURUbyaB23ET4/bZt/gx/xNVT2gP3zOr1U7hX4butSeoFSihvDWBnvMEH+cMNvMIgP57VMzAiKK/9vqVnhpyk/wAvQKxfY3Jq4aGHRppz9ZWNWyIbMbRyCqM7tqVxG8nzU4rYtKURKIlESiJREoiURKIlESiJREoiURKIlESiJREoiURURytfQpPfxu6pKb2c6WIUldQAwD65qr49DK6Vrw0ltvG5U3hkjAwtJzupUZV/WH1FV/ZPBStwoFy8zyzXMVpGZ53uZm7vuKpYhXkk91V288nwFWkUMk/R3yaGt8tFxQ4jFTRvAzcXHL1Vz+z/AJcfh9lHbySLI6lmZlBAy7FiBnqBnrt8BU/pkq6Tc3UjovEoiURKIlESiJREoiURKIlESiJREoiURKIlESiJREoihvPPALRgsjW0DSM/ecxRljsx3Yrk16vV8tX6gSyAAAB2AA8BqNer1fTfsQt0XhFuyqqs5kLkAAsRI4BYjqcADfwFeLxTyvF4lESiJREoiURKIlESiJRF/9k="/>
          <p:cNvSpPr>
            <a:spLocks noChangeAspect="1" noChangeArrowheads="1"/>
          </p:cNvSpPr>
          <p:nvPr/>
        </p:nvSpPr>
        <p:spPr bwMode="auto">
          <a:xfrm>
            <a:off x="155575" y="-1804988"/>
            <a:ext cx="2695575" cy="3771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4820" name="Picture 4" descr="http://www.clipartheaven.com/clipart/kids_stuff/toys/chai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564904"/>
            <a:ext cx="2695575" cy="3771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o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2088231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dun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27845" cy="50415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411760" y="1916832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283968" y="908720"/>
            <a:ext cx="2744788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odun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http://unyezile.com/odu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56992"/>
            <a:ext cx="4608512" cy="2416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84</Words>
  <Application>Microsoft Office PowerPoint</Application>
  <PresentationFormat>Ekran Gösterisi (4:3)</PresentationFormat>
  <Paragraphs>82</Paragraphs>
  <Slides>39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39</vt:i4>
      </vt:variant>
    </vt:vector>
  </HeadingPairs>
  <TitlesOfParts>
    <vt:vector size="4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Okuyalım.</vt:lpstr>
      <vt:lpstr>Didem</vt:lpstr>
      <vt:lpstr>Sedat</vt:lpstr>
      <vt:lpstr>Arda</vt:lpstr>
      <vt:lpstr>Dilek</vt:lpstr>
      <vt:lpstr>Derin</vt:lpstr>
      <vt:lpstr>Sadi</vt:lpstr>
      <vt:lpstr>Derya</vt:lpstr>
      <vt:lpstr> Dilan</vt:lpstr>
      <vt:lpstr>Demet</vt:lpstr>
      <vt:lpstr>almadı</vt:lpstr>
      <vt:lpstr>oldu</vt:lpstr>
      <vt:lpstr>dedi</vt:lpstr>
      <vt:lpstr>atlamadı</vt:lpstr>
      <vt:lpstr>indi</vt:lpstr>
      <vt:lpstr>okudum</vt:lpstr>
      <vt:lpstr>yedim</vt:lpstr>
      <vt:lpstr>yıkadı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FİFİCYO</dc:creator>
  <cp:lastModifiedBy>Dogan</cp:lastModifiedBy>
  <cp:revision>22</cp:revision>
  <dcterms:created xsi:type="dcterms:W3CDTF">2014-01-05T13:50:03Z</dcterms:created>
  <dcterms:modified xsi:type="dcterms:W3CDTF">2014-01-30T16:37:49Z</dcterms:modified>
</cp:coreProperties>
</file>