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6369D4-02BE-4D77-892D-673A86AD5115}" type="datetimeFigureOut">
              <a:rPr lang="tr-TR" smtClean="0"/>
              <a:t>27.04.2012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07C9FB-9F78-4109-B142-FC6CACA70231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8C6CA-306A-4732-8006-277881B8B6E8}" type="datetimeFigureOut">
              <a:rPr lang="tr-TR" smtClean="0"/>
              <a:t>27.04.2012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CFCBB-87E6-4EC4-9537-08030D0E2F3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8C6CA-306A-4732-8006-277881B8B6E8}" type="datetimeFigureOut">
              <a:rPr lang="tr-TR" smtClean="0"/>
              <a:t>27.04.2012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CFCBB-87E6-4EC4-9537-08030D0E2F3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8C6CA-306A-4732-8006-277881B8B6E8}" type="datetimeFigureOut">
              <a:rPr lang="tr-TR" smtClean="0"/>
              <a:t>27.04.2012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CFCBB-87E6-4EC4-9537-08030D0E2F3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8C6CA-306A-4732-8006-277881B8B6E8}" type="datetimeFigureOut">
              <a:rPr lang="tr-TR" smtClean="0"/>
              <a:t>27.04.2012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CFCBB-87E6-4EC4-9537-08030D0E2F3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8C6CA-306A-4732-8006-277881B8B6E8}" type="datetimeFigureOut">
              <a:rPr lang="tr-TR" smtClean="0"/>
              <a:t>27.04.2012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CFCBB-87E6-4EC4-9537-08030D0E2F3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8C6CA-306A-4732-8006-277881B8B6E8}" type="datetimeFigureOut">
              <a:rPr lang="tr-TR" smtClean="0"/>
              <a:t>27.04.2012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CFCBB-87E6-4EC4-9537-08030D0E2F3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8C6CA-306A-4732-8006-277881B8B6E8}" type="datetimeFigureOut">
              <a:rPr lang="tr-TR" smtClean="0"/>
              <a:t>27.04.2012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CFCBB-87E6-4EC4-9537-08030D0E2F3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8C6CA-306A-4732-8006-277881B8B6E8}" type="datetimeFigureOut">
              <a:rPr lang="tr-TR" smtClean="0"/>
              <a:t>27.04.2012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CFCBB-87E6-4EC4-9537-08030D0E2F3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8C6CA-306A-4732-8006-277881B8B6E8}" type="datetimeFigureOut">
              <a:rPr lang="tr-TR" smtClean="0"/>
              <a:t>27.04.2012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CFCBB-87E6-4EC4-9537-08030D0E2F3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8C6CA-306A-4732-8006-277881B8B6E8}" type="datetimeFigureOut">
              <a:rPr lang="tr-TR" smtClean="0"/>
              <a:t>27.04.2012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CFCBB-87E6-4EC4-9537-08030D0E2F3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8C6CA-306A-4732-8006-277881B8B6E8}" type="datetimeFigureOut">
              <a:rPr lang="tr-TR" smtClean="0"/>
              <a:t>27.04.2012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CFCBB-87E6-4EC4-9537-08030D0E2F3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08C6CA-306A-4732-8006-277881B8B6E8}" type="datetimeFigureOut">
              <a:rPr lang="tr-TR" smtClean="0"/>
              <a:t>27.04.2012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8CFCBB-87E6-4EC4-9537-08030D0E2F32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eceabatrehberi.com/sehitlik/images/djcatalog/canakkale_sehitlig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2843808" y="3933056"/>
            <a:ext cx="41044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 smtClean="0">
                <a:latin typeface="Britannic Bold" pitchFamily="34" charset="0"/>
              </a:rPr>
              <a:t>BİR          YOLCUYA</a:t>
            </a:r>
            <a:endParaRPr lang="tr-TR" sz="4000" b="1" dirty="0">
              <a:latin typeface="Britannic Bold" pitchFamily="34" charset="0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a3.sphotos.ak.fbcdn.net/hphotos-ak-snc6/198904_10150113779808381_42697783380_6416244_2242455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www.ayancikgazetesi.com/images/uploads/canakkalem-fb%5b1%5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188624" cy="7389440"/>
          </a:xfrm>
          <a:prstGeom prst="rect">
            <a:avLst/>
          </a:prstGeom>
          <a:noFill/>
        </p:spPr>
      </p:pic>
      <p:sp>
        <p:nvSpPr>
          <p:cNvPr id="3" name="2 Metin kutusu"/>
          <p:cNvSpPr txBox="1"/>
          <p:nvPr/>
        </p:nvSpPr>
        <p:spPr>
          <a:xfrm>
            <a:off x="2483768" y="2348880"/>
            <a:ext cx="666023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Bu ıssız, gölgesiz yolun sonunda,</a:t>
            </a:r>
            <a:br>
              <a:rPr lang="tr-TR" sz="3200" b="1" dirty="0"/>
            </a:br>
            <a:r>
              <a:rPr lang="tr-TR" sz="3200" b="1" dirty="0"/>
              <a:t>Gördüğüm bu tümsek, Anadolu’nda,</a:t>
            </a:r>
            <a:br>
              <a:rPr lang="tr-TR" sz="3200" b="1" dirty="0"/>
            </a:br>
            <a:r>
              <a:rPr lang="tr-TR" sz="3200" b="1" dirty="0"/>
              <a:t>İstiklal uğrunda, namus yolunda,</a:t>
            </a:r>
            <a:br>
              <a:rPr lang="tr-TR" sz="3200" b="1" dirty="0"/>
            </a:br>
            <a:r>
              <a:rPr lang="tr-TR" sz="3200" b="1" dirty="0"/>
              <a:t>Can veren </a:t>
            </a:r>
            <a:r>
              <a:rPr lang="tr-TR" sz="3200" b="1" dirty="0" err="1"/>
              <a:t>Mehmed’in</a:t>
            </a:r>
            <a:r>
              <a:rPr lang="tr-TR" sz="3200" b="1" dirty="0"/>
              <a:t> yattığı yerdir.</a:t>
            </a:r>
            <a:br>
              <a:rPr lang="tr-TR" sz="3200" b="1" dirty="0"/>
            </a:br>
            <a:endParaRPr lang="tr-TR" sz="3200" b="1" dirty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2" descr="http://t1.gstatic.com/images?q=tbn:ANd9GcTqtbs3LROQX0KQHSy9OSalR6f_HRBad6ZIIRCcfRAoOzw499giUw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6388" name="AutoShape 4" descr="http://t1.gstatic.com/images?q=tbn:ANd9GcTqtbs3LROQX0KQHSy9OSalR6f_HRBad6ZIIRCcfRAoOzw499giUw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6390" name="AutoShape 6" descr="http://t1.gstatic.com/images?q=tbn:ANd9GcTqtbs3LROQX0KQHSy9OSalR6f_HRBad6ZIIRCcfRAoOzw499giUw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6394" name="Picture 10" descr="http://t1.gstatic.com/images?q=tbn:ANd9GcQCLcbKZqqTuLBxmiGzk0pv8moTJuXaQ9aG8RiukAV-_uoobv3968A2DhW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1"/>
          </a:xfrm>
          <a:prstGeom prst="rect">
            <a:avLst/>
          </a:prstGeom>
          <a:noFill/>
        </p:spPr>
      </p:pic>
      <p:sp>
        <p:nvSpPr>
          <p:cNvPr id="7" name="6 Metin kutusu"/>
          <p:cNvSpPr txBox="1"/>
          <p:nvPr/>
        </p:nvSpPr>
        <p:spPr>
          <a:xfrm>
            <a:off x="2339752" y="476672"/>
            <a:ext cx="68042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chemeClr val="bg1"/>
                </a:solidFill>
              </a:rPr>
              <a:t>Bu tümsek, koparken büyük zelzele,</a:t>
            </a:r>
            <a:br>
              <a:rPr lang="tr-TR" sz="3200" b="1" dirty="0">
                <a:solidFill>
                  <a:schemeClr val="bg1"/>
                </a:solidFill>
              </a:rPr>
            </a:br>
            <a:r>
              <a:rPr lang="tr-TR" sz="3200" b="1" dirty="0">
                <a:solidFill>
                  <a:schemeClr val="bg1"/>
                </a:solidFill>
              </a:rPr>
              <a:t>Son vatan parçası geçerken ele,</a:t>
            </a:r>
            <a:br>
              <a:rPr lang="tr-TR" sz="3200" b="1" dirty="0">
                <a:solidFill>
                  <a:schemeClr val="bg1"/>
                </a:solidFill>
              </a:rPr>
            </a:br>
            <a:r>
              <a:rPr lang="tr-TR" sz="3200" b="1" dirty="0" err="1">
                <a:solidFill>
                  <a:schemeClr val="bg1"/>
                </a:solidFill>
              </a:rPr>
              <a:t>Mehmed’in</a:t>
            </a:r>
            <a:r>
              <a:rPr lang="tr-TR" sz="3200" b="1" dirty="0">
                <a:solidFill>
                  <a:schemeClr val="bg1"/>
                </a:solidFill>
              </a:rPr>
              <a:t> düşmanı boğduğu sele,</a:t>
            </a:r>
            <a:br>
              <a:rPr lang="tr-TR" sz="3200" b="1" dirty="0">
                <a:solidFill>
                  <a:schemeClr val="bg1"/>
                </a:solidFill>
              </a:rPr>
            </a:br>
            <a:r>
              <a:rPr lang="tr-TR" sz="3200" b="1" dirty="0">
                <a:solidFill>
                  <a:schemeClr val="bg1"/>
                </a:solidFill>
              </a:rPr>
              <a:t>Mübarek kanını kattığı yerdir.</a:t>
            </a:r>
            <a:br>
              <a:rPr lang="tr-TR" sz="3200" b="1" dirty="0">
                <a:solidFill>
                  <a:schemeClr val="bg1"/>
                </a:solidFill>
              </a:rPr>
            </a:br>
            <a:r>
              <a:rPr lang="tr-TR" sz="3200" b="1" dirty="0">
                <a:solidFill>
                  <a:schemeClr val="bg1"/>
                </a:solidFill>
              </a:rPr>
              <a:t/>
            </a:r>
            <a:br>
              <a:rPr lang="tr-TR" sz="3200" b="1" dirty="0">
                <a:solidFill>
                  <a:schemeClr val="bg1"/>
                </a:solidFill>
              </a:rPr>
            </a:br>
            <a:endParaRPr lang="tr-TR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akparticamliyayla.org/upload/resimler/756_ataturk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6662"/>
            <a:ext cx="9144000" cy="6851338"/>
          </a:xfrm>
          <a:prstGeom prst="rect">
            <a:avLst/>
          </a:prstGeom>
          <a:noFill/>
        </p:spPr>
      </p:pic>
      <p:sp>
        <p:nvSpPr>
          <p:cNvPr id="3" name="2 Metin kutusu"/>
          <p:cNvSpPr txBox="1"/>
          <p:nvPr/>
        </p:nvSpPr>
        <p:spPr>
          <a:xfrm>
            <a:off x="683568" y="2276872"/>
            <a:ext cx="777686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chemeClr val="bg1"/>
                </a:solidFill>
                <a:latin typeface="Comic Sans MS" pitchFamily="66" charset="0"/>
              </a:rPr>
              <a:t>Düşün ki, </a:t>
            </a:r>
            <a:r>
              <a:rPr lang="tr-TR" sz="3200" b="1" dirty="0" err="1">
                <a:solidFill>
                  <a:schemeClr val="bg1"/>
                </a:solidFill>
                <a:latin typeface="Comic Sans MS" pitchFamily="66" charset="0"/>
              </a:rPr>
              <a:t>haşrolan</a:t>
            </a:r>
            <a:r>
              <a:rPr lang="tr-TR" sz="3200" b="1" dirty="0">
                <a:solidFill>
                  <a:schemeClr val="bg1"/>
                </a:solidFill>
                <a:latin typeface="Comic Sans MS" pitchFamily="66" charset="0"/>
              </a:rPr>
              <a:t> kan, kemik, etin</a:t>
            </a:r>
            <a:br>
              <a:rPr lang="tr-TR" sz="3200" b="1" dirty="0">
                <a:solidFill>
                  <a:schemeClr val="bg1"/>
                </a:solidFill>
                <a:latin typeface="Comic Sans MS" pitchFamily="66" charset="0"/>
              </a:rPr>
            </a:br>
            <a:r>
              <a:rPr lang="tr-TR" sz="3200" b="1" dirty="0">
                <a:solidFill>
                  <a:schemeClr val="bg1"/>
                </a:solidFill>
                <a:latin typeface="Comic Sans MS" pitchFamily="66" charset="0"/>
              </a:rPr>
              <a:t>Yaptığı bu tümsek, amansız, çetin,</a:t>
            </a:r>
            <a:br>
              <a:rPr lang="tr-TR" sz="3200" b="1" dirty="0">
                <a:solidFill>
                  <a:schemeClr val="bg1"/>
                </a:solidFill>
                <a:latin typeface="Comic Sans MS" pitchFamily="66" charset="0"/>
              </a:rPr>
            </a:br>
            <a:r>
              <a:rPr lang="tr-TR" sz="3200" b="1" dirty="0">
                <a:solidFill>
                  <a:schemeClr val="bg1"/>
                </a:solidFill>
                <a:latin typeface="Comic Sans MS" pitchFamily="66" charset="0"/>
              </a:rPr>
              <a:t>Bir harbin sonunda, bütün </a:t>
            </a:r>
            <a:r>
              <a:rPr lang="tr-TR" sz="3200" b="1" dirty="0" smtClean="0">
                <a:solidFill>
                  <a:schemeClr val="bg1"/>
                </a:solidFill>
                <a:latin typeface="Comic Sans MS" pitchFamily="66" charset="0"/>
              </a:rPr>
              <a:t>milletin</a:t>
            </a:r>
            <a:r>
              <a:rPr lang="tr-TR" sz="3200" b="1" dirty="0">
                <a:solidFill>
                  <a:schemeClr val="bg1"/>
                </a:solidFill>
                <a:latin typeface="Comic Sans MS" pitchFamily="66" charset="0"/>
              </a:rPr>
              <a:t/>
            </a:r>
            <a:br>
              <a:rPr lang="tr-TR" sz="3200" b="1" dirty="0">
                <a:solidFill>
                  <a:schemeClr val="bg1"/>
                </a:solidFill>
                <a:latin typeface="Comic Sans MS" pitchFamily="66" charset="0"/>
              </a:rPr>
            </a:br>
            <a:r>
              <a:rPr lang="tr-TR" sz="3200" b="1" dirty="0">
                <a:solidFill>
                  <a:schemeClr val="bg1"/>
                </a:solidFill>
                <a:latin typeface="Comic Sans MS" pitchFamily="66" charset="0"/>
              </a:rPr>
              <a:t>Hürriyet zevkini tattığı yerdir.</a:t>
            </a: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ww.blkmhal.k12.tr/images/stories/canakkale_gecilmez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3" name="2 Metin kutusu"/>
          <p:cNvSpPr txBox="1"/>
          <p:nvPr/>
        </p:nvSpPr>
        <p:spPr>
          <a:xfrm>
            <a:off x="899592" y="1268760"/>
            <a:ext cx="64087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dirty="0" smtClean="0">
                <a:solidFill>
                  <a:schemeClr val="bg1"/>
                </a:solidFill>
                <a:latin typeface="Algerian" pitchFamily="82" charset="0"/>
              </a:rPr>
              <a:t>BENİ DİNLEDİĞİNİZ İÇİN TEŞEKKÜR EDERİM</a:t>
            </a:r>
            <a:endParaRPr lang="tr-TR" sz="3200" dirty="0">
              <a:solidFill>
                <a:schemeClr val="bg1"/>
              </a:solidFill>
              <a:latin typeface="Algerian" pitchFamily="8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0" y="5733256"/>
            <a:ext cx="33843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>
                <a:solidFill>
                  <a:schemeClr val="bg1"/>
                </a:solidFill>
              </a:rPr>
              <a:t>Gizem TANAS</a:t>
            </a:r>
          </a:p>
          <a:p>
            <a:pPr algn="ctr"/>
            <a:r>
              <a:rPr lang="tr-TR" dirty="0" smtClean="0">
                <a:solidFill>
                  <a:schemeClr val="bg1"/>
                </a:solidFill>
              </a:rPr>
              <a:t>6-B</a:t>
            </a:r>
          </a:p>
          <a:p>
            <a:pPr algn="ctr"/>
            <a:r>
              <a:rPr lang="tr-TR" dirty="0" smtClean="0">
                <a:solidFill>
                  <a:schemeClr val="bg1"/>
                </a:solidFill>
              </a:rPr>
              <a:t>460</a:t>
            </a:r>
            <a:endParaRPr lang="tr-TR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34</Words>
  <Application>Microsoft Office PowerPoint</Application>
  <PresentationFormat>Ekran Gösterisi (4:3)</PresentationFormat>
  <Paragraphs>8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Ofis Teması</vt:lpstr>
      <vt:lpstr>Slayt 1</vt:lpstr>
      <vt:lpstr>Slayt 2</vt:lpstr>
      <vt:lpstr>Slayt 3</vt:lpstr>
      <vt:lpstr>Slayt 4</vt:lpstr>
      <vt:lpstr>Slayt 5</vt:lpstr>
      <vt:lpstr>Slayt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saban2010</dc:creator>
  <cp:keywords>www.sorubak.com</cp:keywords>
  <dc:description>www.sorubak.com</dc:description>
  <cp:lastModifiedBy>saban2010</cp:lastModifiedBy>
  <cp:revision>6</cp:revision>
  <dcterms:created xsi:type="dcterms:W3CDTF">2012-04-27T13:46:56Z</dcterms:created>
  <dcterms:modified xsi:type="dcterms:W3CDTF">2012-04-27T14:43:55Z</dcterms:modified>
  <cp:category>www.sorubak.com</cp:category>
  <cp:contentType>www.sorubak.com</cp:contentType>
  <cp:contentStatus>www.sorubak.com</cp:contentStatus>
  <cp:version>www.sorubak.com</cp:version>
</cp:coreProperties>
</file>