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30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9" r:id="rId21"/>
    <p:sldId id="297" r:id="rId22"/>
    <p:sldId id="298" r:id="rId23"/>
    <p:sldId id="299" r:id="rId24"/>
    <p:sldId id="300" r:id="rId25"/>
    <p:sldId id="301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5364088" y="1196752"/>
            <a:ext cx="2787650" cy="3887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Hand writing Mutlu"/>
              </a:rPr>
              <a:t>b</a:t>
            </a:r>
            <a:endParaRPr lang="tr-TR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Hand writing Mutlu"/>
            </a:endParaRPr>
          </a:p>
        </p:txBody>
      </p:sp>
      <p:pic>
        <p:nvPicPr>
          <p:cNvPr id="1026" name="Picture 2" descr="D:\Belgeler\1.sınıf\1.sınıf dökümanlarım\döküman sarayım\yararlı dosyalar\Karikatür harfler\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4176464" cy="5616624"/>
          </a:xfrm>
          <a:prstGeom prst="rect">
            <a:avLst/>
          </a:prstGeom>
          <a:noFill/>
        </p:spPr>
      </p:pic>
      <p:sp>
        <p:nvSpPr>
          <p:cNvPr id="4" name="Yuvarlatılmış Dikdörtgen 3"/>
          <p:cNvSpPr/>
          <p:nvPr/>
        </p:nvSpPr>
        <p:spPr>
          <a:xfrm>
            <a:off x="3704254" y="171536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3"/>
              </a:rPr>
              <a:t>www.</a:t>
            </a:r>
            <a:r>
              <a:rPr lang="tr-TR" sz="1100" u="sng" dirty="0" err="1" smtClean="0">
                <a:hlinkClick r:id="rId3"/>
              </a:rPr>
              <a:t>sorubak</a:t>
            </a:r>
            <a:r>
              <a:rPr lang="tr-TR" sz="1100" u="sng" dirty="0" smtClean="0">
                <a:hlinkClick r:id="rId3"/>
              </a:rPr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bö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rek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600152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börek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0" name="Picture 2" descr="http://www.farklikadin.com/wp-content/uploads/2012/11/kolay-borek-nasil-yapilir-tarif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068960"/>
            <a:ext cx="4714875" cy="292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9434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bam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ya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99792" y="908720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555776" y="198884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716016" y="1268760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bamya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386" name="AutoShape 2" descr="data:image/jpeg;base64,/9j/4AAQSkZJRgABAQAAAQABAAD/2wCEAAkGBxQTEhUUExQWFhUXFxgYGBcXFxgYFxQXFhcYFxcYFBQYHCggGBolHRcUITEhJSkrLi4uFx8zODMsNygtLisBCgoKDg0OGxAQGy8mHyYsLCwsLSwsLCwsLCwsLCwsLCwsLCw0LCwsLCwsLCwsLCwsLCwsLCwsLCwsLCwsLCwsLP/AABEIAMIBAwMBIgACEQEDEQH/xAAcAAAABwEBAAAAAAAAAAAAAAAAAQIDBAUGBwj/xAA8EAABAwEGAwUGBgIBBAMAAAABAAIRAwQFEiExQQZRYSJxgZHwBxMyQqGxFCNSwdHhYvFDFXKCwiSSov/EABoBAAIDAQEAAAAAAAAAAAAAAAABAgMEBQb/xAAwEQACAgEDAwMCBQMFAAAAAAAAAQIRAwQSIRMxQSJRcQUyYYGRseEUQqEjUsHR8P/aAAwDAQACEQMRAD8A4mjRJUJEgwjCIKZdd3VK9RtKk0ve4wAPuTsBzTSsBqzWdz3BjGlznGA0CST0C7VwD7K2sw1raA9+RbS1azli/UfotB7PeAKdhYHvh9dw7T/0/wCLOQW6a1O67EHIRSohoAAgbAJxGUSiRDlHCS5wGqMFAAQCOEprCeiAGqrciE2xpDfPVTPc80l0DZMdvsRaLTGaNjYlHVqKLUqlFhdkv3gSTVCq6tUqDWtThuo7kCizRioE1aCdvosub1cN0pl/xqjch00aYugCdUeLKdlTUL4Y8gk5hWPvmvAgj+lLgTH0ghLp04EBAhAP8Bh4SZ5J1wTb2pCBVDKjDTqsbUpuEFrhIPgVy7jT2dOoA17JifR1dT1fS3JG7m/UddV00pyhaC0qSlQHnANTrQuqcdcCtqB1psjYdmalID4ubqY/VuWjXbPI8uAQ15XYldhgI0AEaiASJAlBSsRh0aASmtn+OcpEx+wWN9ao2nTaXPcYAG5/hejPZ1wQyw0sTgHVnDtv5f4t5AKo9k/A4s1MWis3854yB/428h15rprAm+OCEpBtCWUJRQokQQie6AifMZJFGdDn19eCB+AyA4fynqNIx670qhZwE85wAkpkqCbTAQqVABJMd6yt+8b0qRLacPcNTPZb3lYm2X/WtLs3kg7DJoCw5tdCHEeWa8WknPl8I6TbOIqDJGME9M1nLdxs2YY3zWXt9b3dNwaMTjkTGg1nkFXUbsrubiAaZAOuYB6LnZtXqJOk6+Ddh0eBK5FxbuO6gORA8FX2rjN89l5fltl91lL0oPx4Il5yjdQalnqUi/G0ghpjllGc8kRxSlzKTv5Ln0Yr0xR0q6r1qvaHOce0TlOg02R3reL6T4xS0iRO3Qqo4XtWNtEEdgghxHxNPjtKd4kqgPazKS0EHzBEEc5WN9RTdN/r7E8ax/3JULff2eYSBerHbx65qoqXW6pSqEYw9mYESHDSQRrmR4KhsF4lvYe3QxB1W3FlzbbUrK8uHA3wjam0kaFS7Hfj2HVZenXafheR0P2Uui1xIzB7lfDXJffwZJ6P/bydHuriNroBWio1w4ZLmdpuupQwF3zNkRsd2nkRKnXXfjqZAccltxaiMzDkwuPY35CQQmLBbm1BkdUuvWjac4WlclKV8BOamiFITb2piBQrlpkLG+0Lg8VA612ZuetWmN+b2jnzG+uq1hUiyV8J6IToDz4Qkyt37SOFRQd+Joj8moe0AMqbz9mn6HLksC9NqiXcEoJEoKIzGgLpXsg4Q/EVfxNVv5dM9gH5njfuH37lg7ku19prU6LNXuA7hufASvVHDl0Ms1BlJggNaB5c1NcKxSZZU2RknJQCCrIABSsXr1qko2hMA0/SZuUiizdLr1g0EkwBmTyQ2krZJIFortY0ucYAXKeO+NnOllIwzpq7xS+MuKzUJYww0aZ696xL7uqVp+FvV7g1cXNq3mltjxH9/wCDtabRqEd+Tv7Edl6Asg5g655ymBerxUbTs5zcY7uc9IJKr7wux7HlpMczt4c1JuWqyj24l04cRObhqQOQ0T6UIrcufZE223Rursbk5lZzSHbg6E+SO33uyzNIa8ktAwtLdo057LPNvmmZcHD4vgOZDdjiV5aaLcg9ocHNlpOYg7sdt4LnbXCVzRY6apGQr3o/37q9RuEvEgDOBlrPOJUK+b+FV7dYwOafHNbO9ruxMxkRlM59nYSfEea5Vb6Ra8xsZC6unjDJLd5MuW0jqPBfaZSEaB3jH9lUvG95PNqlpxMY0NG/U/UlL4cvg07C9wa4EnBighuExih2+oyUO1sZUfUY2cRmBrE/D37DLmqYYtuSTkvcmnuXctbJxC+kwPfTceziyzBG0kafdVluFG0v95LmF+YjcnXMjPNN2K3il+TJPMjMZ65rp12WGy2izNp4QKZGuUsP6mu2M5ykscMc6jw2Nt1b7HOGXHU/46gf/i7snwOcq44aJbXYKrSwgg59+o5qodbHUK76FbMscW4h00cOhEHxW3sQZXpgPiIGFwEOYe8eisupc4+mf6lkJJrgf43vDJkElzXE6ZQQdfJZulbQ8TurW+LI4twvJLgQMtCXAQ4zzG/RY4yx0jZTwSpWmNYYzhXk2ly3w6m4Tot/Y7c1zMQEn7rkNjtAcOq03Dl6ljg0nJdfT5vc5WfDtZ0Jjy7bafNKITbLTIBbvqjpYo7XgtpkoRUCaCkvCYeEhEhtJlam+jVGJjxBHrQ7rhfFFzPslofRdnGbT+ph+F37d4K7ZTdBVJ7Sbj/FWT3zBNWgC7LV1P52/wDt4Hmpx59IJ0cURIFEoFnBtPYbw58VqeMz2WZfKNT4kfQLtIVNwrdjbPZqdNogBoHkN1chSk+aKnyHPoowElK2UQEynWN2UUUc5Hmp9FqdDpXwKe6AuZ+0Xiot/JYcvmg78ltOJ7x9zRc/kMu/ZecOIL0c+o4nMkzKw6tubWJfL+Ddo4q3kl2Xb5J343E+BmRmeQOw9citFd9Nvuzj5TETJnTxzPmsdcLJw83EnzyH2PmtFb70FJkcuzinV0fD5QudnxetY4+Dd1JOO5lLxFWIcMssxlseUdFCtl2VRRbVbDw75WS5zBzfAy0UY1HvLcRG+bT8XUhdE4Ru8tIdhIAbik5B0bgnXOPNXzl0IxSVkYLem2zmAtzThyAgAd8bmd+7kryxcTOa0MLpaNJ2HIchp5LQcV3XZX2oEsLC6S5zQPiMSXDoSc/BVn4EUO3UY0sa5ozEFwJ1DSOQz5SFNzxZVTRD1pWWF38aAdnAHkiMIknrA5/yq2yVbHXrHCyBlk4ggOGuEbDRQOEm0m13VHSTLsAGgkmFe3pdVBrBaKeJjg4zOYdMznsqsjhjk8av5JRUmtzNLRt1LB7p2FzcsjEZaa5arJ2uy0n1gcXbcYxS7KYAAjMxp9kdluytVOkN5kgBX91XYxtTPC/DkMsp3Of6czPOFn3LFwmWqHllXe1jo2atSp4Wl+Al5+ITIjM76rT3VbQWbtyyjQZTJ9fZY/j2i+tai6j2vdsgjPEGg66aAR5KiubiF9Gp2pImHNP1Vn9O8kY5Ivkr3JcM0XE9xV3VH2gfmNOZgQ4BoAiPmgDv6IcJXoWuwkyw7cjzC0dxXi17AQ8OYN92Tn2gNiQPPz5/xBX/AA1qmkS0E4gB8pkyAeW/inGD1EHCXcLUHZ2e1WHFQD3SIIIj5s9+me/VZO+rh7LqjYAzMREjNxw9QAfAJi4+IqtdocXPhgHOB0B5HDpnoVoHV2OY55Aw7bgNcDqeQlZMa6S2vuWxclyjm4c6m/lzC0NCpIBCLiS7ILi2XNbHa5B2gcfEfRV90147JW2M6fBLNDqQ3HT+ErzxDCT0/hao6Lldy2rBUHIrp1iq4mg8x9V1cM9yOHlhtkG4JqoE+4JohXFRGIU676ucHQ5KG8Zo6LoKBHK+JOAbS201RZ6RdSxSwzGTgHR4THggu4Uq0gIK7r+8UMisbAA5JyElqVKpEEhURt1TFUGZBgdEIaViqLXYuisgollndSK74CY74Oc+1W84aKYOuZXE7UAXa95W74ztv4i0VDPZYT5DQBY+8bOwRAOoGZ2K5EJ7srk/Pb4O1CKhhUSbcNAZOMj9IEdcz00y6p7iy6QKAqCQRnE5ESZ/dP3WwF/xNAP0Cl8Y3g0Ug0RA03BzhUb5PPuT8k3CPTo55ZyQ4SYmM+S6ld3FjH0hRpyYDiXOie0c8MR0XNmWF1V7WNgF36iADOeXVaOx3b7h7cDhVZoSMjpnkdwtWqcXHvyQ00bmlLsWNK5XOcXh7jmde/LPTfmre9nUatkmt2ceIafCRoSds4UN19U2A0qhLCRLQAcyNIP9qh4mtZbY2UwMxUIDv1NIkTnrkFlxRc5Rb7mrVvHBejsUN1VMD3d+GRn3kH1quq3RdDa9lc2qJplucaiBMiNCMu+QuTXI0SJ0kSuy8KD/AONUMghxyznRueXrdS1tLIn7GfE/9My9zWl7mCmHDABqQMUdCr8Vm0mF0f8AaNSBERHXLzVBcFhrvmrToENkkDRsScs01xbbaoDRmx7TJAE5RkJ33yjqsEsbyZdqZa8i2lRdV4F9oqVZhxeZG0TuFH4kukYHVG5PacRy1DjnEdfv511ix+9LyQJJJyjXkNlrLLFQFjzLXNjLWOWY6/RdGcujkUk+DLtc1RiLrv6pQnCfD6eI6KxslmbbXTUeWHRuUiRpi6Ji+OGK1MuLKbn0wTDhEkbS0GQYUnh6yOdTcIgtBdBkHLPLwzWnJOGzfjfPuVY4yctszQUrLarPQ909uJpe0itTdIDaYIa0iJAkytZcFqa5pD/nHa5EnIkd+voqdwnTxUoObS3Q7ZZrM2draNoqUzVDQxxABzIb8QABXHeZ5E21yjbtp0jQvs1Gk40qsRVMgu0fGgnYjL7rMX/ZadKr+UZbkCdsWrg3mBIz5rTvvVjXg1Wg0cEB5aHQ8ZyT8s7dwWVtVMVS80xLQCRrJGKZbOn2MKeJVG5eSxT5Jdlq5ArpPDNpxU/quVXZVkRyXQODa2y6ulkcnVwo2DwmSjfaAJ9ZopldEw0M1AmwnnhMlAiXTrZIKOHIJUBaNCMhEzZBxSAVhQhJRt1TAkWcKt4ptPu6DyP0n7Kzs+6zntCq4bK7/LsjvI3UcklGLb9icY20l7nCadsltQncn6AlTf8ApzK3ZdoWgzy9SFSO7BI5EEnoTDvoVdXLVxOLRqGkdoZToCZ2XIzJ1GUTrp8tFTWpVLPDi04T8B3I0By7lSXreT6rhLYg6AHPwWo4mtrQxlFuYaIJJzJOp7tAO5PVIL8wIAgdw0yVjnHFUmrYop5LSdIoLuu6vV7YpksYHOMwMmCXQDmdtFprjtFJ/u+3FQVHB7csqYEl+vUD/SdY5o7MRIgwSJnXTIjJQbyrNp2r37nAktA0AHZOmEDtAjbruqerHNw18Fu1w8g4hsBqVWuZiGAQWuy7QOeW2ym3JQpVD+awOiYDs2g7+P8Aaq6t9VKnYoMGKNXmTkNmzHnKrbq4h92XB4knIz55fRSniyPHUfBCMop8jt88OVLPWIpQWEOdE/CGiT/SZuy96pyY4hg1Iyk8lKvfiA18LWEiAZO4Byc3uTlxWIFwMdkbc+9WTlWO8i5Iw+709jf8I8QupNDagluwOqzPtJtBp2htVjsVGqBhP6XD4mH7+Kk1njJu582jeesLOXre0ENJkM0Bz+nrVYdLifU3Va9i6UkvUu5KuqwG1EDCWT85BAHXqk1rur0HxBgHUZg9ZGnip9x3yKkBoOJ2gGZkTkPJWVC9yXQ4zGs5Ed6WTJkjJrbx7FlqTseua0+9yJzGvcFS37erRbsQEABoI6RH2Wvs1FjwKrWxtiGk8jC5nxtQrUbViewNY74S34XDfXQ9EtFjjPJJduOxVlk48+DqfB9QPY+k075Efp1ny+yi3tc1N1paYwucMVR3MNEfYQs5wJeuBwaRIJBnOe4bf6W2vmx++xe5dFT3Zhx+EQcUEjx81TtWLI4vz/yWNu7MPxxf4J/DUsmjJ0bxo2eW/gFZ8E0sQgjKIk9SAAue0mH3smc8wTv1W74dthpgRESJB7+i2a3iCiiOLyIr3e6haH03ZA9tuc9lxMeOREdFruEnQ7xCyt61sdte7oPIgEfdarhRva8lr0jujHq1xybOGO5ev3S4hJNnGmgOvM+aWQuqcx+y7DbkwVIco7ggQEEQQSGW9PX15IiiaUs6+igiEAjGSBKHrkgZIo6qBxNd/v7O9m5GXQ7FTaTs1IcEpRUlTJxdco8q3tRLKrmuEatP7qddRim1z5DHgsc5uoIBy78pH9LVe064cFpc5o+KHeawtW1uZTdTIyI8A4GWkfXzXJTU1s8p1+h2NkmlNeUEbAa7qhpuL2giCRBM9NlNt2OlBqMc3IZRP1V5wrDWDCBMZxuQlcb27HRGLUkZGMwAc/MKnqueRwa4QJbexln33EYRJ6pm8LK+o0OMyM+4KNddGTluVvRYey4bhuflCnlnHBJbUPma9RzenVNN3akfdC8aQOYIPcZ8lZ3jY5nE6A1stnedAJVB7o5DmVvg1L1Gaaa4J10WaYG5P0W1spawAnJoz6ePrdZq65LsLYxRpMZclNsDTXeBUOCk05hupg6feFk1MXN2+EXYmoqi5pux4nDLFpM5f7WLvWxVWvdjBJ6T3z3Lot+UaVGjTq0jFN8tDXmSSM5B2JG2qorLVNQ+9BjYnkAIVeHK8XNcDlDdwY+xWp9MgtMRmD/Cm2q+n1n4nu7RABPONJ5qXfN0lh7MYSZnLeNTyy+6pHNHICNTOua3xcMq3Ioe+Do6Dc3FDfdClBBkF+eUtEDBynKVf1LXQtVM0aoBY4anVp/UD+oTr06lc44XseKoJEidwuk8N8L0qz3PALSwGBOpMgEg+HoLlajHGOX0N2aVO4XJGOuGyOo1n03Ew1xAJBGJs9l0HSRB8V1WhaqYszw0gnBoHCTkqmq8U3fmdoU8QBjtkbjnkANdlWOtjHPc4MDWu26xE8up71lzvfk3vwPetqiZ69rulmLC6RmHACI/yPrVUzX1W/Mf6C6m+3UW03BzcRyDQPmmQZ25Zd0Ln940QHva0yA6AenfutWGbcfVTLsdS4JNyFzyXuzOQnuXReEqec9ViLooQ0dV0nhehDQekrfpFfJztZLlot61F2xzOhS2AwJ1TxCbK6VnPvihDkw9PuTBQREoJQCCALJpSnFNtSkgFsKYq0ySM8vWydBRvKENSoKziNf9KxCp5cemf+tlZ2d2SY0jLe0G7BUpB8ZjI/suM3jYcyvRtuswqMcw7j67LinEthNJ5a4Lz+thLDqNy7S/c7307Ip43B90YzA6mMiQPFNPouqB07BWVqtIPZDczPcnbuAaJcWtlpHaP8BWbqW7ySycOnwUVxtAJxGIOnNbmy3rSEkugnaNI5LJ2i5y5+Nphp5bx/pSrLYg0iPPruq9QoZHuvkrgnVCLbd767uyIEnM5CJJyVI+6CHOh7ZbAESZn7bK/tvErKNQUmiWnJxGbs8oE6eu9VlndLzsJPec9T1WnHLJCFsraU5UT7ssVazta6qwupEEtLG9oumZJiSMzoQrLg+52Wk1sJezDUgBwzAIkSImZlbT2f3njaaLyIGbZ57jrzT3Fd8iyV7OG0wRVLmnOHbRGWZ6dVjeolkuNc/9fwPbtltM/aAbM8U6mBwOYJaDMGJz0PckWi2tOKhTc0AgODQ0GYywtO3M9ytbxvOlVqAuY4PbiEPaBHdn0WGuAM/Fu7bcWKpk7KRMgA6Dl4IjiVSkv0LE+eSyttib7otILieWjcu7VY++7K1vu2CASTPQCPiOpW4vi1FrAWtxBzcQdOUb956LJ2Frar3OqGCNOUeOc6LRgvGtz7EJVLg0PBdipH4XHtEMByDg4gaM+YSem639LDZqeKoPhPaP+PzkkbQCe4LD3HVosIccJw6Hkdv281cXtXq1wWgD3bmkEzIEiDEA5xIHfqskpxeW5cfJNwtcGVvjitr31CwODcbhTGfwAw0ydyMz1KgXTaH1anZbBnNx2HgoV9WTCcIJwB2h1B5+uS0vChbT7JaO1lP8+a1Zljx47iu5CEeaZo7Hdz3U2zAEmDAxO5knWFnrezE8Aa4nCdzGGJ5/MtneVp91SJJOh7tAQGxqFlrss5c4uO2Q79T9SVnwKTVFjaitxa3RZpIA7l0i66GFnrQeiszw7Yd/JbKk2B3LuaeG2Jxs890gOTTktybctBQNvTRTlRIKADCCMNQQBLplOAKHY62JoKlsKBAKWDIREIA+pSAZdW7UAJ+zVTqkloRsCZJ14LGVjeP7j97TNVvxNGY5jmtVZ6mxTtamHAgqjUYI5obX/wCZdhzSxyU4nl+9Gmm+RqFHo4q8tGRynx5LoPtL4X90TVYOyfoVz6hio6dlwOeUweoXPhFxW2XdHUyZI5UpI0Fhq5VA6JDYLTtEEOHhCob1vUMyGunoKVJqS4wHkHtARM7/AEPms9e1iLXaGOuZ80sOKEp+p/kRlNqPBHfZ3B7XuIMmQQfKVZ2GqXPDW6n6ZKFd9kdU7MhsZyT9hutJdthFOtijPCc9py0Cv1Eko/jRHCaW4rvIzDzi5Bv2V7eVyvtJpuqZmmCGEkDDMEu5zkM1FuUgvEK4qXqxoJJIdyOkc++euy4EZPe5N0/wNb5XYz9+2Cq14quGepIMznsNIWDvwGnULiwODnEiTmMJza8Z6/Vby/uJGPDWAguJ0B279slacKXbTIPvA12MHEMswZBH9LdgyuD90yM4vbZgaHEnv7VTFRgbSDYwkmJg4j3mVLtty+7FUy1pxNmk49nC4HCWVB8Y12Cz973W6lXexv8AxvcGneASBJV9Z78rFtL3jcRpCAYzI3D+YWvJSacf0KV2pmGpvNOr0nJdM4VvnE2D4n5QOvJU1+XVTq0nV2sgF0CPlnRh6jXxWfu2u+mS3MA6wT9Us8Y6iF+USwqUePB0viG5WWhhIIFRuYB3A/SfDuyWOqVHUCWPEE/bYyrm7b6dGEuMDTXs90fZQrXRdaHty2A58ySfEkrHidemZf0/JIfbn2g06bScLRmeq1dz3d8LQFFuO5wwBoGZ1PNba7rGKYz8f4XS0umo5+pz36Yky76IY3PLl+5U4OnRNkBwySKDHCcRn19F00jnVd2OykE+tUoppyREQ7VFCNHTGaBD7KeSCn06eQQSGYjgS+BXs7HA/KFq2lcB9kPEPu6hoOORzb46j9/ErvFnqSFOfuJqmS9R3IsSS1yU4KABgIyiB9fsEUoGOAz3p+hWnIqIClNzTGKvm62Wik6m8SHDxHULgXGfDdexVi8gvpHKY2/y69V6Co19j5/yhbbEys0te0OB2IVWTEplkMjj2PNtiLXDE05Hb+VNfYW1Ww4StvxJ7LYJqWMxv7s6f+J2WbsdCpRqYa9Nww65axouJqscsTtHUwTWRcGYt/DzmubMRh7MchAz5qGbvABnEeUTqtXbq7qjsRERoOQ6Ktr0ZU8Wp49TL3gl7CLhvysQabWtxtBIc50CAJzga6pFqvYupOaQXF8AuOWGYJDQPLxUCtYiDpnurO6GsbJfJjRoG/U8k59NetIfTmuCRw9d1ndhJJBBnEIkHuII8wtVbKzbLgZRIccMwdc5gkjQrnd4F2MubLeUZKXcteBmddZO/eoZINw3XZJpplpRGNxJAzJJOcnPmrey2BlQCYDYPj9VTWE565K5/GBkRhMbOGKfDRY5NqQm/CH32KkGVGMdiAa4kRpDS5sO+YyPqVkn2QE6K+BqVCcMgHKBpHLyyVnYuHNMXkr4SlOowXJbFwxRvIzOXfdbnGAFsrqugNgAZq3u659gICv7HYg3QeP8LpafR090+WcvU67fxHsRLuu4M7/srY0hERPel+7gR6Kh0w4OiBHONfFdKKo5yuTsdpsIM5aRA9epTpQSXFMiJcU24pTim0gAFKsdKSo7Qo/FV9Cw2N9XLHGGmOdRwMZdBJPcmlbpCKC//aeyz2ipRbTLxTOHENCQBiGuxkeCC4nVrEkkmSSSSdSTmZKC0dTCuNl/mPpv3M1YbU6k9tRuTmmR/HcdF6Q4E4hbaaDSDnHj3HqvNC1ns/4lNlrhpP5bz/8AV3PuKpjzwOSs9NNcnWO2Kqbrt4qMBB1VkCoNUQHCiBQBQQMNAFFKUBKBjJtM6ZwpNOqW9yYbRAJ8kmudtjkmSdXwWVKuHJFrsFOoIe0HvChUGYR69BO0rQdjooyhGSprge7a+GUV48D0X/B2VmLdwJUE4QCOi6Y208x5JXvWndYMn0zDLmNr4NmP6jmh5v5OK1uF6zfkduNDuon/AEN/6T5Lujmg7hNOs46LO/pc/E/8GlfVn5icLqcO1P0nyTdTg6sScFN37+K7qbN3JJsw3IVkPp813n/ghL6m5f2nGrn4JtALsbYkQCT8PPLulaW7eDGsAxuLvXNbz3Teco8I2Hmr/wCgg3cuSiWuyNccFDZbnDfhaAp9GwNGuZVgBO/klABaoY4wVRRklklLuxplH/SdhCUklTIAc5IJRlJKABKbcUpxSCf6TEJKIIJ2jTlIB6y0t1w72n8Ufi7TgpmaNGWsjR7vnf4kQOg6rce1Ti38NSNmon86qO0RrSpnX/ydp3T0XEXFWfbH8X+38koK3Y5jKJIlBVUWUZxKBSEcpkTqPsz4zLSKFU/9pPzDl3j6rtljtQcAQV5FpvIIIJBGYI2K697OuOsUUqp7Y/8A0OY68wrPu+SEkdmaUuVBslqDwCCpbXKtoiOAIihKCBig5GWJtHKAE2lhIgIUWZAnWM07j5oiUyW7ihQR5IvXjqiQIVh7kWAJKP8AhAAcITVOoDt/aXVbIITNmpFuplA0lV2JtQk6x62T2Ils9P8AX7IPaDqlgJg5WqIlkfJ0j1upZRQickwk03wg5+v3CSSilCfXNBEIlJJQSSUAEUlGlNagAU2SqnjLiind9DGYdUdIpU/1O/U7/AfXRHxTxNRsFHHUzcZ93TB7VQ/s3mfuvP1/33VtdZ1as7E52kZNaNmtGzQppJLdIaVjd4W59ao6rUcXPeS5xO5PrwUfEmcSGJQbbdstHieiCZBKNRAokEEExCgnaDiHAgwQRBGoz5oIKUPuEz0Xwa8mmJJ0G/RbMaN7gggpT7lKHEAggqyQpBuvmgggAIBBBMaFH9yggggAFA/sPugggQY18ER080EEAKf+4+yS/QdyCCBiEX8fsEEEAJQZqEEEAJdskIIIYgwnht3hBBAM89e0us5152nE4nC/C2SThaAIAnQZnLqssEEFZm+78l+xZD7Qm6hEP2QQVRLyCUEEEDP/2Q=="/>
          <p:cNvSpPr>
            <a:spLocks noChangeAspect="1" noChangeArrowheads="1"/>
          </p:cNvSpPr>
          <p:nvPr/>
        </p:nvSpPr>
        <p:spPr bwMode="auto">
          <a:xfrm>
            <a:off x="155575" y="-1646238"/>
            <a:ext cx="4572000" cy="3429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388" name="AutoShape 4" descr="data:image/jpeg;base64,/9j/4AAQSkZJRgABAQAAAQABAAD/2wCEAAkGBxQTEhUUExQWFhUXFxgYGBcXFxgYFxQXFhcYFxcYFBQYHCggGBolHRcUITEhJSkrLi4uFx8zODMsNygtLisBCgoKDg0OGxAQGy8mHyYsLCwsLSwsLCwsLCwsLCwsLCwsLCw0LCwsLCwsLCwsLCwsLCwsLCwsLCwsLCwsLCwsLP/AABEIAMIBAwMBIgACEQEDEQH/xAAcAAAABwEBAAAAAAAAAAAAAAAAAQIDBAUGBwj/xAA8EAABAwEGAwUGBgIBBAMAAAABAAIRAwQFEiExQQZRYSJxgZHwBxMyQqGxFCNSwdHhYvFDFXKCwiSSov/EABoBAAIDAQEAAAAAAAAAAAAAAAABAgMEBQb/xAAwEQACAgEDAwMCBQMFAAAAAAAAAQIRAwQSIRMxQSJRcQUyYYGRseEUQqEjUsHR8P/aAAwDAQACEQMRAD8A4mjRJUJEgwjCIKZdd3VK9RtKk0ve4wAPuTsBzTSsBqzWdz3BjGlznGA0CST0C7VwD7K2sw1raA9+RbS1azli/UfotB7PeAKdhYHvh9dw7T/0/wCLOQW6a1O67EHIRSohoAAgbAJxGUSiRDlHCS5wGqMFAAQCOEprCeiAGqrciE2xpDfPVTPc80l0DZMdvsRaLTGaNjYlHVqKLUqlFhdkv3gSTVCq6tUqDWtThuo7kCizRioE1aCdvosub1cN0pl/xqjch00aYugCdUeLKdlTUL4Y8gk5hWPvmvAgj+lLgTH0ghLp04EBAhAP8Bh4SZ5J1wTb2pCBVDKjDTqsbUpuEFrhIPgVy7jT2dOoA17JifR1dT1fS3JG7m/UddV00pyhaC0qSlQHnANTrQuqcdcCtqB1psjYdmalID4ubqY/VuWjXbPI8uAQ15XYldhgI0AEaiASJAlBSsRh0aASmtn+OcpEx+wWN9ao2nTaXPcYAG5/hejPZ1wQyw0sTgHVnDtv5f4t5AKo9k/A4s1MWis3854yB/428h15rprAm+OCEpBtCWUJRQokQQie6AifMZJFGdDn19eCB+AyA4fynqNIx670qhZwE85wAkpkqCbTAQqVABJMd6yt+8b0qRLacPcNTPZb3lYm2X/WtLs3kg7DJoCw5tdCHEeWa8WknPl8I6TbOIqDJGME9M1nLdxs2YY3zWXt9b3dNwaMTjkTGg1nkFXUbsrubiAaZAOuYB6LnZtXqJOk6+Ddh0eBK5FxbuO6gORA8FX2rjN89l5fltl91lL0oPx4Il5yjdQalnqUi/G0ghpjllGc8kRxSlzKTv5Ln0Yr0xR0q6r1qvaHOce0TlOg02R3reL6T4xS0iRO3Qqo4XtWNtEEdgghxHxNPjtKd4kqgPazKS0EHzBEEc5WN9RTdN/r7E8ax/3JULff2eYSBerHbx65qoqXW6pSqEYw9mYESHDSQRrmR4KhsF4lvYe3QxB1W3FlzbbUrK8uHA3wjam0kaFS7Hfj2HVZenXafheR0P2Uui1xIzB7lfDXJffwZJ6P/bydHuriNroBWio1w4ZLmdpuupQwF3zNkRsd2nkRKnXXfjqZAccltxaiMzDkwuPY35CQQmLBbm1BkdUuvWjac4WlclKV8BOamiFITb2piBQrlpkLG+0Lg8VA612ZuetWmN+b2jnzG+uq1hUiyV8J6IToDz4Qkyt37SOFRQd+Joj8moe0AMqbz9mn6HLksC9NqiXcEoJEoKIzGgLpXsg4Q/EVfxNVv5dM9gH5njfuH37lg7ku19prU6LNXuA7hufASvVHDl0Ms1BlJggNaB5c1NcKxSZZU2RknJQCCrIABSsXr1qko2hMA0/SZuUiizdLr1g0EkwBmTyQ2krZJIFortY0ucYAXKeO+NnOllIwzpq7xS+MuKzUJYww0aZ696xL7uqVp+FvV7g1cXNq3mltjxH9/wCDtabRqEd+Tv7Edl6Asg5g655ymBerxUbTs5zcY7uc9IJKr7wux7HlpMczt4c1JuWqyj24l04cRObhqQOQ0T6UIrcufZE223Rursbk5lZzSHbg6E+SO33uyzNIa8ktAwtLdo057LPNvmmZcHD4vgOZDdjiV5aaLcg9ocHNlpOYg7sdt4LnbXCVzRY6apGQr3o/37q9RuEvEgDOBlrPOJUK+b+FV7dYwOafHNbO9ruxMxkRlM59nYSfEea5Vb6Ra8xsZC6unjDJLd5MuW0jqPBfaZSEaB3jH9lUvG95PNqlpxMY0NG/U/UlL4cvg07C9wa4EnBighuExih2+oyUO1sZUfUY2cRmBrE/D37DLmqYYtuSTkvcmnuXctbJxC+kwPfTceziyzBG0kafdVluFG0v95LmF+YjcnXMjPNN2K3il+TJPMjMZ65rp12WGy2izNp4QKZGuUsP6mu2M5ykscMc6jw2Nt1b7HOGXHU/46gf/i7snwOcq44aJbXYKrSwgg59+o5qodbHUK76FbMscW4h00cOhEHxW3sQZXpgPiIGFwEOYe8eisupc4+mf6lkJJrgf43vDJkElzXE6ZQQdfJZulbQ8TurW+LI4twvJLgQMtCXAQ4zzG/RY4yx0jZTwSpWmNYYzhXk2ly3w6m4Tot/Y7c1zMQEn7rkNjtAcOq03Dl6ljg0nJdfT5vc5WfDtZ0Jjy7bafNKITbLTIBbvqjpYo7XgtpkoRUCaCkvCYeEhEhtJlam+jVGJjxBHrQ7rhfFFzPslofRdnGbT+ph+F37d4K7ZTdBVJ7Sbj/FWT3zBNWgC7LV1P52/wDt4Hmpx59IJ0cURIFEoFnBtPYbw58VqeMz2WZfKNT4kfQLtIVNwrdjbPZqdNogBoHkN1chSk+aKnyHPoowElK2UQEynWN2UUUc5Hmp9FqdDpXwKe6AuZ+0Xiot/JYcvmg78ltOJ7x9zRc/kMu/ZecOIL0c+o4nMkzKw6tubWJfL+Ddo4q3kl2Xb5J343E+BmRmeQOw9citFd9Nvuzj5TETJnTxzPmsdcLJw83EnzyH2PmtFb70FJkcuzinV0fD5QudnxetY4+Dd1JOO5lLxFWIcMssxlseUdFCtl2VRRbVbDw75WS5zBzfAy0UY1HvLcRG+bT8XUhdE4Ru8tIdhIAbik5B0bgnXOPNXzl0IxSVkYLem2zmAtzThyAgAd8bmd+7kryxcTOa0MLpaNJ2HIchp5LQcV3XZX2oEsLC6S5zQPiMSXDoSc/BVn4EUO3UY0sa5ozEFwJ1DSOQz5SFNzxZVTRD1pWWF38aAdnAHkiMIknrA5/yq2yVbHXrHCyBlk4ggOGuEbDRQOEm0m13VHSTLsAGgkmFe3pdVBrBaKeJjg4zOYdMznsqsjhjk8av5JRUmtzNLRt1LB7p2FzcsjEZaa5arJ2uy0n1gcXbcYxS7KYAAjMxp9kdluytVOkN5kgBX91XYxtTPC/DkMsp3Of6czPOFn3LFwmWqHllXe1jo2atSp4Wl+Al5+ITIjM76rT3VbQWbtyyjQZTJ9fZY/j2i+tai6j2vdsgjPEGg66aAR5KiubiF9Gp2pImHNP1Vn9O8kY5Ivkr3JcM0XE9xV3VH2gfmNOZgQ4BoAiPmgDv6IcJXoWuwkyw7cjzC0dxXi17AQ8OYN92Tn2gNiQPPz5/xBX/AA1qmkS0E4gB8pkyAeW/inGD1EHCXcLUHZ2e1WHFQD3SIIIj5s9+me/VZO+rh7LqjYAzMREjNxw9QAfAJi4+IqtdocXPhgHOB0B5HDpnoVoHV2OY55Aw7bgNcDqeQlZMa6S2vuWxclyjm4c6m/lzC0NCpIBCLiS7ILi2XNbHa5B2gcfEfRV90147JW2M6fBLNDqQ3HT+ErzxDCT0/hao6Lldy2rBUHIrp1iq4mg8x9V1cM9yOHlhtkG4JqoE+4JohXFRGIU676ucHQ5KG8Zo6LoKBHK+JOAbS201RZ6RdSxSwzGTgHR4THggu4Uq0gIK7r+8UMisbAA5JyElqVKpEEhURt1TFUGZBgdEIaViqLXYuisgollndSK74CY74Oc+1W84aKYOuZXE7UAXa95W74ztv4i0VDPZYT5DQBY+8bOwRAOoGZ2K5EJ7srk/Pb4O1CKhhUSbcNAZOMj9IEdcz00y6p7iy6QKAqCQRnE5ESZ/dP3WwF/xNAP0Cl8Y3g0Ug0RA03BzhUb5PPuT8k3CPTo55ZyQ4SYmM+S6ld3FjH0hRpyYDiXOie0c8MR0XNmWF1V7WNgF36iADOeXVaOx3b7h7cDhVZoSMjpnkdwtWqcXHvyQ00bmlLsWNK5XOcXh7jmde/LPTfmre9nUatkmt2ceIafCRoSds4UN19U2A0qhLCRLQAcyNIP9qh4mtZbY2UwMxUIDv1NIkTnrkFlxRc5Rb7mrVvHBejsUN1VMD3d+GRn3kH1quq3RdDa9lc2qJplucaiBMiNCMu+QuTXI0SJ0kSuy8KD/AONUMghxyznRueXrdS1tLIn7GfE/9My9zWl7mCmHDABqQMUdCr8Vm0mF0f8AaNSBERHXLzVBcFhrvmrToENkkDRsScs01xbbaoDRmx7TJAE5RkJ33yjqsEsbyZdqZa8i2lRdV4F9oqVZhxeZG0TuFH4kukYHVG5PacRy1DjnEdfv511ix+9LyQJJJyjXkNlrLLFQFjzLXNjLWOWY6/RdGcujkUk+DLtc1RiLrv6pQnCfD6eI6KxslmbbXTUeWHRuUiRpi6Ji+OGK1MuLKbn0wTDhEkbS0GQYUnh6yOdTcIgtBdBkHLPLwzWnJOGzfjfPuVY4yctszQUrLarPQ909uJpe0itTdIDaYIa0iJAkytZcFqa5pD/nHa5EnIkd+voqdwnTxUoObS3Q7ZZrM2draNoqUzVDQxxABzIb8QABXHeZ5E21yjbtp0jQvs1Gk40qsRVMgu0fGgnYjL7rMX/ZadKr+UZbkCdsWrg3mBIz5rTvvVjXg1Wg0cEB5aHQ8ZyT8s7dwWVtVMVS80xLQCRrJGKZbOn2MKeJVG5eSxT5Jdlq5ArpPDNpxU/quVXZVkRyXQODa2y6ulkcnVwo2DwmSjfaAJ9ZopldEw0M1AmwnnhMlAiXTrZIKOHIJUBaNCMhEzZBxSAVhQhJRt1TAkWcKt4ptPu6DyP0n7Kzs+6zntCq4bK7/LsjvI3UcklGLb9icY20l7nCadsltQncn6AlTf8ApzK3ZdoWgzy9SFSO7BI5EEnoTDvoVdXLVxOLRqGkdoZToCZ2XIzJ1GUTrp8tFTWpVLPDi04T8B3I0By7lSXreT6rhLYg6AHPwWo4mtrQxlFuYaIJJzJOp7tAO5PVIL8wIAgdw0yVjnHFUmrYop5LSdIoLuu6vV7YpksYHOMwMmCXQDmdtFprjtFJ/u+3FQVHB7csqYEl+vUD/SdY5o7MRIgwSJnXTIjJQbyrNp2r37nAktA0AHZOmEDtAjbruqerHNw18Fu1w8g4hsBqVWuZiGAQWuy7QOeW2ym3JQpVD+awOiYDs2g7+P8Aaq6t9VKnYoMGKNXmTkNmzHnKrbq4h92XB4knIz55fRSniyPHUfBCMop8jt88OVLPWIpQWEOdE/CGiT/SZuy96pyY4hg1Iyk8lKvfiA18LWEiAZO4Byc3uTlxWIFwMdkbc+9WTlWO8i5Iw+709jf8I8QupNDagluwOqzPtJtBp2htVjsVGqBhP6XD4mH7+Kk1njJu582jeesLOXre0ENJkM0Bz+nrVYdLifU3Va9i6UkvUu5KuqwG1EDCWT85BAHXqk1rur0HxBgHUZg9ZGnip9x3yKkBoOJ2gGZkTkPJWVC9yXQ4zGs5Ed6WTJkjJrbx7FlqTseua0+9yJzGvcFS37erRbsQEABoI6RH2Wvs1FjwKrWxtiGk8jC5nxtQrUbViewNY74S34XDfXQ9EtFjjPJJduOxVlk48+DqfB9QPY+k075Efp1ny+yi3tc1N1paYwucMVR3MNEfYQs5wJeuBwaRIJBnOe4bf6W2vmx++xe5dFT3Zhx+EQcUEjx81TtWLI4vz/yWNu7MPxxf4J/DUsmjJ0bxo2eW/gFZ8E0sQgjKIk9SAAue0mH3smc8wTv1W74dthpgRESJB7+i2a3iCiiOLyIr3e6haH03ZA9tuc9lxMeOREdFruEnQ7xCyt61sdte7oPIgEfdarhRva8lr0jujHq1xybOGO5ev3S4hJNnGmgOvM+aWQuqcx+y7DbkwVIco7ggQEEQQSGW9PX15IiiaUs6+igiEAjGSBKHrkgZIo6qBxNd/v7O9m5GXQ7FTaTs1IcEpRUlTJxdco8q3tRLKrmuEatP7qddRim1z5DHgsc5uoIBy78pH9LVe064cFpc5o+KHeawtW1uZTdTIyI8A4GWkfXzXJTU1s8p1+h2NkmlNeUEbAa7qhpuL2giCRBM9NlNt2OlBqMc3IZRP1V5wrDWDCBMZxuQlcb27HRGLUkZGMwAc/MKnqueRwa4QJbexln33EYRJ6pm8LK+o0OMyM+4KNddGTluVvRYey4bhuflCnlnHBJbUPma9RzenVNN3akfdC8aQOYIPcZ8lZ3jY5nE6A1stnedAJVB7o5DmVvg1L1Gaaa4J10WaYG5P0W1spawAnJoz6ePrdZq65LsLYxRpMZclNsDTXeBUOCk05hupg6feFk1MXN2+EXYmoqi5pux4nDLFpM5f7WLvWxVWvdjBJ6T3z3Lot+UaVGjTq0jFN8tDXmSSM5B2JG2qorLVNQ+9BjYnkAIVeHK8XNcDlDdwY+xWp9MgtMRmD/Cm2q+n1n4nu7RABPONJ5qXfN0lh7MYSZnLeNTyy+6pHNHICNTOua3xcMq3Ioe+Do6Dc3FDfdClBBkF+eUtEDBynKVf1LXQtVM0aoBY4anVp/UD+oTr06lc44XseKoJEidwuk8N8L0qz3PALSwGBOpMgEg+HoLlajHGOX0N2aVO4XJGOuGyOo1n03Ew1xAJBGJs9l0HSRB8V1WhaqYszw0gnBoHCTkqmq8U3fmdoU8QBjtkbjnkANdlWOtjHPc4MDWu26xE8up71lzvfk3vwPetqiZ69rulmLC6RmHACI/yPrVUzX1W/Mf6C6m+3UW03BzcRyDQPmmQZ25Zd0Ln940QHva0yA6AenfutWGbcfVTLsdS4JNyFzyXuzOQnuXReEqec9ViLooQ0dV0nhehDQekrfpFfJztZLlot61F2xzOhS2AwJ1TxCbK6VnPvihDkw9PuTBQREoJQCCALJpSnFNtSkgFsKYq0ySM8vWydBRvKENSoKziNf9KxCp5cemf+tlZ2d2SY0jLe0G7BUpB8ZjI/suM3jYcyvRtuswqMcw7j67LinEthNJ5a4Lz+thLDqNy7S/c7307Ip43B90YzA6mMiQPFNPouqB07BWVqtIPZDczPcnbuAaJcWtlpHaP8BWbqW7ySycOnwUVxtAJxGIOnNbmy3rSEkugnaNI5LJ2i5y5+Nphp5bx/pSrLYg0iPPruq9QoZHuvkrgnVCLbd767uyIEnM5CJJyVI+6CHOh7ZbAESZn7bK/tvErKNQUmiWnJxGbs8oE6eu9VlndLzsJPec9T1WnHLJCFsraU5UT7ssVazta6qwupEEtLG9oumZJiSMzoQrLg+52Wk1sJezDUgBwzAIkSImZlbT2f3njaaLyIGbZ57jrzT3Fd8iyV7OG0wRVLmnOHbRGWZ6dVjeolkuNc/9fwPbtltM/aAbM8U6mBwOYJaDMGJz0PckWi2tOKhTc0AgODQ0GYywtO3M9ytbxvOlVqAuY4PbiEPaBHdn0WGuAM/Fu7bcWKpk7KRMgA6Dl4IjiVSkv0LE+eSyttib7otILieWjcu7VY++7K1vu2CASTPQCPiOpW4vi1FrAWtxBzcQdOUb956LJ2Frar3OqGCNOUeOc6LRgvGtz7EJVLg0PBdipH4XHtEMByDg4gaM+YSem639LDZqeKoPhPaP+PzkkbQCe4LD3HVosIccJw6Hkdv281cXtXq1wWgD3bmkEzIEiDEA5xIHfqskpxeW5cfJNwtcGVvjitr31CwODcbhTGfwAw0ydyMz1KgXTaH1anZbBnNx2HgoV9WTCcIJwB2h1B5+uS0vChbT7JaO1lP8+a1Zljx47iu5CEeaZo7Hdz3U2zAEmDAxO5knWFnrezE8Aa4nCdzGGJ5/MtneVp91SJJOh7tAQGxqFlrss5c4uO2Q79T9SVnwKTVFjaitxa3RZpIA7l0i66GFnrQeiszw7Yd/JbKk2B3LuaeG2Jxs890gOTTktybctBQNvTRTlRIKADCCMNQQBLplOAKHY62JoKlsKBAKWDIREIA+pSAZdW7UAJ+zVTqkloRsCZJ14LGVjeP7j97TNVvxNGY5jmtVZ6mxTtamHAgqjUYI5obX/wCZdhzSxyU4nl+9Gmm+RqFHo4q8tGRynx5LoPtL4X90TVYOyfoVz6hio6dlwOeUweoXPhFxW2XdHUyZI5UpI0Fhq5VA6JDYLTtEEOHhCob1vUMyGunoKVJqS4wHkHtARM7/AEPms9e1iLXaGOuZ80sOKEp+p/kRlNqPBHfZ3B7XuIMmQQfKVZ2GqXPDW6n6ZKFd9kdU7MhsZyT9hutJdthFOtijPCc9py0Cv1Eko/jRHCaW4rvIzDzi5Bv2V7eVyvtJpuqZmmCGEkDDMEu5zkM1FuUgvEK4qXqxoJJIdyOkc++euy4EZPe5N0/wNb5XYz9+2Cq14quGepIMznsNIWDvwGnULiwODnEiTmMJza8Z6/Vby/uJGPDWAguJ0B279slacKXbTIPvA12MHEMswZBH9LdgyuD90yM4vbZgaHEnv7VTFRgbSDYwkmJg4j3mVLtty+7FUy1pxNmk49nC4HCWVB8Y12Cz973W6lXexv8AxvcGneASBJV9Z78rFtL3jcRpCAYzI3D+YWvJSacf0KV2pmGpvNOr0nJdM4VvnE2D4n5QOvJU1+XVTq0nV2sgF0CPlnRh6jXxWfu2u+mS3MA6wT9Us8Y6iF+USwqUePB0viG5WWhhIIFRuYB3A/SfDuyWOqVHUCWPEE/bYyrm7b6dGEuMDTXs90fZQrXRdaHty2A58ySfEkrHidemZf0/JIfbn2g06bScLRmeq1dz3d8LQFFuO5wwBoGZ1PNba7rGKYz8f4XS0umo5+pz36Yky76IY3PLl+5U4OnRNkBwySKDHCcRn19F00jnVd2OykE+tUoppyREQ7VFCNHTGaBD7KeSCn06eQQSGYjgS+BXs7HA/KFq2lcB9kPEPu6hoOORzb46j9/ErvFnqSFOfuJqmS9R3IsSS1yU4KABgIyiB9fsEUoGOAz3p+hWnIqIClNzTGKvm62Wik6m8SHDxHULgXGfDdexVi8gvpHKY2/y69V6Co19j5/yhbbEys0te0OB2IVWTEplkMjj2PNtiLXDE05Hb+VNfYW1Ww4StvxJ7LYJqWMxv7s6f+J2WbsdCpRqYa9Nww65axouJqscsTtHUwTWRcGYt/DzmubMRh7MchAz5qGbvABnEeUTqtXbq7qjsRERoOQ6Ktr0ZU8Wp49TL3gl7CLhvysQabWtxtBIc50CAJzga6pFqvYupOaQXF8AuOWGYJDQPLxUCtYiDpnurO6GsbJfJjRoG/U8k59NetIfTmuCRw9d1ndhJJBBnEIkHuII8wtVbKzbLgZRIccMwdc5gkjQrnd4F2MubLeUZKXcteBmddZO/eoZINw3XZJpplpRGNxJAzJJOcnPmrey2BlQCYDYPj9VTWE565K5/GBkRhMbOGKfDRY5NqQm/CH32KkGVGMdiAa4kRpDS5sO+YyPqVkn2QE6K+BqVCcMgHKBpHLyyVnYuHNMXkr4SlOowXJbFwxRvIzOXfdbnGAFsrqugNgAZq3u659gICv7HYg3QeP8LpafR090+WcvU67fxHsRLuu4M7/srY0hERPel+7gR6Kh0w4OiBHONfFdKKo5yuTsdpsIM5aRA9epTpQSXFMiJcU24pTim0gAFKsdKSo7Qo/FV9Cw2N9XLHGGmOdRwMZdBJPcmlbpCKC//aeyz2ipRbTLxTOHENCQBiGuxkeCC4nVrEkkmSSSSdSTmZKC0dTCuNl/mPpv3M1YbU6k9tRuTmmR/HcdF6Q4E4hbaaDSDnHj3HqvNC1ns/4lNlrhpP5bz/8AV3PuKpjzwOSs9NNcnWO2Kqbrt4qMBB1VkCoNUQHCiBQBQQMNAFFKUBKBjJtM6ZwpNOqW9yYbRAJ8kmudtjkmSdXwWVKuHJFrsFOoIe0HvChUGYR69BO0rQdjooyhGSprge7a+GUV48D0X/B2VmLdwJUE4QCOi6Y208x5JXvWndYMn0zDLmNr4NmP6jmh5v5OK1uF6zfkduNDuon/AEN/6T5Lujmg7hNOs46LO/pc/E/8GlfVn5icLqcO1P0nyTdTg6sScFN37+K7qbN3JJsw3IVkPp813n/ghL6m5f2nGrn4JtALsbYkQCT8PPLulaW7eDGsAxuLvXNbz3Teco8I2Hmr/wCgg3cuSiWuyNccFDZbnDfhaAp9GwNGuZVgBO/klABaoY4wVRRklklLuxplH/SdhCUklTIAc5IJRlJKABKbcUpxSCf6TEJKIIJ2jTlIB6y0t1w72n8Ufi7TgpmaNGWsjR7vnf4kQOg6rce1Ti38NSNmon86qO0RrSpnX/ydp3T0XEXFWfbH8X+38koK3Y5jKJIlBVUWUZxKBSEcpkTqPsz4zLSKFU/9pPzDl3j6rtljtQcAQV5FpvIIIJBGYI2K697OuOsUUqp7Y/8A0OY68wrPu+SEkdmaUuVBslqDwCCpbXKtoiOAIihKCBig5GWJtHKAE2lhIgIUWZAnWM07j5oiUyW7ihQR5IvXjqiQIVh7kWAJKP8AhAAcITVOoDt/aXVbIITNmpFuplA0lV2JtQk6x62T2Ils9P8AX7IPaDqlgJg5WqIlkfJ0j1upZRQickwk03wg5+v3CSSilCfXNBEIlJJQSSUAEUlGlNagAU2SqnjLiind9DGYdUdIpU/1O/U7/AfXRHxTxNRsFHHUzcZ93TB7VQ/s3mfuvP1/33VtdZ1as7E52kZNaNmtGzQppJLdIaVjd4W59ao6rUcXPeS5xO5PrwUfEmcSGJQbbdstHieiCZBKNRAokEEExCgnaDiHAgwQRBGoz5oIKUPuEz0Xwa8mmJJ0G/RbMaN7gggpT7lKHEAggqyQpBuvmgggAIBBBMaFH9yggggAFA/sPugggQY18ER080EEAKf+4+yS/QdyCCBiEX8fsEEEAJQZqEEEAJdskIIIYgwnht3hBBAM89e0us5152nE4nC/C2SThaAIAnQZnLqssEEFZm+78l+xZD7Qm6hEP2QQVRLyCUEEEDP/2Q=="/>
          <p:cNvSpPr>
            <a:spLocks noChangeAspect="1" noChangeArrowheads="1"/>
          </p:cNvSpPr>
          <p:nvPr/>
        </p:nvSpPr>
        <p:spPr bwMode="auto">
          <a:xfrm>
            <a:off x="155575" y="-1646238"/>
            <a:ext cx="4572000" cy="3429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90" name="Picture 6" descr="http://www.yemekustasi.com/files/image/bam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852936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lut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bulut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2" name="Picture 2" descr="http://www.loadtr.com/b-215018-ve_iste_sonu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636912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ta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tabak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http://www.kutahyaporselen.com.tr/uploads/media/product/0001/02/thumb_1848_product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708920"/>
            <a:ext cx="471487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2322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run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483768" y="692696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771800" y="198884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932040" y="1124744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burun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14" name="Picture 2" descr="http://www.iamistanbul.tv/upload2/images/201203/16/burun_pierc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780928"/>
            <a:ext cx="34290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so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soba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0" name="Picture 2" descr="http://www.enerjiport.com/wp-content/uploads/2013/03/so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708920"/>
            <a:ext cx="2828925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8714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lam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lamba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0" name="AutoShape 2" descr="data:image/jpeg;base64,/9j/4AAQSkZJRgABAQAAAQABAAD/2wCEAAkGBxQTEhUUEhQUFhUXGBoXFRcYFhcXFxwcHBcXGhgYGBgYHCggGBolHBcXIjEhJSkrLi8uGB8zODMsNygtLiwBCgoKDg0OGxAQGywkHyQsLCwsLC8vLCwvLCwsLCwsLCwsLCwsLCwsLCwsLCwsLCwsLCwsLCwsLCwsLCwsLCwsLP/AABEIAMIBAwMBIgACEQEDEQH/xAAbAAACAgMBAAAAAAAAAAAAAAAEBQMGAAECB//EADkQAAECBAQEBAQFBAMBAQEAAAECEQADITEEEkFRBSJhcQaBkaETMrHRQsHh8PEUI1JiBzNyFUMk/8QAGQEAAwEBAQAAAAAAAAAAAAAAAQIDAAQF/8QAJxEAAgICAgEEAgIDAAAAAAAAAAECEQMhEjFBBBMiUTJxFGFCkaH/2gAMAwEAAhEDEQA/APYpccqDRsXEdTBSCEjKo5C2McKVHBXGDRJNRA4U0SfEjmYHMAKOFR1kjYREONxaZScyyw9STsAKkxg1fQQhMbaEk7ik5eZMmVlH4VrJB75AD1uYDGExCw0whRNKlQ9E0FtojP1MI9bKLA326LQIkEKpOIUj/tmSkhmYlm0uTUwBxnxSlCR8AomKdiNOwsxteD/IhQqwSbpDubM5tgPSNT+LSZSQZk1CRpzAv2AqY8wncQM9YTOJcuXfJTQUDM++8L5fKo8hUFAgsrd2OYBnHeEfqPpF16X7Z6bP8VSFpIkqUpViMpBApXmZ76QrVxsMooGYpdwVpSR5Ev5xUsDJQs5iFpUKVLV8710gPGhbkcg8rjqaV94k/USb+iv8WCLYrxkEpJMk0Zzm5XNqtaJsF4nVOf4chRWADRQKQ/8AkWBHpFU4RwpU3M5TLQmqiSgAvYOB0O+tYs+FnS8KcsiWFLIHOQyc3QWGsF55LyK8EPCHqOLkMJqEJV+P+5Yb8yQ8RTPEOEIczkAVYl9Cx+kUDGylLnKWsHMqqu52Bv5b9IgmyCCkEip5auKCoUVXHYaw0fUS87A/SxL+jiclRZM2WWr8wtDPCTkkcqknsQY8qThyFIVnUpw4yBXvl/fSJcRimUEqSEkWIYFhVmCn03h16j+hX6VfZ6yDGphpHnXDPEy5Ki5UtBdkqcDUsCeugiy8O8XSpjhQMs9fl0ev3iscsWQnglH+x6g9Y5mLSDU+V/4jhMx7MQawv4rjwBlBoNBr5C8UJolmY4lTgkbCOv6gqNbkVIGjtvCaXPJq35frHHEMQXS1KfmY1j1ozG1U/VvtB2E5UD1/ftC4KzsBc/tzDqTLDgbQQMMwkughnhRWBJCYOkhr0gisJyxuNfGG8ZCimkxwtcbWphEGeANRzNVWIVKEdq1gQgwB0iYmNKVEDmAeI8XTJABBUs/IgXJ67DrAbSVsaMW3SGU7GhDAuSbJFz9h1NIhTgzNWmZMCQa5BVwk37neM4DgsyFzJj5phcg1yjRIo7COOO8TMmUGLbkgVFRrYu3rHFkyOX6LRjTpdnHHOLSsOgpBPxCOXKxI61oB3ii8S8UT1J/7CCAQ4YKbVyAK1taB5+Lz5pjuAcpZ3c2YO6rwix2ISVOoOxYk/MGLAs3Kde0CJdQjFBeF4iSCHClCpzAppTqbbx3jpuX4nxEpzbAuCDUHL2q5aBJgGUFKnu5uRTVraHygkhM+WFlCHQlKAN2oQ5NCGqLQrrse30cLxALJASEp5gCKPqb03PaJsKpRTkI0zJ/Ck0cgbi9YWDDZRUZH1zHlNAWF7nfeHeBVLJSpfOpIpRtdRtoIEmktBjdhGH4WZjKSpKFhTmWp3U1RlcsAd4HnYVRUpKwkK11boNoJ4xiHyljmsAk1p1+8aw2MKSpOVKwoC5zHQ32DG8RtvY1UG4LEy0/2hJSvLlUpZUkB2HMz0uWiNfEFSytKUpCFnkUAFJe1K5i1fSkGY/D4acFLUr4RIFcx+HQMHAaBMVwtBSkSp7qDMkEBJ0cAAw2uxE15A8RKVMmMliUpcqbmLC7tQ13ib+nmApUSa0LsT5/7GtBEs/G/DnOQpWVIBzMJdtBR+5gWXjEJm1+UgKSXJbzIAAfqY1sdbBVYp1cwYD5ikGWpupVcfSO5ypZUFJSkoV85mFw+4NQR0DWiOSrMotLAcu1HY6ve2neIUTyXPw1AKLUc2NwCCPpFLFDlYGWC3+Xy5CQ/lWneIMqUTAkJUOrlyHoXSlm6UjSJwK7uCGQkfOk7OB/EdjhylklJUAKqcI6OQWobwU67Zmvoa4HixTm+GQXvLcE7Zk+1oKw88TCSXfUGjdKRX04sSyckszHYF0lXV0mmwB+lYmOPZKFOxd77myt29aa1iuPI4uvBLJiUt+SyS1ZaD7R1ik5ijsfrCqXxIrDMx1+4g7CLU4LvT8zHamns43FrTG2FkpQH1MH4RBJOggLCJzHYCGyCBSGsRhUtbfL+sTI6wNKMGIL94ArN5YyNxkYUimzHMRvEYUGv6xoLG49YBQ6UqA1qIMTqV1gXiM1KElSyAkXJhWOiPF8UTKSVzVJSkXJLeUIPDsv+rxC56wDlbKzZbFhvR9T5Qi8R8RM9QQEciXUC4cMRVjd2pFh8IcWly0hK1BLjelLe0cebJy0ujrjjcYt+S9y6AUpT+Yof/IuILhOjfsdIvcqYClwxBtHnXjuTNmrKZSUkAEqUSzdPMd4WbSUSWD8mUAzASQgpS7gBlKJDuTmDAt1e8EIYg0LEsCyrN8wFsw92MTr8PBFZ60152SjMQNgokU7RDiVJSCJYJQQA6ilIAerJJf03jck+joSZEgAJysiz9juwA/xNL+0comlihScwIzJZwBp0Lk3iZMsqCsqQcodTJNRTlDihZ/SBMGVcyVlgRqln0AINzb2hJBRvDMp0lTFROUFyQKi51+0GYUhBBKsqgCkhKXDvQubuGr1gdRNlKApQkFtraikBT5wSWdVKpLb9PKEdsN0NcLxEocqclVQ5DAPUb9WjU/HS0VSBz3JPS2t4r8wLPy6D91jhOFVdRa0ZQQPcGycUEjlyDXLodixsYa8PxSXC+Q8pBaherdv1im4xKkVciIZmKWOv73FYb27BzLerHhwkUIdmWVAE0IL3BAtDHAJuSoBRBoVZqdqD0ig4bHEE3AOoqd7mHHDcswgKWXNnLaM0aUGbmWL+oHMCVk6L5fZvpBnCpAL86XZ0uFFR8iYG4dh5MpTzKga+0WbgeNwxUMwCVbE1po7VETf7G5PtIXp4cpaw+ZAA5iQkP/5FyfaCZPhuYsrEtaqKDkgjNflckmnSkXWXxKSJaFoAIUWTzAO0Z/8AaSnlShIq3T6wz4rXL/hPnN9RKpO8OlASkqAUpVkC3Z9PaN47gfwgV0BNCSwFdCLP5Rb8FxJM4ZpssAJU6SdGsWNoYzJKJoI/KGUb6YryuP5I8TxuIKJjFKEH8LEhy1Bs9f4iycGxImJTYK1DuBW77QfxvwtlUZisimNyDUMaKD9SHGwitygpKnVRaSaj8SHGZJ0JDd6dIviy8df7GlDmrRd5CwAAP56wVLmRXsLOLAg0NRDTDTifvHajkcRvKXBcmY8ASwNTEso16QSdDMTY1EAWN4yCLQOnz9T940rufb7QMjGpf9DEv9Qk6/WFHpkUy/6J+0UrxT4lCgqVKFQcuY0CiNA2n2h74h4uiUhQclagQkA1rR3NABdztHn0wEl1urlACrip1epDjSsc+WdaOrFDycyJ0wtVJ+UBySkEiope4OnnBH9NLLBLKOqkpAIbQM7WF4jVJUUEBmagTyFr/hGr18ojw635SpYTUlQyAnZKW2ZmoRHKzpPQfBfGVrSUTQUpBCZZLB+nXS8d+LzlQW/EWproB9YouDxJACQtk5kqDpY9wX5i3lFj4gpOKlhC1FgoKSQWLjR/OJt38WTceMuaK1jcQVgE5Vh8qQDVwBVhU9zZjCpc9KCCQglmCXUE2rRiCerwx4nwWZKBUlTivKPYnc9YrMzFMrmJYA8hd++tbaxRJNDORYZXEAmWkISJYJJLA1bR6VP6QvVi/wC6lcyockO21CpoGTKUtOYLSwYUDPY6u5+X1gXEroqtCxA3oOlT+sKo7M3ok4hxEE6qILCoAp73pAaZc2YoZMy1k2AJLi+bpGpeFVMVLSCTmIDdSfyaL6Ey8BLAAzLNaCxq7xRJJWSbb0hbg8Jlf44SkgDlHzVsb2eF3EpgUSEoCQk0JsWfWMxeMWsrmFuY31YWEK5TzFBAJdRbdO7wi29DVXZtU34gqC9as+mgjlPDyScxAAAJzXAPTfpFkwplYZDrIXM2FB26RDxDjCJiQBLS7gkbdusN0LbfRVF4QA0JvRw0SSZSisKBAIr+/wB6w2kBMtAUp11soMBW5esTYQJVMBolJ+Rk+w3jcmFoSS8aoUVma127dxFi4dMBYuUnTKRQvbzhNxBDrXm0Le+kCImqlHMk6v8AmIDipdBjKj1jiHESpEqagpSlFPnKS9XBBFRqwgT/AOgsP8qjmYMrNvVVmDNpvCThSxiZaRnQhLqJBu4bcECx9RFjwvAZi3WkpUCXLXOnmWAr3iMlvZWLSB5mLmgpD5XYjTfRz66taGGG8Qz5cwBa0lIu5YjqCamKpi5sxK1DLMTlVlqb6F2HShNKwZgMOSy8xGhBUSfW0VUVVme9HpnD+OS8RmQuimuRyqBiqeKeFiQUrlkpAJvVLXZzZiKd4STUTJRExC3A/CDlA/2YB93prD3hPGjipMyWxC0uQlRLK/zY9K0EBxf5IRJRegfwysGWpJPyqLbgEkgeX0Ih1ImAWin8MWE4ksRlWjlZ70dgzFmv1h/LnOWEd+KVxRDJH5MdycQSYeYKS4eK/wAMlG+m/wBvvFgTpWLIhMK+CjeMjBNEZGJ7Kom8d/FYwenh1an2iHGYRKUqUSQEgqPYBzpCsspJlO8Vz868ssAqSB8QmjAmgJ1BYnyivpmqLkm5BFiKFs12A0dng+ZxTMpSqAKFRR+V9WqKiFqCXACa5agUUGZr9NI4ZO2ztSpJE82bkUflympDpqXLXteJcXhqFntcPsNtbd6wM6RVKio61LEnch/cCOxiXSRQFIYnNlBanY2cUNoVoNgaErS6U1BYq0ADl2a3ZtLw34HiApOQqTU8hDtveFsqUDyqIJKnKyli5ahYUPXaCBKXJB5Byh08wOt3GgGvaJTClYXicd8RC5ObItJyqraKlj8NlX8wNd29uu8TeJOKJTifiJDZ0pJGhYMa+QhYviSZi3U/UjTa9qw9PslHWjtFwGo9nat/tWO5ozMBVnP6e8L14ok0tWrCxp3MNuD8LVOmACzF1VYAW6Q9M1oceGcIEBWIXlPwzYmrgUI66esC4rGpUFTVkuomj0HcQwxkmYtaJEn/AK0CqmAKlO/oGg/C+HwC6+Y3O3SGWJz/AET9xL9lTk4FU2p5U6Qzwnh0N+Lvb6RdU4NKdI6+C2naOmOKKISySZUF+H30PdzAy+CAKDOGv1i5rTEMzBvWGeOP0JzkvJSMXgZgBDBQbQt7GBcPiSkprlKbBteoi7TsFCrH4EG4eIywLwVjmfkQ8WmiYoKYJXTN/iescGVViB0PVo7x+HKS4Gnn+sComh+YtShFydto55Rkns6ItNaCcEsyyAosly3q7efWLTh8fMSZeV1FB5QCctWSTTyFdjC3w3wUTpgWojIN3LmzHy/KPQh4dMtDJZiHH1LRGf2iiko6fkU8V4lIf4i5JKqBwzgWcve49YHwvDEuZiZxUDYKoGZm79DtEEzAqWkkuSCaqAFEsT3oIHl4dWYBmDkpLBJr0Fu0aHWmUcd0GTVjmb5r0B8xo0JcZMUlSTLBzAs6SoKAN2dsw9w5hxi5RUkuatQ3ZtD03EBz0tKfLZqsHFnNL6mLRYJIjwU0BUtdblKqWJuNn1eLFw5YCuunR/zim8NX/cSlT/MDfyAUezVuzRZ8GCJhfUx14lSOWbtl0wan2hikwmwC3hqk0i5zyRJnO0ZEJmCMgi0HTEfv9bQPMYgg1BDbu+kMikd+8B4qkKxYs8YxyzJWvkKa5ctXBzEKFd6M+wgTDzaLD3U9jmDEAfKXL/rF2/5AwOYoUHCSAFAbguD6E1im/B5SAWYlm5hm/Eoa6/WOCa4uj0ovkkySbhV/CCgZbF35xmQlqApIANta1F4hlI5AwGZDgJylTcrEEimrx0nBul7AC5SR3NaE9TuI0iXUM9TQihOpKmTSm8JyGSNol0yqLO3KV1YvRi72hhgMV8EZWofmDFx62BYdIWT0/DUXXU6BWY9cxUAx6mmkSpnucpNGZJTTWgcpy+8Brkhuhf4jwKZ8v4qGdFhlZ061etgbRWsBgislKQ5On8Wi5oJSSCNX+Z2G1WD9o4TiACSH1slmrc6w8bSoRpNkWD4Zh5A/ukFYFQNB5w3GITNCZWFo55iA1BcmFIRkKSVZ1G+YkO+zPRq9D3iTC4pUtyjkUWBbVVXJYGmocQV3vonw+uy6YbAhDDUesFowmqi3uYpCeOzSS8xYLMAAS+9cruK1faDsF4mmJAdJWkXKvmvQOLlunrHSs0eqOd4Jd2XCVhg7tHOJlwrwXigf/pJWA7BQqk+rF794a/1SJgJST2IKSPI1iinF9MSUJLtCxSeaC0yqRCpHMIPakMichRPQXiBWFeG02SBU0Gr2hRjeKpSSlAfdVwD9D6wk5qPZXHBy0hbjeHBiYRysEgLdaFFyMtLEHsfekN8XMJqVFRNgHYWNNB9IhVPUR8m5FXSCL21uH73jknkc+ujshiUe+y9eDCjLUoucoYD09LRcZ8gN5UjybweqYZ2VasqRbKVB9qkCPWWeWyTlNgTWu3WI41TcWS9QtpopXHpqJahnykkulKg/8QgxCFTVlSZiEgCgZ67PRx2i0+JOGoWolYScpqClzYMzxUP6tGbJkyCpszked/tE8cfrs6oyuKO5uKCRkKspahb5To/72hZjlzZWXMsEZhS34gQ7mzPBWJxw+KAtKSPwqJq2zDrodoExy0KWXtVJpntsLaR0RQsmAoCnzGoUSQRcG9RqD7WiwcOm7wjXOGQhLEULigd+Zn6m0HcMJU2UEx04uiE+y/cH+XvrDRc6F3BcMr4SdO/eDThzuPeOpI5n2cxkaMo7+36xkagFmaF+MVVhpBmIxFKQCEkwjEiisePcSlEpKWdSyQKswDZj7j1ijoktMJW5GZSwn8VmUo7BqdwYsvj+clWKkSquhOY/4sVgeZJBHlCLFqBUpklkvozhq23qB3McGfcj0cGoEGJQmYcxBFAC+YjcJZ+0BSl/DLqZzm/1FrgPQsO8EzJ6vlJIYApAZqJozX7dIimYELVclgWzWD3J0f7QkaXZR76BaLZSjzFxRSszP+FLVFqvE85VM7hIHK+UjuxW5fSjaxqZLIUo5jQEAsMqa6aOR9I5RObLlGdIflagoeZRrrrDdisjmzC5Ys9wkcuXfN0vZwTA01BYqAajJWoKcuC7ODfsInzkTMxyJzMSKOUorUiySfO0ZLTeYUhKal30eyQz27Xh7QjsGEkhSGyLSaZbgv8A5Nq1baQbOw2VSQmWgGgNLUqQwdm9Y1LCE5l51O9BUJLB7Jv3vB3D5syauhGZg5AsnZy5JaFk/I0UBAF+RUshjZ3I2LFvVosnh/w0iesTFpdNcoYHs6jUgQbwrwpLUp1JelzVqvQaRe8DhEoZIbyifJz1ESclEC4VwKXKliWE8oL1qSepMMf6QMQWbqI1xTHIw8pUxemgLOdA/wCcee8R8STc5UDMKV/5ElKQahKUigIdn/ZzSX7JwjPJvwOOOY/Cy1EIKlKAsjKUPWhJLguNITnjyyHCUAWqSWPVoVqkIWHFNym3Rg4BV9oEVPXLcFCiX0INg/mX7Q6yzqky/sQXasIx/EZynKs3w7bB3sae8Q4aaSqruagAPQdAWbq2mkCzMUpXyhIPXle7s9zveN4biSg3zEqploVAVrSzd3gOLe2MnGOkMcbicgFA5ckMSWNrCtWEK0TVFfzBQZyGo276qBbyjviCwtVEhQQa5kqfoAnRixcE6RBIwgISA7kqcEkkMbFw5FqncQ0YpKwSk29DXgU7/wDpQciUFwACBUf5JZ366x6zwlfIRcgkknd6N7R5pwkJkhDgqJOVCiLG1t49N4ZIyISLvX839Ymtz0Tz6jsSeNFMg1I3IuHpHnMvCoUolSwXAYWcEGoBdyPtHofjjFoSMqg5LkC5IF2GseXTMQpR5CMublIoQQ6uYGDBO2hoP4KyXFYyWKE5ywIUU1dyzACgB+sB/EUpyCxIozEAqBDd6D1jWLxDMp1Co0KkVYk0qGcHyjUtPKpaiQoVLEsSmxHdgYrVAuwiSC6AQCk1oGDh3SRtX1EW7hKQQwDbAQk8LcOM0ElWYy0uAz/M4DncBIteLl4dwIBKlaR1YouiGSSHuFlnKA9hBQl+cShMbyMIuczYIZJjIPSikajWDkQ/FcxtUyIREhTE2MUL/kbDrzy1oAfKpPW6TfRnJ9d4QcOkTFCco/ICFBN2ykBgNyCo+Yi5f8gSj8BCwWyrD9iC/wBBFC4fily1IJvM5CNCLOQPxaHaOLMnZ34n8USrw5LCWDmQGBe9BVuxNtowzl/MzhkuWrsaa/u8AzcVMkzCCkgKLqSS7NTMn/ZzXcQ1k4pwpGZJBswIY7HXf0iDtFUwZU/KkSwFEZiSoijKYDTsIhxyyFOMtjmUbB7OkEPVqdYmGGCwpL0FUGzECoA0HeFeImLRmdqABFKP21840TM5nqZIBoVNmJAexNNrH2gyfiErl/KaUazFqH84GlYNSmKJa1GwNydH9Not3DPC6VBOZJuKDm0Hl5wzYlpdijB8HVOOUnKnZIFdyYu/CeDolpcirCg1aC8PwZSKS0pRZyoerAdIbsiVc5ibPYfveEaf+bJyyX+JPhMEQNhr+94IxU9EsFVBudT94EmY9IFSNzWwiieI/EWdRawokXJvp52huWqiJDE5O2a474pBJz75QgudaEFmL/nCX4mcBsoJLVUCOvUuD7wlxeKzTM1FLDhlcrUejO0RzMaZhGVYDf62YgnW7wygkdHKtLoNxXEVS1fDU2UKIzp8z8och6XgsZVpC8yg5oXZvajkQhmKV8QK/tlT3awDOGF9YY4bENRRJA5Xy8uXLQtXV6w1KtAUtg2IUcwC1t1UCpSntct+7RmHmFN8xS+YEAlSjWxR8oZvSDlTSJZ5kKoVClwL30rAUif8NTlKmOmYkJfQjQNtDXaFapkmImJIIQ4FEqFSojUsahtD1iHASpnxWRuBUlSjR2foT7xFjFFebKV1ZgAGLGtW02iw+G5OVFUkE71vZ+sCUuMTL5MtPA8GMw1arn7RecGT5Afv6RW+DYcpSMoBV1LD1Yw+XOCE3sIlj+K5MlmlylSKZ42ShU5ClH5HZvd+loovEVIUCoAnKRmsHuL+vvFg8V4vMp6OSrK9n0io4qYKumqixD1tQUvrGxb2dD+MUhaNwMtK5QoORajsSYLTOUGAZQFXYgDlUNeo13MRF0snmLFupYO3mw9Ie+HOHCbMzKFE0IZgd/qY60uWjnbrZc/AWCCZSl/imELIZmSQyB1pFvkYQJFBCXw4edQoLX2D0G1xFkB/YjriqRyyls2ikYs6RvKe31jpKGgiM7EZGoyAABKS8SFUclbmOhL1eFHF3iLDpmYaakkDlJFHqmtvJo8dny2OdwTf/wAmjsB0JMe5rkgivvHkvijhvwJy0JSoS1F0k2ajs2gs3aObNHydWCfgF+OiYlDsZoTyvclj73iu4gTQSQlSSVVuLWpp57Q0w07KSXFbEHV6mtr26QywuI+KjIv5q13/AFjm/E6XsTr4+oJCsiQXILOl9q/v8oYeH5ErEArzF6hUt0vXa/L13gHGYQgOtLALoC1Xo8L8FL+FMExAsSzFmpvqIFKtCts9XwfwpMtgAkAMKBh+bxLg/E8pIypUml7jXtHnH/1TNUxWoC1TUjezNeOZhyqo52VzBwSaVYaQlS8sPCJesf4yAdWYM9gx7WMK53iHOoKW9Ho7AUe0VYIUClISpg6goj2dqRDhZhBUwKrs5G+qtfbtA4IZSS6Q7x3iMrcJzFKRVqEkmzmEWJ4iVGt2bKAabVse8RYrELLgkZXoGIPWg00gaahNgo8wrTKkMHBpU6xaMUhXJs6kTKioKgKdWNf/AE5eOgM4JUWIAJNypzXsA1ojGFV8zHQkMev394jmkOSGBYObAP5GkEUYS54ruaBkFy3+2mkErxiADlUpXUipO3s0JMzOHzUBcO3W4942maSmvKHoaaakXNY1GsLM0q/7M7/iVt2ow0vEXxQFAAkJVUkhze/awiNKlM5L0Zwfr7Xh1wTgJmVKcxsHdujv9ILpAszgErMHJG1yWbc6DpF/4HwwuXqAQ1BtV454NwRCEhSjzC5anlDw4kIB0HW/eJyXmQrm38YhuHIlpZ33/iE/iDjYSkgXsG3t+cB8Q4ykD5gAz3jz3j3HitToLbAdvYmwhNzdDRio7ZnF+IqO7pPcW0O9IXTFO6ndQGZQJGzuKX+0CoUSCC5JzFILEAmz7Ud45wkwrmCWkkgJeOqMK0LKd7GfCsEuYsZ3YMrN1YOO+kegcHkBIZmcU6Ql8O4VkMd4tGGk1HSsdUFRzTY24RJyTEnQ0izNCfBozAb0h5FGRZG0bCY3G4ADnLGR28ZBMKkGsSFUDhVREzwBmaUYQeMuFfGkHK+dHMlvcNrTSLCVxHOqIVqwxlTs8Kn1cCgBAYsCdQw7hVTqIkRiCly7kGj6AEvfW/s0WTxZ4YUhcyegjIqpGqbb/hdy+j+cV1EjlJ600BIFx5/lHFKPF0zvjLkrQfg+IBSgmfR6OA1dO/tG8fgkAHIXzG/7aA5OEK3qCopZ6+d/yjniC1VSAyUhOZXclm6lj7xNreh/GyA8KY1Wl3o4Jp0/dImTnSCkKRQgipVpbKbHrHMgkABRGUOzkA9WO0d0y3dSdr61gNteBeN7shXxSaXClEHUAluppEOGWxOYgdWuw1v9KwHis1SG7tW9j1gRU5YcOfWsMlaB8hrMxKSHWKivLfu0QYianMGr0cNUH09IUTMOblyL79+28Crw+jfrDKC+wNssKZ4Um7m2471asDO9UmurGr13hSmV5ROcGWB3t/MGkjbDZk5IDEsexDxwialRAzgHV3Ir7RFIkLPzBwKVNukSJwuUszqNYF0Giz8NwuFCUsoGoJc3bTpWsWjD8YlAcreRpFBwHCVuXoGcH8j7xDxLCsWSQ5/flCXvsFJnoOO8VBNAx8xCPiHi0qcVJppSti/rFQVhDbV3McoGZTKD1Yd4yhGw3XQyx/EpkxVwUtQMWHajRBhAVgJLZUl3DB6XO56xAgKUrIkEN6Ur6wyw8jICpetT0p+bRS6WgVZmImJQk20PrB/hThPKZqhzLr2GggLA8MOJmOaIBcv+Lp2j0DBYNgKRXFCtsnkl4N8LwzWHeH+HkViDDSGT3MNJCY6kjlkwmQMtocSlOHhUmD8OYIgU0aaNxkAxzGRuMjGFCqx3kgYrjuWt4IzRJXvHJVvG3jlRgAB8VKBHTWPOPFPh1UslcsOh/lH4Tuf9Y9LIgXEyXBt5iElBSQ8JuLPLZFTyqBDP1HeI8URlqHqxIv6Q/wCOcEMkqmyg6bqT/j/46dIRJUFElN3c/vaOCcHF7PRhNTjo2vCg3IOjbDelDEE/CZCk0IUnNTZ2cjq4iZM4Wp7R2pDpBCg5LFJeiQKEdHeBYzS8ASkpDpYDqfzPrAyOHlZqQ4t6HfSJpgQ5BcnQ18r6RwiesperJ/IVNrUgr+hHvsDnyggsx1t1o0QpQktldJ11F6QfiAhfy3PR+tjA0iWMw6UFdr0g+BWtkeFw4qFB2sTp0/ODAkJQKJLlqX6gCCZDlVUuPp32jU+Skcpob7iujvCtjJAkgZwcoLAOos9ILwnCQVBwFJKczsfICtI3gMWqWCGB9Pc/u8axuOWosigFGq/tAad6BoY4zFhICUs9qNSEkvhsyctku/zHp+ph34b4GufMJYhGpUGf/wAuGLWi5HBS8JJVlFQCdyb3JuYKhx2xXNdLsoXFOH/DF2/y3N6QmGFLcgYEv1vS8PMZmmF1ihOZ3306QRgeFzJnyJARbMbdWFzGgm3oLSitiKQjJQOT+f8AENMPw4rqqr1iy4fw8mWHYkszm8TYPB6aR1Qw1tkZZb6IOEcPyioiw4eWBGSMKIOkSfQR0JHPKRuTK3guWmMQmJ0JhiZ01oKkGBAIIlGMYOQqO3iCWqJHjAO8sZGnjIwSvNGCNkxkaihmYiNmduIxo0UxqAYlQMaVHC0xwVEQDUcTkPFY4v4cStRXLPw5jXAGU9xFmViNxEcyYDpAcU1TMm4u0eS8Swk+UomZLNNQHSas7i0QIxgUl6jKWuAX0a7jrHrExAOkI8f4dkzFZihiRXKcoPUgaiOeXp/o6I535KJ/Vgqdq6Bnv0s8DY3HmhFtP4EWXE+CCD/ameShbsR9oXzfB88FglCg+igPOo9oT2WvBT3U/ItRi0gAtzH7fxBAnAczP9LdYkR4VxF/gkMWHMge+a3aDpPhyYpgshKdQGUeti38wvtP6D7i+xbhcSpWYi16BhBC1pWAbN+zDjCeFlBwV8lwEpY63JUekHSPCiKB1luoH0Eb+PJs3vxRXM7lhUaFmEOMFg5CBmmc6tqgDYEXPnFjl8KFmAEFJ4ckRX+L/ZN+ovwLDx0hky5ahswYfrAk3484/wBxkjb77w/RgxHcvDObQf4sf8nYnvNfiqEuC4OlJzK5jo4DDyh0gJAoII/pd4kQgC0dEYqKpEpTctsEUFKDWEdSpIFBBC0GOBBEs7lhvzgyUmkQSJJUYMCMsYBtIiURykR3GMbaO0GOUxggmCZaoleBkGJkxgErxkRExkagCURgjIyMVJ4jVGRkYxgiBUZGQGEGXEa4yMgGOB+UdCMjIIGdARpqRkZBAQYv5YglpEZGQAhEoQSgRqMjAZOBHChUdjGRkEx0oRNJH0jIyMBnE6NJjIyMA7N40oRqMgGGMsUEYqMjIJjUuO4yMjGNxi4yMjGJERKYyMggOoyMjIwD/9k=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6" name="Picture 2" descr="http://atikelektrikcam.rehberalem.com/firmalar/30064/urun/lamba_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80928"/>
            <a:ext cx="3771900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le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bale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2" name="Picture 2" descr="http://www.resimyagmuru.com/data/media/178/2457bale_sanati_resimleri_minik_balerin_www_bakterim_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20888"/>
            <a:ext cx="3960440" cy="3960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ke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le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52814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kelebek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2" name="AutoShape 2" descr="data:image/jpeg;base64,/9j/4AAQSkZJRgABAQAAAQABAAD/2wCEAAkGBxQTEhUUEhQWFhUXFxQYGBcXGBwYGRwXFRQXFxccHBgYHCggHBolHBUUITEhJSkrLi4uFx8zODMsNygtLisBCgoKDg0OGxAQGywkHyQsLCwwLSwsLCwsLywsLCwsLCwsLCwsLCwsLCwsLCwsLCwsLDQsLCwsLCwsLCwsLCwsLP/AABEIAMIBAwMBIgACEQEDEQH/xAAcAAACAwEBAQEAAAAAAAAAAAAEBQIDBgABBwj/xABBEAABAgMFBQYFAQYFBAMAAAABAAIDESEEEjFBUQUiYXGBkaGxwdHwEzJCUuEGI2JygpLxFEOissIVM9LiBxZz/8QAGgEAAwEBAQEAAAAAAAAAAAAAAQIDBAAFBv/EAC4RAAICAQMDAgUDBQEAAAAAAAABAhEDEiExBEFRYZETIjLh8HGBsSNiocHRFP/aAAwDAQACEQMRAD8AZWiyTLJNkSGAjWnmhLdYA9kQMOBaZipEpjDFPhMOF6d5px0kJAIF9kEJrrk9+shWs5mXHFfPyads0RiIIF5oLXhp5SIdIYFp8lA/pezRKvaWE1F10gJ5DEJpaYFquiQaRPB7ZnHT8p3ZtkRQ3eEMDMBv5XQcl9NgnhTPn21//j5rhOFFN7K8B3keixO2dgx4BJiQyG/e3eaeow6yX260NDSASGk4TO6ToDkVCKzJzZdMfIrRj6ucedzPKEon59lNN7M5gGuvvVfTtq/pCzxpkw2hx+pu6Z8ZY9ZrK2v9DxGA/DIdwcZHtwPYFsh1eOXoDUhHUVbvtzBFRyOPYrYEVh+VxadDvDuE+4q8bMjCf7MhzRgaTFJyyOWCEjWetd12ZlLuTyjCfAORnDZPAt6ejpL18F2bTLlMdoScWh8POnaO/BFWfaeoHgsk8LQKDIQM6diJDSKyVLdoDlzVhtgOh98FnlFnFhIeJEkSqCNVTEjPbR+8Nc1V8eRwpqPNFsiTEiAdJ+qStPPArLoZEaHIGowPEIGG0yp1Gh9FbZogBpIddOCItkxJ7ccHe9CuT0uh+UW2K0mcj6zGiaNiAjgfHifApI14I4eGqLhRcvZHqlkhRq2Jkeh14c1wdOhPU+aAEXIn3oT5q2DaATddTifApQ0goTFDh4KfHEKsHj+Oa4Uw7PNFM4sIXCJI1w71GeYXoie/eSY4IdCpeFR9ww65gqDX6qlri03oZkdNUTDtjHgiIyuZZIH+nA9yZNfoLRIGk2++YUr6q+DOsF16WR3X/wBM69CVZDk4EHciD6SJAjhoeCpG2/yjq8nPYDwOoUtn7TfDNRITNDVrhrTAoeJGuiZUC+fJMpuLtcjGk/6zDzvA6Sn3rlmA7RxHBctX/vmC0a612jeJ1xV7HAiVDg5pzBlI9PRDwWuGO8O/oc0VZ4I3nNJyEtF5UbRsjJEIluvRBJpMiKATwOg5I/aP+Ic28d0ZCgXmzmsZEMQjEdhzULftJ0V11gnoAquXytuW/hF0raSR1i2Ax8P4loAdMTDXYcJg4lBx4bnEsgMDgPpwbLngB06FEbRMa4LwkABSfojLBaGwYNfncJngDgFDG4znpWyW7fkpJNK3v6CmLYCPlBvS+Wc+yePKY5KiJZzKomOHv0CPaHxXhzWkgEEyphxRMeGYpMN8wMZ4056pnOMnSIS6dPkyltsQumdeOWOqT2/YgeN4Tnnp1X0CNsqA1hAcSdXOJd1JxWfixWNfcnU4ay96IyjLG7v2ZjlhkuD5ttDYL2zubw+04rOxoJacwftK+0RrG1ww6jBItqfp9rxVoPiPMLRi658TViJ+T5lDtJHBFQ7TWqO2r+mojCSybm6Z/lIDNpkaSyPotqUMiuLDsx9Cig59vqr76Qw44RcG1EZqE8LFaGMfe3m/MPJMrPbS5gBq0iRBAp1xCRB9Zgynjp+ERAi15+KjOGxydMKvGG6WXiMirxEnmJZH37CotG+z94VHHghrNaPKfDil06lfcYbw4pJkccuP5VkwaO9+9Usv64ZH3l4IuFEvUND4/nxU3CgB8G0FtHcgfIohsXI++SWw3zocO8cCrIca7R05ZHRLRw1ac/Z9+5Lwdh99yDbHLeI7ir2RAago2My9oOVTnL094qp9eBXPE/X3gVEWgij68Tj2iq7ZgZYHnOh1RzNoXt2MGukKONHAfxZ8qoTcOo7D4ZL0wjlUcPTEJk2uAU0MI9lvAOY4OaaT4jWeBkl8WzluApw8kRZoxZBiyAPy0OhO9TkB2ryDGcRuV/dPkfJWuLS9Rq8A148O9crjbBmxs+X5XLvl8/nuC0OLJtG8JE10Bl2ceCawLRNt0E4zngZ4LDWW0tMh8vA/L0OIWgsW0CHSk1wEpB9HfyvH5UtNjpmgZFnR9R9wTfZbYcJpcBeJwNOxZ2Fa2Oq0lrs2n1RMKOZzBrocCpO4u/uWhPsMGOfaHyFBmdPyo7RgMa2401GEzNTg28uaQAa4g+RU7LGEIEuEzxwCg4bbvnlv/SNkcifHsFWO0shQpNGWepxmgIDnRX7tBnyU2WpkUyAHM4SVsKI2CSQQOXBK23pua0rwPVW63ZZb9ntY2mk6pVZooaCGNvOPzUmZZYZLrdtgRDdrUgaTOScWeAyCypEzjmU09OWT+E/lXkCuMfn5M42wue8kG5IiYIoZzy1wroqY7Q1110gctDy9E6gN+NEIaZNlXll74IeLY2siAP3m6ZdRmlUrV9uLI5MEZc8iO02FrsRLiPdVmdt/pZkSpbXJzcQt3tZ7foaOXvxQzoZ5GU5HFVjOUXcWYcmCUN+x8S2r+nYsGZAvN1GPUJVCir7raLGHYj3yWU/UH6OhxJuaLjvuGHVehi65NVk9yal5MEyMrmP0/Kr2nsaNZzvtm37hUddELDjLVoUlcXaOaGzLUZzXtpOD24Ox55oEPmiIEUVacDTkcioOFbnBUB5GIMjl5hGNa4Yz4Y4eiWQLS+GSA5wloSEfA2tFFREiDk90+eKWUUcGiNPGjhn68eKk12Rrly/CjD27GBmYrncXG9/unRGf/ZrSRIxniehkJcZCoU3GPr7fcIO18qGo8F6TKoXo2vFwJnPUBx7wUWyPEHzw4YGr2th9nyzSOCfAasrh2koiHGnQ96h/ioOfw3HSGx5/5N81Qdp2e98kQS0cK/ykHxQ+GckHNg0pz/svGvlyUIG1YOTnj+K9/wAHSRUO3zwdDcOwnnfBXOFch0njbTLObcC01oR5K263FsxqMT+RxC9EYHFg/paf9oCubCaPpAzm0ua4cgZgJ4xtUGiu/wDvDrLzXKz4LTi0nnLyouR0T8/yCjKwLRKh7MOwnDkUxs9qNbpvDNjsvTwSFr+ow/eHMZhFQcj2Sx/lP/Ep5QAaayWucgMfsdQ/ynNO7DtQfK4TIyNHflY1kYEb1R9wEpHiMWnl3o5tpcKP/aNyIO+BwycpNeTkzeQ7TBcPmc08QD3hWfBJBk5rhLEEXuoNVj7NbSKtN9n+ocx75p3Y7RDe3dcWnTEdhqFCcL3LRmObFaGQJzbMkzma9nBDOjOtD7jBUz/JPBSsoOF9rv3SS09jgZoyBBdDJcGSJEptAy4tWeeNtVe3g248q57g8f8AT0OEGn4ji9tQSaT5IV5ivaXNa9wE8GnLQ4FG2YfFjBrrwAmXT0pgndv2kxgutTY+njkTlemI8srjS5YosNt+DBAlvuq45z06YK/Zti+OTEifINczpyVJ2U+KC8uug4UnXXFStltLGiG2gaJcEmKSUv6v0rheRp/2c/wW2hjREHw2AuwAGCA2lZIr3NYWCpxacOM8QU32LDDWfFeauG6OGvVDx7QYkQNhmR18StGSC0a7q+EvzuSj9Wnn1Fu0LCYMgXB44neHU4+6oQtBwPAg5cDPPgU12hstpcBEebh+bUjSeSG2mYLWyhsAuimktOShHJHfVsRy9NGW8eRPa9mtcJSHLJYfb36IaSXQ9x2gwPT0W4sW0mxROV3IB1Af4XHwNDkUYZGYI7fdFaGWWN3FmCUJQe58Jtuz40A77TLUKmFaQV9rt2yGvGHQrG7X/RIef2bSHcBXuXoY+rjPaa9gWZJjwauJEhkLxI6kYc0whPs8v84n+QDsr4qDv0vFhEmJEhtaOLojv6ITXHtkhocazsP+ZGrnKC3r8zj2tV9Ka2DQ2s77PmHgfvxAB0DIRKPlDp8Gyvc373l8uwGQHXoEoZtx7f8AtMhwuLGC9/W+bu9UPtTnmcRznn94lx7SpSijrNGbdSRbChj9yMGnqIZJPUIB9mgGc4jwcZNm/wD3MYljB2e+9EMPv34KbdB1BbLNBH+a6X/5+j0VC+GR/wBwxODx/wCTDLoUrw5eK9aZVGHvFLqYVIbiFBd9Ev4Yg8HKyDYIdavaGiZLmgADnNBWKB8Vwa3H6p4NAxJ4J9Z7K4kNG7CGF7F3E4/hKrb4GVFMEsuThxS0YXi0zPI5dFzWknciMJ0Jqmn+Dhgie+4CshJoHLIc0RZgJTAABwlLyT/D8hKoVkkACSTmuRoXqpscfLGkh0jNrgZEYGaJgR+hzGR5LRbb2KIgBG68ChxHI6hZSJCLXXHiTh7mDpxWjJi0iWN4DgagyOuf833NRUFxBpIcDVjv4TkUlhxCMaEYO9UfAtWRArlkfQrLOAGhkw7023mvH9XZ9Q70bBtYnv7rvvbhPiMQUshxqVF5o6Pb10RTH0n84+4Co4OBx6rPKIOB/ZtrPhyv7zMji09nkn9gt8N1Z3eINFhYDy35CADi01Ye3AoqDaADT9k4/SasPIlScb5KRk0bu0WlzatAcDlqNQfJDWOE8xpxG7gF7GrpEUGnvVZyDtItMnTYf9J98U0hbUJoTrJ3qNFGcZVsa8WZdzS23brS0XMMvzxUNn7NZFh/FiiYNBOeGZWQh2V5tDQ6Ya4zJHyyAmesgtJtbbYADG0AEhLRQ+Jqk55t/C9fsaqpJQ7kNqW+W4DgKcgjdkRmwod81e8T5DIKzZMAQ4XxItHvyzDch71SW23oj7sJpcDMybKkueSEnljT79l4+4yUZXEYQIxtEYNlMYnkMUZtwQyLpAI04JNs+/Z2uvtLXOy4DCqO2XZjGN95lDBz+ojIcFrxSUMWlq5yJzjcr7I92nEa+FL4UmypRZfZnxjfnDc+Gx0g7ljddiJYSNKYha7a1sad0e8kfCd8KE1gAADZCSTDJSm9UvYTJBOPBkGRAcDOWLSJOHMeYouc1rxIprD2J8Uuiufdb9IlWYxIIqNNMaICLALXEO3pZjHqBjzCrLG0lLszDkwVwJ7ZsoHBZfa36ZhxJzF12ox/K3kR0pGdDn+fWSoj2cOyqujkcH4M/wCp8etuw40HK+3UCvYhIcUL6zGsdDSiz+1P07DiVlddqKFa49Tf1r9wavJj2RPeqID9D70KlbthxYJIlfA0xlyz6IGHFVWk90MMIb0VZLM+K4NhNL3HIDx05lVbHsD7Q8MZSUi5xwaNTrwGJK+hbNZDgQpQAKgkxHYSaKxIjqboyAOss3JFC2GMbA9nWFkCFUVvb7iJhzhg1rZTc1uMzTPCRUoW1GRHObCNRgXZ9iB2vaH2giGx11onQyLi0GV43aAEgnEDDRLhbIdnN2ABEiHPLoRjyFOJXN9kVuhhD2ZFiv8A28ScMGdzAdgoE+kAO4BV2APdDaYgAfiQFfDhTM8hglGSKfgk5rkeuVKO2M4+I9tKuHH5h1zHfzSrbEBsZkhJr/pJ155jULTxoIPPUJfarGDMGQMs8He9fBWjmktnuiKMIIhF6G8Se3LwlqDkV7ZQQK4TwOITHa2yjOcjNuRxA4cO7xS+BGkZHHj5oOqtDJhUK0Fuc9CJ07fAo6DHrNpuu1+k8DpyKWESNOoyIXsOJm3q33iFJxT4BVj+FFBNRcf/AKT5dCrxE+l4Gkjh0OLfeKS2eNeAGI+3P+U5jgjYVoMpEX2944AnwKhKDR1DRrnDdbvN+w4imR9OxTsj67h/kdj09QgYUSm6bzdDObfNpRHxGvFcRnmOfqkoZbGo2btRpF19DxXp2a8xWuaL7JzpjMYAjRZ9sYto8Xh9wx4YfMmVg2g5ki0zbqFmy4k+S+PPKAx2tb3hwDpisgJEE8BMLS7FDYMObjN7qnQcElNqbaWgOfddMVlOVdNUbtWwXWzbEDufqEemxvE3kSs0vIskVFbHm2La2I1wImJZYzHmpR3RiwXYbmtlQSGHKaW/pT9q9z3gtbDdIA5u15aLSbQ2m0UCz55RzNzlKvQvFaKilYg2Ky++/FmGsNAaEuGvAJnb9phxou2dYPi3ojiQ3AAZkYmvZ0VFo2a1sVhvm6DVpljl3qK1wx7Kk+4z0ynv2G1ks37Js9MNJ5KiywITXOc4XnZTyA06q217TAEhJVbGgfELnuEwKDSefotuCalkjHHv+pCcXpblsKtrRReBaCCSBuiZ6tzCDiQC2X0nLNp4Vw5LSRfhw4hddE/l79Et2zbZg3gJcfNJ1EtE2pf4IvAsitCpzJ/uu7j+EBHhCciLp7kdZopcJgH+F3zDkTiPc1J7Q4Vl78DwKL1LgwTxuLpiSNZ8iJ8D5adEptmw4cQj9k0uOFXAz5hwn1WhjQnMw3hocVfYYALbwo50w2eQ+t3LEduipizNulsxFF2Im2F0MNgQGtDZzixBugkZkioYK1nMiTRIucUPb7Z/iIJbCeRCvXHPdLea2rnNA1IIGWKc2+K26WNwMxxIwJPOZkOJ1Sna2zrjWQoVGBzQ4DRk3P7Xk+ytazJ88lovlCLaziWmHBvfsiwOGJLXNF0nWTqabwR/6b2cL8pAubV5ybo0cSk9stws8RzqOjOJMsmsngeJAHJbj9NbPEOA2U98mIb3zAPq0HiBIdEZL5U/x/Y5LcYQ4auEPRTIXrHSTRHspuLlc5pyXKoBeXzo6QOuvP1Q1oH0urxzHvvRUaFmMFWCCLrujvI8FJTIpi60WW8K5YEYj3p2LPbZ2PoJHIjD+3umK1sRpZ7yVTwDxBy94HxTqRx88aS3dfiO3p6YhSiMlIg8iE927saYLmiY99h988w2M6GSHCbczx46HimSvdDIObFnjuv1wB9DxRItRB36H7v/ACGY4hCNYHjdM/XT8LmRiN105a5hK9w2OIUQTpuuylgRwOY/dKvEUE13XZEUaT/xPDBKAboyLTlkev0lEMjgjUChn8w5jMKUkdY0ZaC0kPpzp3eiIa/NhkTni0+vuqVQ4xFDJzThn/ScjwKvgulWGZtzafMenek02FDyBa5EXt05HL8cin9i2gDJsXDuPoshZ7SD6HHpkUXBiy+U0+0+WngoTxhjLS7Ru9q2oCRhNnOQk3MEyEpaJRaLPFvta5rhfIF4igGeeKE2TtS49pFbpnddy91C0Vs2qIzTdEnY3c58NVhy4VvJ8+D0sPUJ0g2PtJsNgYygEhIKOy7L8Wb3gFoqJ1BOqUf9Mi32CNdDXfMWk4gTu4UmnNp2q2G262QAEpDghHInK83bhfnYo40vk5fcC2/AlWGJmYEscTKnKaPFrEOG1jcAO/ig9jxDGjTybU9lB3o7bDGOx50oZA4LX00HCEssNrEyO2oSO2PDvkxXYD5eJzPLLtXWqG2JEaC0OkZidcAq7btMBsmyDQOklLZDhdMV2LvlH7v5x7EZ5oUoJ78t/nshdD3l7FO3rGXt3fm+nKvNUQtiRGsHxHNc6Q3m0J5j2OCNMX4kRrRme4Y++KMt4uilEMerIpT7IScUqizKWiBI3T0OX4QW1Z3C0UBkJjQVAnkJ15lOWWWI95J3WBpJvZnEXdPyg7dZnNBkZ6zrOfgoQyXHwQydPpujMWJzhFaHgOaDOZ0bXFWl/wAQl4mQJgCWeZ4o5tmG9SRLXCXMHBKdrWY3A1tBj2J4tpbkHFxW4ti/p1seM0kYOBcc5A1HI4dVvGMkEo/S8N/wy6IZkkgTFbo1OdZpy90sVsxttbs6CpFUTBBxIk8FKJELzIYL10mDiroaiTXOAxC5CGG41XJtRwQ3CuCHjQZVxaVcHzF5vXUcCuD9Oo1UaM9UVtGR+XI6cD6IaNBINPx/ZEupUfKcRp71Ub1K1b3hdZwCO7U+B8ik+2djMdMiQ19Pz7D60Q5VGfYUHGcCJFPGT/ceO/J88tFlfAdMVb79yRsKM2I2fvqtDbbKHDUZg+8PeOOXt2znQjfh4Zj3lx7Vfaa9TmXtJYcJjQ4EIhsO8L7D0+oeo4FA2W2NeJHHTQq0AsN5p/PNI0+HyLYbDjcg40l9DvQq2dZ4OGWfQ/UEK1zYlMHZg4Fc2JLdeCR/qHXMKbBqoObaAfmkHTx+k88wUXDtBad7tz/9kuxE53mn6hiP4hmFNsS6K7zcpeR8kktw6h9CjA17CMO7AphCtZGJ5H+3iFmIEXNhmM549QmNmtIOFDpPwWacQama9u0nPZde4ypJwq4duKLt2zw+HehRZmWYBr3LIwY8sDLgUysVuIMwSD4+qyTxxk7ZqxdXKOz4NPs6OyFBAZWdSdTxQ8S1F5EMHefQcBmV1ktMF7brmNaciBLvGC92LsT/AA8R8UvLr9K1u1pInJdLJPTp7ehtxzhJ2uTRQdmwmQwLowlWp7Sku14ohyAndwAAmeQA5Ii2bUyUthN+K4xD8rZgUpPPmjNQztY8ar83Y8G43KR2xHhjPiO+Z2E8hpzUbbbDEcGNqXGSntlouktxlhkfeqV7Fe5g+I8EOIoDkOC6fUPHD4XbyMoa3rHtuk1stAk0OzXnNL3EAVEjjLdkeC602sxDdGkzwGfbgOa9i7oAOYn/AFSmO7vWdTUpWlsdopUBRmN3jqTLlP8Aul1osbp805dZAIcNxmb05jkVBzhOmAqtSbi0n3M2TGpK0VQ2BolkAELEeXukPwFKK/4hIFAMTp+VW6KALsPqVuiQao9iODBIYqhrTi7FThQ88TqpRHAc1aKsQgXFch32gzXKlnUSc0g3mmuYyPAr1sQOE20IxGY96qhsek29QcRwPBVufMzbR3vuWZ7EAn4teKrimQLm5YjT8KoRg/g4Yj04KBiSIXJgIui3hQ7vLBVWiCZefBexTmOoVDY5FMW+HJOvAyaBmuxnLQfngq4sGfA5jTlw98VfaIeiovHXDCWX44JkzjO7U2RPeZR2gz5eiX2W3EG6+h7itg8XhhXMcswlO09lB9aTOYz9CqxyJ/LIAueydQiYdsB3Y3R4xCUl74Jk4Et8EdDLXiYqO8fhGcKW/ArQcWOh7zSJHMYHmMuauhvDqN3XZtNQ7kl9ntDoeFWaZd6JuteJw/6cCOWihJVz7itF4aZ0mHDt/wDYK+HFa/5pNdrkfQoVtspKJUDOVRz9VOIJyvVEqOFe3VTa8nDJloLTJ1eOf5R0KPyI1SKHGc0AEXm5D0PkUTDeTvMMxn6EKM8dgNHZrZhPt94p5YtqkCR3mmkuCxcGPh9JPYeR8kbAtZBqss8bTseM2t0baFsxsaEbkY3q0IF6WU/UI1ltEOGGtoAJS4jFZCyW2okZHgfAp1s+0wnOd8a8C76gaaVb5hTdbKK0vz2f/D0MXVJ7TLxaTFiBgqTiBpmtBa2tu3TKUsFn7P8ADs73XTO/VpnMkZ14eaqtW1dXADmovJouDVtm7TqprgsuMZNjRIFwcTqMhPmFARXPfOR3a1BE+Amitjuc8OiCg3WtniS8i70AN5F7RiUuulPJwp/Yoxx0lN+wXPegC0WsESbhefIfxV8ShtoRt1rGtrKRpLezVF1w38gQQeIkVa+Jfe55zJl1MytmHJ8STM+ZaEBfBJoTTQYL1jZ0Ak3xRDxPGgCCtVqybgt8Y0YmyyNaAKDFDudIEnFewmIHaNprIZYqrdK2Jyde1XIAvXij8X0DqYa5v1MP9tHBRLg6omHDEemoXrtQR5FDRpGoMnDtHqEXGyVFheHYzDhn6KTnzMjI8ZUP5QTos919Ha6qH+IlQpaoV7BZiSVMXUDmPReOjA49DkeB4qIdWuvULuANkmRNajTRdEhZjPAqL2leQ3yNfl8E1hRB7MxQ5+qreCZ0rpkePNEvboeKrcL2GOmv5XWGxbbLIHisufrx4rN2qxPgumyfL3gVsLta0Pj6KiPADhJ3v8KuPNXPALM7ZLaH8HZg4dnmiLpBvNoeHvBC7R2UWmbaHI/lDwLaW0fTiquCe8DqHMO0CJQ7r9civGucwyw1H0nlohBJw4qTbSW7sQTb3j1UdHj2FoPhRwZyoc2lTGM2mRGWf5HAoJzQRNpvNyOYXNtGtR9wx6hI4eAUM2Wu9R8mnX6euhRkOKW0NRofInHklF+Y3qj7hXtXrIrm4bzdPTRTcLONBDjZisu0cwjrNtDC925rNwLROrTXTBw9QihawcaHXLqMvBZp4fBydGwsltkQ6TXAfcARXGmSPjWWFai1rWthumDgMq01nosNDtZYZgy8E0sm0muod12hwWOWFx3Rqw9TKBsm2j4YLTk89wuoSJbS9waPmce7MnglZtIdIRJkAzmHSPaMUWxsKETGhEkS3gZkjioaX2Z6WLPCf6jm2Qw1robSDUE6tpXyQDyABOgyGqEbbrziZ0OPWWvIHoqI5c4mq9XpUpLUlRm6h1szrVHLqDDRQgwVKFB1Qe09ohu6Ct1KKtmO7PdpW8N3W4rN2zaTW4bxQG1NqTJAPYk7451ACXTKb3C3Ww1dtGIVySfFb9y5P8EWzYttpFW4ZtPuh7ioNtwf8pqOhHBAwooeLzDXTyIVbmAm83dcMfeYT6ezCn2GZiB1Dj7wUr+T+jvVDsqJjqM/7L1kSdD+P7qUoiMsO6ZZHsPoVe1/GmunNVAiUjhlwXhaW5z05KTECi+VD096KuJ74hU/Eyy7ZcjovQ+S7cNFrHS4hels6hUglSBlXtQs5FjjPn77+Kpc1Se6ea4umK4rrCUxYIdQ/wBikO0dna9CtGW4YT99yhaIIcCmhkcGAwkQPhHCbdNOXDgmFlt7XCRqO8JlGsmLSMcCs5tLZ7oTptw8OB4LdFwy88jcjYQi3ehmYz/IUocRrv3XaZFKLJtAgyND3FMTEY/HddrkklBx59wUXVaaU4ZFXQo9ftOYyPJCtiuZRwvN7+hVnww4TbUaFTa8+4KCpB2G67sHQ5KYtBFHz5+8QgGxCMaga4j1V7IwI1HvsSSgK0MIcalCJd3ZkpmJlhwPkUsa2VYZ6e8VOHbAaOpwOH4UnjAObNtVzJA7w0OITay7THzMdXTPszWXvaVGnoVSXkVaTMdD+VCXTxlutmPGdG+2n+qWugtDwLzTiBjzQEDbbSJkgcTgAsbaNo3hJ+Oo80pt7yWCs5HU4LV0+FrZlXkcuTbbW/WbJFsMknC8BTosrbNtPdOQu95SRscZzCMY9h+oLa8SW7QNTIOiOOJKiQUW1rfuHapfDGoRsUCkvUX8JeI2cXwnuaQ5n4PBM4VrEQfa4ZemqChgOmWGRzb+FB7ehGH49EskmEaw48joe4+iLa8Pxo5J4Frvbr6HI5dUSARqPfeFGcAB7X3aHt9VZ8UZg+nJDstocJOocnDA8+K4zHLT09FJxBRe6HITxHv3JcDLCoUGOl8pmDl7wKm5s6g44jwU6ASvZtw94r2/p2KLHSr3eXAr10MGrT00rgV1HUetcrKH1Qx71Jjp80lHIuHFeTUS7Xoo3u1dsw7HkeEHCqEfCDgWv0PUIxxXkRk0U3E7hmN2rsksJlhkfeaWsjOZQ1C3saEHgtdis3bdn1IPQr0MPUKSqQUwezW6mo0RAIxYZFJo9ncw+YzU4Fr1odVWWLvEND1toBo8SOq58KVR2jHqgBHnirocYtwMxooOFcC0EiJrTjl+FY8zG8JjUe6qhr2uwodF5VuHZkkcfcWi4Xm/Kbw0zUmxw7geOPaq2RGngfea9e2fzDqErXkBKM2eNfH8oGNCkDIomTm8QouIKeFoZCiKxDvhppHgoVzFrhkGTASFwcr3sVLmqydjHXjqVyguRoJpn/O1HWoUHJcuWSXYUCtHyg51qmFkM4JnWRpwXLlOX0ndjwivQIyxGbDPXzXLlKXB3Ym3H+VWQjXouXKD5F7kz5+StgfM3ifVeLkI9jkQjnH+IKL/AJ+zwXLkrAyYz6KMT5RzXLki5Cj3MKevvJcuTPgZlNo80FtMeB8F6uTw5AxFaG7runikUYYrly9bBwFF1hNEZANSvVyGTlgZ7EwRkA7q5coz+kBS7NFWU0Xi5JP6QPgtGKojDeK9XKceQIpOCEcvVytAZA8RDuXq5aoDIqK5cuVBj//Z"/>
          <p:cNvSpPr>
            <a:spLocks noChangeAspect="1" noChangeArrowheads="1"/>
          </p:cNvSpPr>
          <p:nvPr/>
        </p:nvSpPr>
        <p:spPr bwMode="auto">
          <a:xfrm>
            <a:off x="155575" y="-1690688"/>
            <a:ext cx="4714875" cy="3533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3429000"/>
            <a:ext cx="1944215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V="1">
            <a:off x="2339752" y="2636911"/>
            <a:ext cx="1944216" cy="113168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2052" name="Picture 4" descr="http://www.simliresim.com/resim/kelebek-resimleri/kelebek-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94055">
            <a:off x="4572000" y="3429000"/>
            <a:ext cx="3371850" cy="2343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7200" dirty="0" smtClean="0">
                <a:solidFill>
                  <a:srgbClr val="00B0F0"/>
                </a:solidFill>
                <a:latin typeface="Hand writing Mutlu" pitchFamily="2" charset="0"/>
              </a:rPr>
              <a:t>ku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lım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72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9434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8714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dak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267744" y="908720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339752" y="198884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410420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bardak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78" name="Picture 2" descr="http://images.gittigidiyor.com/2271/IKEA-POKAL-35-CL-CAM-BARDAK__22718569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08920"/>
            <a:ext cx="3771900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Bu</a:t>
            </a:r>
            <a:r>
              <a:rPr lang="tr-TR" sz="9600" dirty="0" smtClean="0">
                <a:solidFill>
                  <a:schemeClr val="bg1"/>
                </a:solidFill>
                <a:latin typeface="Hand writing Mutlu" pitchFamily="2" charset="0"/>
              </a:rPr>
              <a:t>rak bö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rek</a:t>
            </a:r>
            <a:r>
              <a:rPr lang="tr-TR" sz="9600" dirty="0" smtClean="0">
                <a:solidFill>
                  <a:schemeClr val="bg1"/>
                </a:solidFill>
                <a:latin typeface="Hand writing Mutlu" pitchFamily="2" charset="0"/>
              </a:rPr>
              <a:t> ye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96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96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Bu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rak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bar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dak kır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lal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ba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ba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sı i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 oy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na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lal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let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dı si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ma sey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ret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ti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Ber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kay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sik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let kul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lan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Ber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kay 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kı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 be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re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 al </a:t>
            </a:r>
            <a:r>
              <a:rPr lang="tr-TR" sz="8000" dirty="0" smtClean="0">
                <a:solidFill>
                  <a:schemeClr val="bg1"/>
                </a:solidFill>
                <a:latin typeface="Hand writing Mutlu" pitchFamily="2" charset="0"/>
              </a:rPr>
              <a:t>tak.</a:t>
            </a:r>
            <a:endParaRPr lang="tr-TR" sz="8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799431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95208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bebek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4" name="Picture 2" descr="http://stayseek.com/wp-content/uploads/2013/11/yeni-dogmus-beb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780928"/>
            <a:ext cx="471487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2447503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Ber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223147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kay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203848" y="980728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3059832" y="1916832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04048" y="1052736"/>
            <a:ext cx="381642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Berkay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29" name="Picture 1" descr="C:\Users\Samsung\Pictures\20130910_105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80928"/>
            <a:ext cx="2643758" cy="3525011"/>
          </a:xfrm>
          <a:prstGeom prst="rect">
            <a:avLst/>
          </a:prstGeom>
          <a:noFill/>
        </p:spPr>
      </p:pic>
      <p:pic>
        <p:nvPicPr>
          <p:cNvPr id="22530" name="Picture 2" descr="C:\Users\Samsung\Pictures\20130910_1033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780928"/>
            <a:ext cx="2787774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9434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rak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456136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Burak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5" name="Picture 1" descr="C:\Users\Samsung\Pictures\20130910_105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564904"/>
            <a:ext cx="3003798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Bi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9434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lal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3456136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Bilal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0" name="Picture 2" descr="C:\Users\Samsung\Pictures\20130920_144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708920"/>
            <a:ext cx="3507854" cy="3428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1816100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baba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866" name="AutoShape 2" descr="data:image/jpeg;base64,/9j/4AAQSkZJRgABAQAAAQABAAD/2wCEAAkGBxQOEA0PEA0SDw8PDRANEA4QDxAQDxAQFBQYFhUUExUYHCggGBomHBUTIjEiJSkrLzoxGB8/PTMsODQtLisBCgoKDgwOFxAQGywfHBwsLC8sLCwsLC4sLCwsLCwrLCwsLCwsLCwsKywtNCw3LCwsLCwsLCwsNywsNyssMCssLP/AABEIAKIBNwMBIgACEQEDEQH/xAAcAAEAAgMBAQEAAAAAAAAAAAAABQYBBAcCAwj/xABEEAACAgACBQYKCAQFBQAAAAAAAQIDBBEFBhIhMRNRgZGS0QcUFUFSU2FxobEWIjJCQ2LB4VRjgqIjcrLS8CQzVcLT/8QAGAEBAQEBAQAAAAAAAAAAAAAAAAEDAgT/xAAgEQEAAgICAgMBAAAAAAAAAAAAAQIDURITEUEhIjEE/9oADAMBAAIRAxEAPwDt4AAAAAAAAAAAAAAAAAAAAAAAAAAAAAAAAAAAAAAAAAAAAAAAAAAAAAAAAAAAAAAAAAAAAAAAAAAAEFfpC/EXypwka401PK/GWJzjyme+qmCa2pL70m8lw3vPIJ0EdHRbe+eKvnLnU1WuhQS+JizBWw304qTfmrvUZwf9SSkvfm/cBJAjdFaUdsp1W1chiK98qnJSUoeayuX3oPh71vJIAAAAAAAAAAAAAAAAAAAAAAAAAAAAAAAAAAAAAAAAAAAAAAhdI0YrEWOqFiwmGi1t2xSliLo7ns1SzyrXFNtN82XElcJho0whXXFQhBKMYrgkfUAAABD6zUtVeNVr/Hwmd8MuM4LfZU+dSin0qL8xK0WqcYTi84zipxfOms0a+lrVDD4icvsxoslL3KLPlq9TKvCYOE/tww1UZe9QWYEgAAAAAAAAAAAAAAAAAAAAAAAAAAAAAAAAAAAAAAAAAAAAAAAAARemsRPOnD0yULMQ5/4r38lXBJzlFeeW9JZ8+e/LJh8NJWeOW+JwedcJRni5rfFRT2o0Z+lLc2vR96Js1tHYGGGrjVXHKKzbbecpSfGUm97k3vbZsgAAAAAAAAAAAAAAAAAAAAAAAAAAAAAAAAAAAAAAAAAAAAAAAxKSXF5AZInScf8Aq9GvmliF11PuJCeKiuL/AE+ZEaRxW1fgpwcHCqyyVjc4ZpSrcVlv52uo4m9duuMp0Hwhi4y4PP3NP5H0jan5/wBCxaJ9pNZh7AB0gAAAAAAAAAAAAAAAAAAAAAAAAAABiUst7eRr6QxscPBzm/Yl55PmRTcbpi29vKThHzKPHrMsmWKfHt3SnJdniI8+fQY8Zj7SlV6Nums+Tsln55bS+Z9PIt3qZda7zPtvPppwptcPGo8/yMeOR5/kVFaCu9S+mUe8z9H7vV/3Q7x2ZNJxptbHjYc/xXeY8fh6S7Ue8qn0ev8AQXarMrV271a7cBzyaONNrS9I1+nHtR7zy9KV+sj2495W1q7d6EO3HuPX0cu5oL+pdw55dHGm1helavWQ7cTzLTNS/Ej20QK1bu56+0+4z9G7vWQXub/2jll0vHG38ZrFFfYW17VuXW/3KzpHWVvP67f5a93XLj1G7iNTbp8b0/ZtbupRNZ6iW+th1vuMrRlt+w0rOOPaBt07PN7NcV7ZNzZ4lpi7njl/l/cn/oHbnnysOt9x6+gtvrYdb7jjryaac8aChpqxcYwl0NPrzJLB60uP2nOH+b/Eh3o2foJb6yHWYeol3rYdY4ZNHPFPtPaP1kUktrJp/ei9qPeviTFelK5cJx7USk06j3wblG6MZPi1Lj71lkzdhq7ilxlXPpSZrWcsemNoxz7W5Y2L8/xXeevGY+34FQegMT6uHaiYehMR6n++PeddmTTnhTa4+ML29Q8YXt6ilvROIX4EuiUe8x4hiV+DZ0N947cmjrrtduXjz/Bjl4+l8yk+LYlfhXdCm/1GxiV+Hf1WDuvo667Xblo+kZ5aPpIo23iV9y/qs7jEsVeuPKL37f8AtL320dUbXvlF6S6z0mUHylevvS6c/wBYn1w2sVkH9bevO8kviuHShH9G4OnS8g0NF6UjiFueUkt8XxN89FbRaPMMZiY+JAAVAAAAAAAPniLeThOb4QhKfUswKZrBi3ffKK3wrfJxXt876X8ixaF0PGiMZSina1m29+z7EVrQNXKX157/AK22+jf8y9HnwxymbS2yT4iIgAB6GIAAB55RZ7O0trjs5ray9xoaw3TrwuIlVJQsVbUZtpKDe7aze7cs30HH8NoaVXJzoVU8VO+FqxV3jdeLsX2rI13SShbnk8kvfxA7iDT0NiJW4fD2Tacp0wlJrg3lvfTxNwAAAAAAAAAAAAAAAAAAUHwlY2/lMPh6lJ1bHLXRhbyCmtpxyts+7Dd8efIC/A59qa5VXQdM4ui2bhfTViZ4iit5PYnXKxKWby38ffwOggAAAI/SGh6r084KM/NZFZST9vOSAJMRP6sTMfjnsozwN6jnvjJZNcHnw6HwyL7hr1ZCE48JRUl3FX15o/7c0t+Tjn7VvXxyJTVS/bw+XozeXuklJfNmGP6XmrW/2rFkyAD0MQAAAAAIvWa7Yw1nPNxrXS9/wTJQrWt92bpq99j/ANK/9jjJPisuqR5mETonTGGwVilisVTh9qEtjlrIw2mms9nPjxLXonTmHxqnLDYqrEKDSm6pqai3wzy9z6ihaS8G1emOSvuxVtPJxlXCNag4tZ5uW9cc93QTOpng8q0XG+CxNt6tnGa2kobGymvM9+eZMUeKwt582XPP2jP2kc9CVvzz7bHkSvns7Zo4SWYzI3yJXzz7f7GfItfpT7f7Aaeu01HA4iyUXONUViHBffVT5Rwfsai10nKrfCCr5YqpzjZDG2UqiChfGyi5yhGNs3ZJwgoqMXlDP6yz87Z1y7REI7ElKT2Zb4yecZJxlHJrL8x+eNC6teNY+7DwuVUab/qt17Wa5aMIx2U93Fed9IR+jdASbw1G1DYlGLrceZwk4/oSBA6M0PGUHJzsTldiHkprLfdPhmjdWiIr8SztLuCpEEf5Jj6yztLuM+So+ss7S7gN8Gh5Kj62ztLuHktett7S7gN8Gh5LXrre0u4eTP59vXHuA3waPk7+dZ1x7jD0b/Ps649wG+DQ8mfzrP7e4x5M/n2fACQBH+TX6+f9oejH/EWf2gSBQdetLVUYzDeNQawsZYVW2OLlXJ2RxjhGSy3qMqoSa38Y+Ys12hbJP6uPuguZRrfzRSdetUJ4quVU8dPdfg5wusqjNtydtOxsxcclndF5+/cElu6vabpxeIorjfhp4hWWXyWGlKcFTls7O0/zOp7P5c8kdBOJ+BbQO1G/G7bU5wlha0llsKTjnPa58483mOuLRsv4iwEJAEf5Ol/EWdf7jydL+Js633hUgDQ8nS/ibOt95F6z6u24zCYjD14yUJ2w2YzltOKeae/J+wDY1to2sO354y/58kR2ot+6yH5f9EnH5OJRcB4KMdh7qcRLSkLI02K2VeVv14r7UelZotOq1vJYnZ8zlsv+pbPzjE89/rkiW1PmkwvoAPQxAAAAAA8WVRl9qMZe9JnsAYjFJZJJJcElkjIAAAAADDQFQ8Iety0VHBt1u1XWzUoRajJwhHim/wA0oHKMFrVg6sZPGrC4lOew3VF0qLnGantPfzxidC8LuqmI0jDBzwtatnTK1Shtxg9majvW00uMficxfg60n/42b9quw3/0COreDTW56Ssx8eT5KuDrtqrb2pRU81ZnJcc5JP8AqZfTmPgf1UxWj54yzF08grIVVwi51zlLZcm39VtJb0dOCgAAAAAAAAAAAAAAABxvS/hQhHFY2i3CztjTj9mqdcoL6mHsjkmpfmhLf7TsclzM/N2m9RtI+NYyS0dbOM8XfZGcHW4yjOyUk19bmYSUzozwk04HD2VYTATjLfKtzsgoRllubSzz37zuOj8Ur6abo/ZuprtXunFSXzPzVHUXSUty0Zdv53Wl05yP0Zq7g5YfCYOieW1ThaaXlwzhBRfyBCRAAUAAA0q9EUxltqmKlnnnv49ZugkxE/q+ZgABUAAABhMyAAAAAAAAAAAAAAAAAAAAAAAAAAAAAAAAAAAAAAAAAAAAAAAAAAAHlGQABkwADAAGQAAAAAAAAAAAAAAAAAAAAAAAAAAAAAAAAAAAAAAAAAAAAH//2Q=="/>
          <p:cNvSpPr>
            <a:spLocks noChangeAspect="1" noChangeArrowheads="1"/>
          </p:cNvSpPr>
          <p:nvPr/>
        </p:nvSpPr>
        <p:spPr bwMode="auto">
          <a:xfrm>
            <a:off x="155575" y="-1181100"/>
            <a:ext cx="4714875" cy="2466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2" name="Picture 2" descr="http://image.haber7.com/haber/haber7/photos/baba_ilgiliyse_cocuklar_uslu_oluyor13430306360_h905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356992"/>
            <a:ext cx="47148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48748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7" y="1816100"/>
            <a:ext cx="1800200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se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124075" y="836613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124075" y="1879600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40200" y="1125538"/>
            <a:ext cx="2744788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Buse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458" name="AutoShape 2" descr="data:image/jpeg;base64,/9j/4AAQSkZJRgABAQAAAQABAAD/2wCEAAkGBxQSEhQUExQUFhUXGBQYGBQYFBUUFxgVFxgWFxcXFRgYHCggGBolHBcVITEhJSkrLi4uFx8zODMsNygtLisBCgoKDg0OGxAQGywkHBwsLCwsLCwsLCwsLCwsLCwsLCwsLCwsLCwsLCwsLCwsLCwsLCwsLCwsLCwsLCwsLCwsLP/AABEIAPgAywMBIgACEQEDEQH/xAAcAAABBAMBAAAAAAAAAAAAAAAFAAMEBgIHCAH/xABPEAABAgMFAwYHDQYEBQUAAAABAAIDBBESITFBUQVhcQYigZGhsRMyUrPB0fAHIzM1QlRyc3STstLhFCQ0U2KSFkOClBVEosLxJWSDhKP/xAAZAQADAQEBAAAAAAAAAAAAAAABAgMABAX/xAAlEQACAgICAQQDAQEAAAAAAAAAAQIRAyESMVETMkFxBCJhFKH/2gAMAwEAAhEDEQA/AN4pJLmvlHt6bbNzQbNTQaJiYAaJiMAAIrwAAHUAAFKJZSox0okuW28o5v53N/7mP+dZHlFN/O5v/cx/zpPV/g1HUSS5b/xDOfO5v/cx/wA6x/xFOZTc3/uo/wCdH1DUdTJLl5/KCbI/i5vef2mOLyPp4Jt3KGc+dzf+6j7v603IFHUqS5egbfnD/wA3Nn/7Mfj5fFTIe35oXmbmemYjfmQc6AdKpLmmLyvmG/8AMzJu/nxfzIfE5dTgNP2iORSo9/iXjcbSym/BqZ1MkuV3ct5xwqJqPT66JUbyLWG9Zy/K6cznJk7vDRB/3Lcn4DxZ1KkubZTllM4OjzHHw8Q/9yJQ+UUc4TMc/wDzxfzKcs3H4Flcfg6ASWhP+MzJwmJj7+L+ZIbZmfnEx99F/MpP8xL4JvJ/DfaS0EdszPziY+/i/mWJ21M/OZj7+L+ZD/avAPVXg3+kufHbamfnMx9/F/MsDtuZ+czH38X8yP8ArXgPqrwdDJLng7bmvnMz9/F/MsDtya+czP38X8y3+teDeqjopJVj3Nph8TZ8F0R7nuJjVc9xe40ivAqXGpuACs66oy5JPyUTtCXMXKdn75N/aJjzr106uZuUv8XNfaJnf/mvWkrGRX3Gi9ETX1JuYdemrSXgayQ5w3rOBDtapS0vaoThpqjcnJE7qDoAWehlsF+DuIAzb00Dv0XrnNaL8dCpW1JgQ23Cg8o4n6IVWiTBiOvJAPSTx9SyGpIKR9q0qBQXXAcdUKmZ2IbiSAc6rwspd66r3pJHCp770wDGDHycemvtcnYUuSKYitRTLWm7PoSMEOAw45HjonIXvbqUIwNcRrjVYKPIcrQi+/XfuWbpQjUbsB0e3oRaWNoX0PBZuiAXOFRockGx+IJh2t4UmHHiMFReFLfCb8kim/EbkxEJGP6JHRuIWktrNI3og2ZaVVwRw7lKY9zR6Vz5MUWQyYkWMrApuQjWmhPuC4XGnRxNUxhwWBTxamy1MjDdFiU6WrBwRCjdfuX/ABbB4xvOvVrVV9zD4ug8Y3nXq1L1cXsX0dUehLmPlN/GTf2iY869dOLmDlO/98m/tEz516dhAUYVKUKFff1LKzfW5TZBlSCR7Z+hZ6Mifs+VLiABf2AIrtaeZLQ7IFp2TNafKiEXngs5UeDYKAWiCTU4DU7s1WtrtLnOJNwxruvvpvNaa0GamtsutIA7VmnxSC81canKgGQFLgBRR4Db20xJA6zfToKfnGUdQ8OAFw7KdqygQbnf0hx7KAhVoTswhutE2hR3HHTFSIMMB1lwI4inpuKjPGFL7t1f1yRSReHgNdQEZ5VyF+AIoOoHIgNBR62Spoa6HHoN9U4yCKBrr25OPya3UPT7akZeDUlrhhjjUUzGh7+AWEaVLb8aY6Hff6cq1qksokQocn4M3EjAkVBuOG4tOTlIi84Co6fXu9qqXCbQDyK0BNeaTi1xPyTfjhvvT0aAGiuGuV+FDoenpzKSY6QCiMc29tbst2o1CxZFqNO5EYsKhoLjjZOe9pyKhRYWJb/qGYO9JZhlpv07ipEGKW3HxTrksBBupiD2cFkwfJd0O00ruWA1YT2U6w6mRRcoBKg4G4hHoLqgLlzQp2efnhTs8IWBCdWJUSA0Qm3J1yaciFG6vcx+LoPGN516tSqvuY/F0HjG869Wperi9i+jqj0Jcrcpn/vs59pmvPRF1SuVeUTP32c+1TXnoiqZkFrb0Z2bCqL/AOkd5KHQmKxbBhVc2vit5xyuHrw6VKUgw2wxEl6Q6kaE1Ggq1vdXqyvq21YIERsOp5rgXHV9bRrwJI6Nyu8xONILieZCtPdvLBbI6DYoN51WvmzBfHaXZuJO80uHGt56dEYF5AKO3nOO+yei49ykyoo8C6hpwvGHQa9qbLOc4HU9d6zGFaVpcR+vX1qgg9FlbJoMPRp2U4tXkKFfdjlmCKZ8QikEeFaaeMDreRhdxp1tOqZhM1pXI4XDPtHXuS2NQSkW2wB8oeKSaG66wd4wH/hTRDrf1imenTpxGtYUhDBwNM78QcPbiUVtWq1HvjRzgPlszLdXDGn6hQkyyBXgTCJqKtzGdN2pu9gaKfChCyBc5jgCDuyHEZcCMqLJ0UObUkEgA18phzHdqM71hCd4FwBr4N1/0XY19PbuCN2NRCmJSl1xBvH6aKG+HQ48CceDtUdjsDTQ+K7CnyXbtxF43V0UWNDbg6oyrS7oNf0SmoFmECDTTD0pMg15j8cnajepMSUdDNRzhr6929SYTA9gIF4x4e3eFnoBCELm3eMztboeCmycVOmBRzXDpGowKiu97fZPim9p3adGCEkpKiWTHyVMnuKwJSqsSVyNUzzJJp0zElNOWZKxKyCjdXuYfF0HjG869WpVX3Mvi6D9KN516tS9XF7F9HTHoS5c2+399m/tM15566jXMu3of75N/aJnzr0ZuhZkSXYiMOZ8FDJwLiONAK9/co0FlyG7TmOeGk81uPAXn0jpULtjYXsNzEc+BDBi4tta4hxB151kcIW9BZM1itOp77V/aFIbEJY0nO043b6AnpI6ysJS57CMntPQTX24K60jo7YOiso+up7a+tOeDob8Dcd1cD3dSmbTlqOIyNSOGntqVgIdptdLnDjnwv7SjyDQ1LuMJ9oa0I1BpcjMWAHi22+t9fSe4jehYFx1Ht7cVlJThhO1YTUjPiNCg/JloKSkXOl4ucMwfal/sCEzDtgOY6jxe0i7nDTprdvpmhsSjqPhuBy3EeSRxyyWLJyhuqDmNNOPFQnspFj3hhE5zeY9tS9gwa43F7R/Kd8oX2SQaG4p2HGDhZN1R1U9sd2Yoh868OIe0lsQZi7dwIIqCMDUhKFOteQC3nXcwXHjCrj9Hqrgp77GCsGMG+9RBcbgdRW6hwqD2jeVmYBBsOvBwONxwpu43jBRWscWmzSKyuFDUH+oYsdvFyehxagtrlaa00J1c09pFN+tCOQaPGQS08w/6cj7a506E9L2HGrRYeL6ZHfwOHqKdgxfCC484X41rxpjfnrxu9nZIOaIrbqEVAxFcadXV2OnYGjKLDuuxF9O9vqUbaUlaZUCpHPbw+UPSpcjFL2gHxhUXajREYEK0KDi3iLy0qfTD2gFJgPYCMaJp7aKTCg+CjFg8Rxq3dXLoNQnNoQbq9aTIr2cH5GP5BxXlF6kFJHMjdPuZ/F0HjG869WlVf3NPi6DxjederQvUxexfR0LoS5s26398mvtEx5166TXOG3P4ua+0THnXoZXoTJ0MwmqpbSi1iuO/vcFb2ZncqZtCHQnW49R9fco4ux8C7Dki6rW08lnY4A+hSJWHVtRjf1itOwhCNjzXijiOg/rRWCSg3uGRv8ASO9Ubo64qyU6VEaGCMcvV3jpQeC4sdhfgQcxoUeln+Cdf4js/T3InM7HhzItAhr8LQz3HX2ogpUPVlTjSwcLTDUeT8pu7eELjur41ePtlxVgmdgR2G4A72n2rmvG8npmJizpNK9eK3NA4MAS73sNWkEGlQcDTuKJNnIb7ogLDr4wrrUX9yNyfIp+d3AkDLRGJTYcrBqHe+PAq4k3N4kmywcSOlK3yejKNFMiSYfSxFa7QG0T2CvSmHcmZh+EN/ZTtAWwYO0JKHeIks3G8EnC69zW0xpnmEd2dNtigFhY9uTmOtt6wtUl2H9X0aygbNnIRBcCf+o9Jz6+lE41uzbLDUZgX8TX9FtSFIhwvCamdkMOQSSxSexo5I9Gno8yWkRYZFL7qC52D2XZeghWrk+9sWpHwcRoNMaVPOB1IIrTeFB5WbAEEmxQNILhuLLzTi0kn6IWHIvmBzXXEOtWcwHEBw7R7YKv6FnhheBmHwzjXDUXV40qEYhPsvBydSm85dNxuTHLKVo6HGHjCgNN3NPpUmDCEaCQcqGoxFdN4Pell2ZHm3ZIODYjen0qMGW2U0xRXZcQvaYcQ86lCcjo4ce+oQ5w8G+yeHQtdoSUbVFdisoSFgie2peyQQLj6ELqpNUzy5Li6N1e5n8XQeMbzr1aVVfcy+LoP0o3nXq1L0sXsX0WXQlzjtwfvc19omPOvXRy5y27/FzI/wDcTHnXqed6QmQabhRVja8Gj91AOsetWeE0odtSHqMVDHLZXCisSxsuuw7irXJz3NytCgvuGl+lVV4LDbcaUA7Ud2FAa+JZcaVBp9LGh449Cu9nTFk921ibnQ8entTkpNO+Tapvrd6VKmpNkIVLrgKkk0AGFT6ABeoMCetEhpbCaHNh24zhDBe4igsgEjEGpNwBJogsbl0NKah2y58mRaNSaq5w5QEC5a25KTkUxiHgChoaGta0I7CD1rbWzm1CeOPjpiTyctoDzUmTUN61VY/JpsdkVr2kO/yg8OsAgg2nUuLnEXnEA0G/Zj4SixJSqdKpWgc7jxZreX5IujWhFe9sNwoIZc02KtDT4MsFAKNAF5pXAVNb5s2QawVApXFTYUqBgE+IaaUnLsSMVHowDU3GCkEJiMErGKtyihAgOu5rq1OQILSeoqocnJM/tEV5rZDaD6VthtHiAFfNoQLTXN1qEB2LLUc+uZaDnUAmh71yztM6Y1Q7yjhWoLbsHEnrPpIQzkzUl0I6UrvqadwKN7UcHQXnI83rLR6Sq9s4lkcbw13G4j0DrUpPYUtEqIbLycHCoPp9B4pza0IxIYiDxm47wPbsTnKaBYiWxg6nWLk3s6PcRll6QeiqknUmmM1ashTLfCwA4X0oaquvZRXKSgAQojRgDUDQHEIXtGTFCWjoVGrVnn/kYrdo2V7mXxdB4xvOvVpVY9zYf+nweMbzr1Z134vYvonHoS5821CAm5k4nw8c/wD6OxXQa0JtOAXTUyB/Oj+dcpfkdIWYOgMLncLymdoQaigRtzAxthuN1o79EwYQF5GC50tl8SpFOjS1CW4BuJUWVmrDw7p6QbkY2iHPqAKNzQGKynALoTKl6ibLMwYb6gsucL7ycj0VPXuR6DsBrohdZIDrJe2rSC9twc0UqDQCt4wGdUH9zie8JDdDOMM3fRdeO2q2JLMFFWEnHo0oxl2iDDkwHNoAACDQDPUnM0VlkXIXNQ6NJU+QcGihxTAYStr20FAndpQYYrFiNYNXODR1lKHOMdQscHA4EEEFDkgcHV0TgV6mKrO0iY9co8UrMvTDygEHzQQOZiiGx7sKAmu+hR6ewVW2gbTSMq4a6e2jVDKVgM7RmLMjeec6l+8G1QdtOCgQIwcWOGdmh1y7C0HpTW3IlYEJmVS6uhAbZ7S9CdnThYIVoUABqN7osQD8IooSV9Dpmxtqy/hoN2NLu8enrVZlasdf1dnerJsaMCxrcdD0KHtuTDee3S/29slPJG/2Q0HX6sgwpiyXaEJwsDmBwvuPYg01MXBw3dvsVJ2PN05pwrd6kMU/hiZY+DZ3ISHZkoYGsU9cR5VgQfkmykqwDCr/AMbkYXpw1FHC+xLSe0zSYmaXe+xuk+Ect2LTO1odZiPp4aL+NynnXQKsiwIdBvKZnod1AaKYzE7lCm3F3DtXNVHRjWhiJsxpbZBBz4lVrbkh4JtpwpoNVZIE34O+lTlVVzlLGfGfVxrTLRPHZSWiJyA2l4KcaDc2KC0/Sxb2inSt5SL6gLmt4LIgINC0gg6EGoPWt6clNuCPBY/Mijho4YhdCEiWqaBLTTFVyLOTBiHxS3ybDw4cX1p2KwQpgFMue2t60lY0Xx+BSMjbo6KATS7PvReVkWQzVoFdUPj7UgQ2++RGtpqUP/xT4Q2ZeE+J/WSGM6zj0AoXFDrHlmtdf8LJFTDZkahBzKzUaluIyE3MMbad0Odd/wBKlyuwmNvDohPlOe4k9GA6As5P4QjxqK29hEGqwcsLJasHvTWIQNsxbMN7tGuPUCVW4rPk0qABfqaAX9Xaju2Tahub5QLetCpQAsqfGFzhoVz5NsvDUQBtaVL4dG+NqKH/ADIhN1+V2CAbRYQ5ovsloA1r4WISegG7hxVlfLlz6EXVPC/xem49Jaoe3oFuHCjNxDrD76Goeag5AhxcP9QSIzJ3J6cIbStaGnq6/Wjn7aIjXMPRxIw4FVRjjAig4tNA4ai7tFOxEHvBqWmtfYKEriUjTA76gOYf6mjpqR04r3ZT7Td4Pt3KNOTHOqdQTxGfGiZkIpZEdSpaamvo71OBpm9OQ8S1JQif6x1PcEeVd5AOrIwjvieccrEvXx+xfR50/cxLUO1WfvEf62L+Ny28tUbTb7/G+si/jKMlYEQYQUScFL1NIoQom1G81cs12dGP4A0Q0vdeRWjfSUEnB42pROMLrutRIkO6gSQkVkisvlKu7UQ5PbeMpFvr4NxFsaf1DeO5SYwDQdSq1PeMrxJPRvfZ20g9oc0hwIqCDUEHMLKe8I4HwZArmRXsWnOSPKd0q6w6roVcM2nMt3bltfZu2WRWBzHBzTmDX/wU0kMpfI3s/YDS61GcYjtXX9QwHQrVJwbIAFABoEOlogci0BlKJaorLLJqifBUlR4cULN8WiojmlsxiFDpuOAlPzoaEAjTVopZyoaEGyREeXGvUsYksDefbinpZmakQYFq84ZD0qVWVuiv7RuFQy1TLCo9JUZ8RsaDFuBDr3UFaRBShLT8ogAluZbUY1VknJIOQOPI2HCzUF9QKUs3UcS4GoLjZF9MholaaCqZXtrve2FCcKXc15ByGBBO41p3ITB2qQTWoAIJr8nK8jxa1NNaK2tk3MtVhtsnxgC6yd5Yc1XdqSgiHAUy5rbAPACgN2NOlDT7NTXRhtSCH2XtJNN4vBvBTbG0daGY7Tj6V5CiWSGFvNc0ZXtNSOFLknwS1pvwNVyyjxZW7RvH3Pf4CDxieccrGqt7mT7WzoJ3xfOvVpXqYvYvo87J7n9iWrdpD36N9ZE/EVtJav2mPfo31kT8RVUTYOmW3A6FNTIDmXqVEbUKBGiWQQVzZtI6MO2B4za4BQI0M3lH2wQQdFBmpWty5ujo7KjOxKVQOaF9VbtqbOoKquxYN6tFk5IFWFK2fPRIDrUN5ac6YHiMCsZhtCmYgVEyfRsLk7y6oR4dtP621I6W4joqtj7L27DitqxzXDVpDh2LnhkQhqcZDNLQx1z60bGs6Gm9rMhmrntbXynAV4VUaJyhabmmp7Fz2HG1UeNXHNbL5OTRiQ22vGCzdDRplqjTDnXlKUaa1UeE/VTJd6lWyoWhi6mqJQcENl3IhAcqIizNzKoTtaHYaH+Q5ruitD2Eo8xqjbTghzHjVp7kZR0CMqYz+zhwrkUGdsuxEq0XZilxHDNFdnx6MacQQK6g4FSnFrxzTXTVDipIbk4gaLsqE4XtG40p0cEB2xydoCW1I7f1V7ZKanqWEaABkD0ovDaF9Uke5nL+D2dCbWtHRu2K8q0obyeYGwGgCl77uLiSiSpFUqOeTttiWr9qfDRfrIn4itoLV+0h7/F+sifiKdCsjhCZ83lFYpoCgU1FLjZGKhneqL4Vs9hRObcnwAXJ+BIENFVDjCy5cqTOm0RNuQxZuVPjQb1cpokoFPStcAgpbC46K9MywKHTEuRerFEYAsGydu4Z5KyZKgTs3Zxi3AKV+zOhVY8U0K2Dyb2CIbQSL1K27sZkRhqBXVXjHVkuW6NT7HkjEi0pdVbAkpIwy0jcm9g7GEMk0VogytSFJ7LxVEhknaAKbbALSi8BlAshAqUeJuRjKsNEQgMWMNimQWp0icmPQwsJhtU8wJGEXXDr0T1ZO6BuwoFQ5nkuPV7VROLs9gFwv1FxUKhgxQQOa648cqnj3os1jn480bryfUmhFJULOTbshy8AivOrpUX3ABOuguPsUQENrRoFDmJrybt+f6JtITbCWzYdmGBx7ypSibK+DHF3eVLSmEtY7R+Gi/WRPxFbOWsdo/DRfrIn4iigMgzZuUSRl6Eki8qe5lVm6DQhcuZXJHRidRMnm6iCTgvKNPCFR4ZFd6OZcY0jYnctgQRDWmS9iQjxGqmvkDStyagg1sOFxXGzsRXdpQFL5JS7YkUB2SlbUlKGmihbBFiZZerw7RCZtiFJCgooG14AAoEZkHVaEO2g2r+C7Z+05oe4DQZUBT5eGvfBqXLw1JI6GxyG1PBi9YxOtamoWxMCksTICdaiKyRDvNAiEOHQJiThUFTie5PkqqVEJMjT8t4Rrmi6ox0ORCx2fOixR9zm3OG9TIjw1pJNAM1V9plxf4Rtxws5WdDv9fCgk6DCPLQYjRy81PQNE3RD9nTrYl1weMWZjDDUYdmqJhIneyvGtBfZnwY6e8qWo2z/AIMdPeVJRJPsS1htH4aL9ZE/EVs9aw2l8NF+sifiKaIjGFIhm01RwsYBLXXYKOWO7K45aoziHJQorb0TjAG+lCh0zckm01seCaZ46KAMFGhS5c62cAsGTbCb0tqbTDYZDbrlx99nX0Atpz4dFcBlch0vEsRWmuabloD3uJATc3IPBDqG4qsOycrNx7HjVYDuRKJKB4rmq9yUi1gtroFaoJoF6aSaOJumA40uWmhT0FqM2Q4XhNRNneSVOUK6KRyeSIxOUXpgluIIXoSDWeKTKQqncPaiYZfcicJlAAOninihJyHVmLhevLKhTse0bI8UeMdT5PDVO3RNKyDtacJoWioLg1gNQC4/KdoNP1Uay75Rb0A+kp6caHAg4KI+LZxPTl00w7lFsulrRFntnuiULQ20PFcHOhuHB7a9yMbPa8MaIjg54HOcBQHfT24DBRZOKCKg7tURhrIZt1TDezfgx095UpRtnfBjp7ypKYg+xLV+0vhov1kT8RW0Fraf2fFMaKRCiUMSIQbDqEFxoRcmiIyEE4IJ0UuBsqLnDif2O9Snw5N4/wAt/wDY71JqBYFJcMVFm2AhWGPIvI+Dif2O9SGx9nxf5UX7t/qU3BMZTaK5E2e3FQJqXGCssbZsb+TG+6f6k1/wGMR8FF+7f6lHJjSWi0Mjsr+z2NacU/tajm5KTM8mo+IgxuiG/wBSiHk9M/yY/wB1E9S43fg6015DfISLVlDkaK8DBUjknsuPDeQ6DGaMamE8DrIV7gwX0va7+0r1MDuCOHMqkKHkpNcFgIDvJd1FZ+CdXxXdRVCQ5bXjpZpy6rkhDd5J6inLJpgeooMJHhSwa4kEpyhC9bDdXA9RSaHD5LuorGGpucpzW+MRj5I14qHcBRSpuAbVQ114GAOVVGdBf5Lv7SpSeysaoiRSoUR16IxZZ/kP/td6lBjSkT+W/wDsd6khRHsOIpbI6gslon8uJ/Y71JwS8T+XE/sd6lrG0W3ZLqwm/wCrvKmKBsNpEFocCDzriCD4xyKnp0c77EkkksASSSSxhJJJLGEkkksYSSSSxhJJJLGEvF6ksYSSSSxiPEgEmtTTToPps9W9Yfsp8o349g1uutde5JJYx6YLi7trfQk0yrgKbliJQ3348dKYV9qlJJYxl+ynNxzp00/XrXhlneVlfcbzSmtySSxj10sfK1/FXPoHQvf2c08a+6+/ECl9+GfFJJYx46WN/Ouv1ztZ139gT7G0GuPekksY/9k="/>
          <p:cNvSpPr>
            <a:spLocks noChangeAspect="1" noChangeArrowheads="1"/>
          </p:cNvSpPr>
          <p:nvPr/>
        </p:nvSpPr>
        <p:spPr bwMode="auto">
          <a:xfrm>
            <a:off x="155575" y="-1804988"/>
            <a:ext cx="3095625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0" name="Picture 4" descr="http://www.gozderesimler.com/data/media/180/79587704_9yhAeWQs_langley_3BEAUTYweb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492896"/>
            <a:ext cx="3095625" cy="37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188913"/>
            <a:ext cx="1943447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bay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1816100"/>
            <a:ext cx="2160239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err="1" smtClean="0">
                <a:latin typeface="Hand writing Mutlu" pitchFamily="2" charset="0"/>
              </a:rPr>
              <a:t>rak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99792" y="908720"/>
            <a:ext cx="1770063" cy="733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771800" y="1772816"/>
            <a:ext cx="1782763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716016" y="980728"/>
            <a:ext cx="3816424" cy="1108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9000" dirty="0" smtClean="0">
                <a:latin typeface="Hand writing Mutlu" pitchFamily="2" charset="0"/>
              </a:rPr>
              <a:t>bayrak</a:t>
            </a:r>
            <a:endParaRPr lang="tr-TR" sz="9000" dirty="0">
              <a:latin typeface="Hand writing Mutlu" pitchFamily="2" charset="0"/>
            </a:endParaRPr>
          </a:p>
        </p:txBody>
      </p:sp>
      <p:sp>
        <p:nvSpPr>
          <p:cNvPr id="18434" name="AutoShape 2" descr="data:image/jpeg;base64,/9j/4AAQSkZJRgABAQAAAQABAAD/2wCEAAkGBxQSEhQUExQVFhUXGRgZFxcYFxgfFhoeFxoaGhgZGxgeHSkgHB0lHR0YITEjJSsrLi4uGh8zODMsNygtLisBCgoKDg0OGxAQGywmICY0LCwsNC8sLC83LDcsLCwsLCwsLywtLC80MCwsLCwsLCwsLCwsLCwsLCwsLCwsLCwsLP/AABEIAMABBwMBIgACEQEDEQH/xAAcAAABBQEBAQAAAAAAAAAAAAAAAwQFBgcCAQj/xABCEAACAQIEAwUDCgUDBAIDAAABAgMAEQQSITEFE0EGIlFhcTJCgQcUI1JTYpGhsdEVM5PB8ENy4RYkkvGColRjsv/EABoBAAIDAQEAAAAAAAAAAAAAAAACAQMEBQb/xAArEQACAgEDAwMDBQEBAAAAAAAAAQIRAxIhMQRBURMUMgVhsSJxkaHx8EL/2gAMAwEAAhEDEQA/ANujSwtXVFFQAUUUUAFeKttBSeKxCRozyMqIoJZmICqBuSToBWadovlHaVjHgs0cajM+IdbMQc1hGjDTa+ZhtsNb0spKKtjRi5OkXnjnafC4OwnlCsdRGAWlI8RGoLW87WqlcU+U6Q3OGgVY7aSTlszbbRLqAdhdgb9Ko2DwskxflgySv3ppZGb/AMTJYksF7oA9keFT+B7OIyl8TllGtkItECEY7bk3sLn4DWqJZZPjZFuiMed2JzduMc++JCyfZQQqSL7DKQ7n8fGm8vaniJ7zy4otfaOAoi6m1wIyT7Ou+xtYE1ceGcOYIqQRdxQoDABV0G+tg3qL+tSMvDJEGeSWKJFAzGxNgAw1YlQN70aZvz+A1x7JGe/9RY5crtiMbmItmaILH8UERUbg7E7a9ak8B8oGNV7M8E5F80RiaNjfa0mbu6jfKR5VOR4mEmy4qI7gZ0ZAbkHSQ907dBtURx1MO5CSLDO3ulGD5PDMQBluSLWFzb8GUMl0rEc4VbJ3DfKbGuuLgeBerq4kUeoAD/gpFWnhnaPC4hskM6O9s2UGzEdSAbEgaXI2uPGsnXspIH5seHMZI2Vyb2+sHW5+Fqby4aRomds+WO5Zo7B4ytwTYd5GHQqToL3ppvJj+S/7+yI+nP4s3Sisn7N/KBIjASs+JgbdwqGSPTQjIBnXbS2bW9ztWlcH4xDio+ZBIrrsbXBU+DKdVPkQDTxmpcESi48j6iiimFCiiigAooooAKKKKACiiigAooooAKKKKACiiigAooooAKKKKACuJpVRWZyFVQWZibAAC5JPQAV3VB+VHizWTBJa0ys05sCRGCAEA6ZzcXtsrW11ESkoq2TFW6Kl2z7VvjLM5EeERwyxkd5+ivIT52ZUG3W5tZLhvZeSW7YjRGb+SBqe6AodvC5BKjre5I0o4Dw8z3kkF1TMqD3WbVS5F9hrbzzH3a0Tg3DjOA7EiPcW0LXAuL/VB6jUnbQa5Fqm7fP4NEpKKpEfw/hhb6OFAAtxcCyLuN/ToATr7oNTEuEw+Dj5uIYELa7MNLtoAiDqSbDdjfenvGeIx4KANl6hY0GlydbeQtck+ANU3EYTGY11bEFVQG6Kuir0zZSSzPYmxNreArXiwd/7MmTLWw7HazFSsxgwo5YOmZjmPrYZVPkM3nam8q4rGsvPHLjHugEAW8M2rN5kWH62LDQkgLEui6eCi3S/X4XqP4zI4cYeJs05F3O0UKnZnsczMfdUEX30ANWSyYsK1PsVqM8mzYx4jBg4CEaPNI/sxpnaZuhIAN7eLGwHU0lgeCT3DLy8Pvv9LMB0ANxGjbX0fbc71L8J4NHh7lQWkbWSVtZHN76noL7KLAdBUjXD6n6vlk6x7I0w6aC3aIhuBkgZsViiR7wdF/8AqqBbfConiHZmQuWYJilNtJDy5tPvrZG8rqvrVtoNY4dfng71fyWvFF9ikngeCxOaJFaGdRcxsSsi+e9yv3kNvM1VuFY3EYbEGRHWOZG5ZZkOSYAA5JQGAuemxuDl0uK0zi3ClxCjMTHKhvFMts6N0Kk7g9VOh2qFwXDY8SZllumIQ5JwhsrXF1kCn3XBzWvocw3Brt9P1UerVPaaM7i8P3RZ+yvbCPGExsvJnAvy2IIcdWjb31B0OxGlwLi9lrBOI8HODkyuvdjyvHMmkid4LnGt+6Stzra+t9SdE7AdrnnJw2JP0y6xyFcomXW/dtYSKBcgbgggb2vUmpaZc/kak1qjwXeiiinFCiiigAooooAKKKKACiiigAooooAKKKKACiiigAooooATxE6xqXdgqqLsxNgB1JPQedYTxzirzyti+8zTkRxJ4KxIw6eA1Nz5yPWqfKVieXwzFffTlDyM5EQPwLX+FZTHgCZMNh1uQHRha18sH0hAPqq6/erPne6iXYlVyLp2V4IDyYSWZFBeQ/WCkDL5ZpCxIH3vrVeuJcRhwsYaQhV2VQLk+Cqo1OnQbCmXZXB5IzIRrJqLbBQTlt63LejDwqG7RxCXiEaMbqsIbKdrlpL/AI5Uv5L51fhhezKMk6ViYxbY2dZTGUhivywx1cm3eNtOnS9rb6kCcweFMpudI+p6t5Dy8TSeHg5j5BooF3I6DoB5nX0APlU8qgAACwGgA2FthVs5VsiuEb3ZF8cxvIiAjUGRyI4V2GYjc/dUAsfJTUPgMIMOmW5ZjmeWRrlnbdnPmTsOgFhoLV60wmxkz3JGHAgUa2DMBJKR8DGt/umnhXX4f5rXnPqGdyyaOyNsFSPI1IGu+5/zw6V3RRXOHCim74xQbHMOlyCFv4XNKmVe9qO77Wuo66ipcWuQPZGABJ2G/wDgqD4zh8mJwuIS2dmGHc3NnSUEoDbwkAsemc9DUnNjSt2KHlqbM4IuLbsV3yjqd/K2tRnaJwggBZVUYvDMxJsFXPn1OwGZSB8K19Kp480Hxf4Fmk4sQ7RcPnkcPEEJQFXifQsGGqk2I3sQdtKofFu6p+jMQTVldvpITeyyRuupVTYfWXfYitQxXHhPlfCwTTC9uYFCRsDfZpCpYA2IIBG9t6rPH4J3xcdsHLZ0ZXLmIREMrKc0mYgD+Xfr3RYEivSTjHJG5cmSEpQlS4Lb2F7SnFRcuawxMajmW9lxsJU6WJ3HQ6eBNoBrPuFfJsA2eXESjfIkLZFjDbqJB9Iy201I9KmV7ExqBkxGNW21sXOQLbd0uR+VRG63Hk1exaaKrnIxuGAKSfPIxukoRZ7W2SRQqN00cXP1qleEcWixKF4idCVdWBV0Ybq6nVT+oIIuCDUkD6iiigAooooAKKKKACiiigAooooAKKKKAPDXtFFAFa+UoD+F4wkXyxFl20ZSGQ6+DBT8KzLBTXxEQOjASkW6gQubjyvYW/etm41ghPh5oW1EsbodbaOpXfpvvWMcBJjxmGTEEB4sTyXa/dYi6/DMchsd7iqM0blFl2N7NGm8b7Q8jLh4Ezz5VAX3EuO6D4mwvbTQXJAqO4bw5o2eaeTPKwJZjsPTyAAGgAFvjSfI5XEZg+73kRvEMFUfEZXX4DxqSxcefLF9oyof9vtSf/QPW5JRVowtuTpk3weHLGGO798+Iv7I+C5R63p5XVcms7NC2KV2W1jlY3u+KxZN/LESoB+CipioPh8ohxE0DaZJpmW+xGI/7kMPLWZb/cNSaLlAUA90WtsSBoCD4j4fpXmOpg1llflmqPAu72FzTZI2Yko62JNz19Mu1xoPGlMx2tfbcEfnYg/ClcLGoLEJlJtmHTS9iOnXf8at6Xp1J/r/ANJFigIsQCOvhTWfBahkNmA69QOhO/iPj5CyhZmkAClVXUsbWYlSAoF72F7km2oFr9HFdOWKElTQEdjuIx4WAyS3VVGx1Yk+ygC3zE6AAXqE7O9m5J1il4h3ioHLw20cY90yKDZ5LWGtwtvWneAwvz3GGdhfD4UlIB0ebaWW2xCewp8c1XGKK1aceOMUm+e32M+SVukewRBRSxFeAV1VvInA0OGKm8RA8VPsn08DTpHBrqkpoA3kehG9TVcE2K1XePcPaJzjcMPpVA50Y2njXdSPtFFyrb3GXY1LxY1dQzAMvtD9CB516cUToqX9dPLwP52pXOK5YUxXCYlJUWSNgyOAysDcEHUEGlaruH7Mcq/zfETQXJLIuVornciOQMFJOpy2ubnrRIeIxG4+bYlL+z3oZQOpBu6MfI5fUU5BYqKhMB2nhd+VIHw832U4CsdbdxgSkn/xY+dqm6ACiiigAooooAKKKKACiiigAooooACKwXtchTiXEEysYmkjzFfaR5IVcN46m9vAqK3qs17ZYFTxFlY2TE4VNB7ReCRvpFHRlDxEeNj1GteVXEeDqR12bD4ojEztmkUIug7uiBrjy75NvrXPhVnw6Azwk9C5HrkYfoTWX8H4tJh8SYGbLlsTa2VlU37viCuc2Ps2IB000yQHushAdTdSdRsQQfIgkfn0rVeuFoyJaZUyy15UVheNAi0qGNv/ACT1Dgbf7gKkYZlcXUhh4ggiqWaFuVztX2YbEOk+HkEWIQBbtfluobMFe2uhvYjoWHWueD4xmBjlXJPHpIm99TlkU+8jAXB9QbEEVaaYcX4Uk4F7rIt8kimzqfXqp0upuD1FVTxRk7rceM3EYz4hUtfckAAe0SfAfifQE9KTxmOSP2j3rXVQDmboAvib0jwafmxRyMF5mXK5AGjKSsgB8MwbSn9UGgKie1mPOHwWJmXRkicqfBrWX8yKdYZnMjZ1KgKoWzEprcnwu23QgW31IqLxWGbiMpgGmEja056zOpvyV+4Ld49Tp400Y26FlKlZYuzOBWHCYeNdliQefsgknzJuT61KWpFcGo2FvQ+Fd8sjY/jV5nFBXtc5wN9PWuqYgKQlfN3VPqR+l68kmu2Qb7nyHT8f7UtGgAtVTbm6XHcbga/wyM2LIpPoKWXChfZLD4kgfA6UvRVkYRXBFnCFutvUdfh0ruimk0mRrk9w7393z9PEfHxqSDzifDYsQhjmjWRD0YX+I8D5jWoHDYh+HvHDKzyYWRgkMzG7xMx7sUrE3ZdlVzrsD0NWcmm2PgjkRo5QpRwVZW6g71DlRNDyiqpgeMy4QGLGpIyJpHikQsjJfu81VuySAbm2U2JuL2qx4HHRzIHikSRT7ysCPypiBxRRRQAUUUUAFFFFABRRRQAVS/lCwf0mCmGhWV4m21WVCQDf76JbcXOtWLtFxRMLhpZ5A5SNczCNSz262A203OgAuSRasY4/2txeLSfI9omdZYQ4jbKEZXTK6bEMvUtcHz0iW6oWWSMKbH/HOHmQJLGCZ4wNCSGZRnLJc7NmBIv18jUT/wBSYqJUZS0kNxmys2ZADZhYW210yjaluD8RWNnikdsrjMrE6XYMj5mPsgnIfVr+NN+J4uGd+dho8Q7WszoQkcltr3YXcWy5hcG3npTrlB7FmNQzRv8A01HgWN50KvfMdQTp02OniLH406bDjNmW6P8AWU2b4/WHkbism7I48I7hWxCLfvpmGeMnvewbXU3vbNYamrfJhsO0D4nD4l3lis0itYOBcXBWwdTbUG5v51rjmhN1/RRLFkx7mgcOx5Y5JLZ+hGzjyHQ73Hx9JCqpgJubEjHcgXI+sNCR4ag1L4Lidu7KQDsH2VvC/wBVungem9hE4aRoTshuIK+CkkflvJhpXLkxrmaF21e6DUozXa63ILG41vXCdqMIbATLc7LZs3plte/lVwFVDC4VMUpmnRZCzuUzC4RQxVFUHbugXtuSazTiuTTCTexEY/tWzRwrFGyviwPmz3BFjbM7DdSqkNbX13q7cEwCwRJGgsqgAfufM7386q2AwyyY5yFAjwqLDEoFgrOA8hUbDu8pfgau0Q0qyEaj+5VOVy/Y7oootUkHjLca00mblAnUr4b5fT7v6UviZsgva52A8TSCYYsQzk9bKNF18v3qrI38Y8/gZfc6wCWW59pu8fiNvgLCnVIGJhqrfA6ivRIRuvxXX8t/1p4rSqIe4vRXKNcAjY11TkHlcyqCDcC3W9dGmpUyE3HcGw+t5ny8qSUq2JQzfEuAFRWK/aWB08gTqfPbrSuGhibpduub2tPG9PyKRmgDbj/3Vbxp/Lcazoi1QuO4BEzcxAYpvtou6+l7ZraOBc6MCKk0ZlNm1B2PX4+PrS5FWJ0K0VuHjc+EOXHFXh93FoLBdrCeP3P94OXxC1agb0zmjBuDYi2oOxv5VB8PJwMixE/9o5Cxb3gdjZY7/ZNey/UNhsRldEFpooooAKKKKACiiigCj/K1jolwYilALStZFLFQCmudmGllOU2O5IFZfhEKoAzZzb2rAX+A0qy9vOIzy4uaCYnlIy5E/wBMiwZSV95tjc3AO1qrGLlEUZYAaDuroASdFHlckCkZzupnrlpQ34zKvLaOxZ3BCooJZvgNbeJ6VNSvljkOV8wi+iVQSA1joQvW+UW1FvjXPC8BygSxzSN7b+PkPBR0FL4SVmW7pkNz3cwOgOhuPHesWTNbtLZHb6PpfQhTe7IfH5PnFy5jblqoLxkwsxbRHa2mhOvQkeYr3ExFCPnEPzdzdBJmIBBuCFkUWI3Fr1NugIIIuDoQdjUS+AujRtLiSmbl3LHlqSMyJY9090jWx9QTUQmmv2LskHY8w3H58Oqosquo9oq3eA+sY7EE7XsVvvVpw3EciRSrilxMUhyvYG6tYsUZGZipIBtqNRa2tVzhOAZsO5SZUaElJBKCyd0A5g1wygqQ1iTa9hpVeWBGQSMM0jZSTez5yRpfdbEqoHQXNbYdVJP9W6MMumjL47M2b5qQtoJ5YgdRkKlLHwVgwA9LVGdn8fKsj4aON8SkNvplKKQSTdHBIUkG5uvTp1NFw+OxmHW0eJz3H8tkFyepUgXHTX8d71eeynavB4aARyiSA+07yLdCzWB76XAtooB6Ab0zyYprYiMMsGSfYkF4XkYWZ58QSPD6Z1A+AAHwq3AVUewc4eOaQfypsTO8R+6z6fBtSP8AmrfUkVueUV7XE0mVSfD8/AfjUgJCMM+bwFh/f+34CnFJwDuilKTGtr8ksKKKKcg8Yab2pGKbXK1g3S2zW8P2pY0liiuU5tvzv0t53qHtuSczOSwUerHwHQeppYC1NMMroLkZixuSND4KLeNrX13vSoxQ63X12/Hakj5fJItXN69rw1LIOWW4pvzAGCnrsf7U4NNccgZbXykagjpbUGoJFc1v+aaY6BJUeORQyOpVlI0IIsQabx8SDae91Hh4/nUTxjtdhsKSskl3AJMcYLyADUsyr7It1NqsS2sRvsPuyuOdJHwUzF2jUPDIxu8sRJHe8XQ2Um5voTvVmrPMFx3C4vE4KTDSK8vMkS1jnVDE5e66EC4j1Om1aCG8dP8APGi12BX3OqKKKCQooooAzj5SOC4mXEYeVQZIwsqNlQkpmyspstzbu6sfEWArPuMYa8DyKy2idC4v3lyOrMCu4NtbeorQO0nbuSUmPAFAguGxLLmBOxEK3sbfXNxcbGqFi+FQ3aTEFpXc3ZnYlmPki2F/ICs+TLFOkMuj1yU2Scs4ABsWB+qCelwbDp+9NOGvzIiGlWQm4YpYZcw9m6n2hTThk/LRxraMsTExtIiX7jR39tbW03BuPKpOLGRk5c1msDkYFXF+pRrEfhWOUHFcHTTs7w0ARVRdlAA1voPOmXEMaFblFiQ+V+Uq3ZmjOYHOTlUaC97ezvT6eZUUs7BVG5JsKrXEJmmzTBCVVSsQIs2vtykHbTbyHnTYYuUrKepzLFD79iwfMwMHNLvK7pzMpOgZ0VYnHvLktqdDckGxtTSOKM4nDGUAq0pB0BzEI2W99Mmbp1uKmZIlmisycsuoVVuM6lQQqi29mVNBpcmq5m50TBu64zZ1B1Rojoo9G1+HnVsv0tMqh+pNFkxvAxznOFKwnuhlyExk5Q18twVazLtpoaiZ45VzmSNnKC4eNWaIXGZe6NVNiN77713BxjER3zxiV+6MylQrHKFUlSQUNgLkXH3aT/6ixEysgiMCtq7CzSkMAAF2ygge0b7GpelqyFqWxq/YCBV4fhFG3IiJ8yyBmP4k1ZI0I0vcdL7/AI9ap/yY4q+CgU+4piN7XBiJQXt5AVcga2GVBmG1IY02Xx1UfiR/enFqbYhRdRrqQbX0sut/0/Kln8WMuRdBYCuqSMljZtuh6eh8KVqUQFeV6a8qQA01iGdsx2U2T9C39vh50rPJYepAHqdK6jSwAGwqt7yobsd1y8YO9d14asFG6RZNtvDw9K6jlDDQ36f+6UNNpYiDmXfqPEeHr4VWxhV3tTDET7328f1qL4t2rwyEqJQ7jTlxAySXPTItyPja1RMuCxGOuJwYMMf9G/00vlIwNkX7o1PU1ZBdyuT7DfguEjxnPnYNkeb6FgzoxRFC5gQQcrNmI8Rao3tZwqPBjnQLZpjyyurZpH9gkk317ynXqPjd5nSGMklUjQeiqB/aqVxfiBxAed1eODCtFIiMCHYrldpXG4AjJAU66sSL2tORxUaZEE29iX7CcPhjxRfIol+bIjm/eUxsAwt97ua9Qgq/3v0rN+xSrLjjjLFeaCsZNxmisuS4PUshYDezDa5rSqrx/HctlyFFFFOKFVf5SsS6cOnyEgty4yw3CyyLG5B6WVm16VF9tOMSyYhsFBI0KpGsk0qfzCZCwSNT7uiliRrsARrVX4b2mbDfR413nwMw5cqy3keIsCAcwBd0Y90g3NyCPCq5TSel9y1YpadZFDFRRxZxpGqggAdPdAHW/TxowWHN+ZJ/MYbdEHRF/uep8rAIcf8AmLNh48LhsSic1Mss0jZcqB3yLEzlrHxYA1J1gyxUNk7s3Y5at6oSj4WuKYhx9HGRdrd4sNcqtuANLkbk26GmvElI5mMjyTqhMTrMoICIbMVIF7hsxJN7i/halYJZ0QwjIEJY80E58rsSRl+vrYNe3XeuYGlhEkcSI0cmozGyocoVgVtdgbA+pO29XQnGKpMlqyNGC+eRxSsFhPtoIlXT6pYsDmPXpvauJo2OaCaxLKSrAd1lvvY7MDa49D6PuCEovIb2ogLHoye6w9Nj5jzo49osb9VkS3/zPLP/APX5VEMsvUp8GPq+njkxOf8A6W/8DTDgJiIGKu5Us2fds2RwiknU3boPAVbJ+y8chDBjDKFVc4t3gFH8wbNci/jqbHoKtiYM1rlu6b2VipJG3eBBH4077O9oxHCY5IysnMYSSM1o41fKoKudCQCBlF9QzeFX5E62MHR5rWlvc9w3CMWyj+SSVFiXZToAysVKmxsVuLnUgU/4X2aknu0kyqmZhlhNySGAN5NwCb6AA6Utw7jokdY1R7FGOdgAO7l0C+0dBva229S/AeG5YIXicpJy4w9xdZAqCxkUG2a3vqQdBuNKqklHsblkclyPuzsq4fEtCq5IZMvL1FhKiDmRjXqmVvVXq/x7VlsR+cxyRvmjcu7xup1ukj5JYyfDTceosQasfBO1yoOVjG5c6jWyPy3H2iEAixtsdR+t0J7UyqUd7RcqRi1ZifQeg/5qFxPa7DKpyuzkAmyRuToLnWwA3G5FP+A8TjxGHjljYEMov5H3gR0INxanu2RwiRNJcq3sm3kdR/xShNF6cg8N/WuBNpqrD4X/AEvStITuSci77k+A/wCbGlk63JQlHOHcWvZbkXG52NvTX8aeUi2HGUAd23skdD/n61zFORo4s3iPZPmP2oiq5BjivDRXhqWQcmoXtXxX5vhppRuqnKPFjog/8iKlpnsKonbmeSSbCwQqrtnM7qzELli7qZiLm3MYG3XLULywfgkuzHB1wuHiTL9JlBlbdmci7lm3JzE1zxftNBA3LzcyY+zDH3nJINgbaLe27WG9QTpjJn/7jFKkS3MggUpvshlYltrk2t08ajv43ClzhcPJLHEGa8SDK7gEMeaxs2UFvEnMd7Uss/aILF3ZK4gTSTxHEyJkGaQQqPo1yZQGZzq5UsPAdbaVGT415ZHXLaGTPMrXGaVYliUAr7qsddfaAO1OYOFc9ufiTnYgZYwSIEXdRY2Mh6m+hPQWFMeIcWi+dqma5WOTN11Yxqq5QNTlJOQXI06tVFuT3LkkuCSmb6WCMNlJnj62sqSCVze4sAiOPiB1rUqwTtrghJLhWkBGfnhkvsMqkAi9i2pJ6XIHSpXgXaDFYriPD3mLKblDGpOUDkuXLDYszAEk7WAG1zdj4KcmSKnp7mzUUUVaBnPG9OJYoHQmLDOPMfSr+qmqfjJbFURDI7HuILa2N8xJ0CjQ3PlVk7dY5MQ0c+FfLMqMjBvZkRiCFJUkgqQSD0ufGq12YmZ8XNzEyFYUCrcMLF3zEEbXIUW30FZskNcl4NuDLFxUL3IriM09opJIVCxuHYq5ZlFirHKVGwJ28KdDibSXGHjzgf6jHLH8Peb1At51MYvWST/da3wF/wC9JRoFAUCwAsAOgFZJSSdVwaNL8kefnQ1+gP3e+PwbX9KW4bjhMpOUqykq6NupHTzHUGnlVrEYqQ4idYABfIGlPsqyjvWHvNaw8BaiEfU2SEyZI4lqk9hRsTfiAAOkcTBtN9mI9RdDpTnj0wYxQjcurNbosdnufjlHxpsvDUyBTc2JObMQ9zqTmBB1NK4fCqhJFyxtmZiWY22ux1rUsKUk/ByMn1JSxyiluxavHQHcA9dfLavaKvOQN/n5jnjyhy2Vx3bacyyLcna5OnpWgYCL5uCihjEpYKBq0Y6C25UAi1r6EX2uc8xzmNearBDGeZcrcEqDlB+Nj8BV4lxb8oRyMOdNH3ctgSHZA5A8UU38DbTqBTlXB1+hknjrwK8PVJMNFm7w5MLXViD3YmbMrA3vmPTxr3D4SeOSZjI0qWWMaAP3Va7C1lPekOndvlBFyLFGPhXKBGHORbFTGfYOhQEfZmxv3RYnUqCb064JxDmPNGylXV5CVNrFS7WIOzgbHqCPOqnwbA4viI2hazgljksLBrSyoGBVrWNhbXzpzHPJhpGlhUyK5BmhUgEnQcxVYjLJbcbNboaadolB5alQQzkt94RozBTpcDNlNrmvVmZPeDoCwCyalQGyjK/tbBjrfpUxtbohqy68H49FiVzQuGt7SEFZFPg0Zsyn1FSIxA66VkJxMUjyPJG0TZiI5GY6hImXuT3H+p0uD1tUizurwpHicRlJlJvM73VAoy5jmI1YHMPCr/VrZiaPBqateuI47Fjvc3/IC1ZtjC4u6YrExsgLX5udRlGY5kZypXTYj41cOzPHfnC5JQExKBeZHfTUA518VP5G4NTHIpA4tE7XLDxF69oqwQ4SOw0v8STXDyEX7tx0sR/e1KU2nlpeSSr9qu07QOkMOHeaaRSyrmUIApAJY30FyKrOF4Ti80k02IIeXKZMoRcoXaNH72VBc7C/W96Tl41FJjZMQzEjK8MY5bsMiMhz5VGoZw9iOmWn44rHqUVydLBMOwOo070gA+JqrJJ8IeC7sbYfgqK4WQtKmWMojszICXysxBsHJzKbsN6leJlYoZG7oRFka2wAEZBFh5n86hcPxXESTMVijCoFW0s9pLkCQkhUYdV26rUnicOZEtOFKE3ZRcI1yDa5GZ9RsAAet6pad7jjTD4kyRjlvmCp/M1ydxdclwAx21AtrudqMFw2JMU+SMcxUjGbeQgtKNyLLe1y2+vjTrhMuXCQZ9LQR5s2mrKoF+nRr1FYJ3xD4hmd44cyHINJHUqWOZvaRd+6LHe/hUruBD9oMYs+JGQhkgVkDD2c7kGQL4hQqrfxzedRrmRZElSVosivdkNmIYAMAdxoDqNddLb1GcND/N0ueSixgk2Gc2F2bW4UdfH0p5wbGiSMHNmYDvbZhe+XMB1t/etMY6VRxss5ObyL/DVvkm4lE2G5fzkyzsWlaN5HaRFewVe/rYAC9rjMTrRVc+SHv4yaRUd05ZQyMCBGwZTkW4HtA3P+wV7To6EJaoplc5h8TSccxilWZQWKgqyj2mRrEgfeBAI+I617RSnJx5ZY5qceUerx+MgswkBJJI5Ulxc3tottBYfCu5OK/UidvM2VfQ3Ob8Aa4ryqPbwuzoS+rZWtkhGYzSizuEXqsd7nyMh1/ACuliCLlQAAA2A0/wA1pSirYxUdkYcufJldzdibPlQsx9lbk+guTanUvDcSEL8pSLAgCTv69WGW1h1sTptemuIF1tqASLkAE5bjNYHc5b/sdqs3AeXyl5HM5ZNhnZtbZrhMxJG3gBYaVTnyuFUa+h6aGZSc/wAkHxDhskHLuxlLkhkSM92yk5ltclbixv8AWFIK1/8ALHTcEHUHyq08YxSxIWYyKpIXNGAxW9gAbgnVtNuoGlVOAki7XuSdWIzHU2LW0zEWJtpcmo6fJKad/wAjfUOnx46cNvscY7D8yNl01BtmFxfoSOtt6a4vDy545hI3NjBIkG4yrlSNR7q67ddb6m9SNFaTBDLKHDJvgfarPJkxATD3WMxrnJOrWYE2sBqNNQKaxYyOUgK5LgyNnTMCMjyXZX63MkexN7npUVNArghlBBte43tqAfEeVNcUGRmlzEKEChVFm9q/tDUAnLcDfL12pFjS4N2PrdTSkizcTnxLPCqyLI15SA6he6t42JdRqe8trLfU6G1O8RxALq94yS9y3sXtIygONCLt1sdBpTLA8ewoaZ3ZlCDKVKDMQ7tJnC3JyAXvmA2Gl7Uvhu0cEvMzOqcvvBZCBIygZrjW6abC+n4iq3t2Nykn3JPgABwkBI7rRISejXUXJvdWJP1gD51Hy8IjGJcpGsZCR5WjARryOwf2T1CqPidKY4Hi0EeHDwvKr2VMliBLIVLOeW4t7wLOANOu1R2E7TWkdp1A9lGa2WJmiZnBjUZmLMGYW8VXx0IxdsJTjxZZMZzuXyxOz8whCSkZYI7hGIOUXYISdvdp9JwqVzcyoWUkrKjNHKhuDcWDW0FiNiNxUDwnjXNYWhlAjkUMxXQBgzd4oWK2BX9dKsnE+JxiGUiWx5cgH0iMLlCBY3zb7edLJNMlO0e8M7WY1EXnRxzmym6Nkl7/ALIIIyMfitP8N8ocebJLDiIpLXKFA+l7BrxltN/wqNUWcjX2x+UQt/npTTg8J5s7NveJRq1iqwq1zoVvmZ/hVvqUiNKLPN28wn2jXOy8uXMfILlveobHY+fFXVlMGGN+6zFZpR94gERr929z1sNK44yv0RUZc0hSNfZJBlITNrGL2BJ+FeYTg8aqoVplXKCLTygagm1s1rgAet6V5tgUNzpowGTLYFYZFWx0tdPIbWHSuncAE+JQfiVA/Wo3EcMQYlSryK3JOZzKxLZ2GUXfMCBlbTzFdNwm4yviJCOgEgU6bW5aq34GkTQ55gcTkfEtnCgyAi/W8a2PsmmPF+JSyIxgXMoIVpGzaB+53CtySb+54G/gV+HYLCriSVEWSGI5yxBs7OLFsxJVgFbc316U27RccypyU70l4y5uQsYjKsSzDW5N7Aa6Xo2chZPSrewtJHIxBcln0soAVUA2KpqFt9ZiW3sKj5+KIkUqRuDLNpHlN8qBeWZBcbD6Ugnckb3NQWL7Q4qaD6KMRqR4G8hPgpO1tbsfHSl8Jhwg0RENlGVB3Rbpfdjckkne/oKu0GbN1MYRdO2KhBYC2gtp6bUnwDg2IxGIlihRXkZcxfNlWNfZQP3Tbra2YmzaUqwuCLkeY3Fd9h0lXHxwYWaXDl2DuZHYxzBNXASxDuVuLnLbcHxsRz+nipSpm0dlOAJgoFjFjIQplk1vI4ADMb/kNgNrUVM0Ux1DBMDwzFSIGOFnQndTG1xb4bUv/BMT9hN/Tb9q3Siooxvo4+TC/wCC4j7Cb+m37UfwXEfYTf02/at0oooPZx8mFNwbED/Qm/pt+1ejg2I+wm/pt+1bpRRQezj5ML/gmI//AB5v6bftRBwjGI0TLFMRDokZjblgFStrADWx3Ounma3SilljUtmWY8Dxu4SaMKPBMUQQ8M7ZmLsMj5S2bNfLtodvQV1/BMT9hN/Tb9q3OipUEuBZ9Nrdyk2YZ/BMT9hN/Tb9q8PBcR9hN/Tb9q3SipoX2cfJhf8ABcR9hN/Tb9q4PC5/sZf6b/tW70UUHs15MFPCZvsJNf8A9ba226V5JwSRrXw7kg3F4mNiNjtv51vdFFB7NeTBE4LKCWGHlBbc8t7np4V03B5iQTBLcaj6N9NLeHhet5oooPaLyYX2ZTEYTEESJizC4klKpA5Uvmiyra25RStybVI4ni+LeR1bhxdCi5M6HQkkMZHy6taxyqLa71sdFK8abs1R1Rio2YlNjcRyUaLB4jm5i0gCTBQASoRVcG7MoGuwBB8qQ5uOWZJThpnuxYxpzEjX6MqgJA1IOS5IN8p0G1bpRR6aJbm+5kxxeJOE5ksUrTc8ZIVR9Qjq1tVJtYHvNYdfKmL8axnMgK4KcQDRk5ZMxtEVUltFXvEaa6a+VbPRS+jEbVLyZNgsVJNLmVJ4A0AJDwtoY3cFScpGaxBAG4plxmTEPFkiOJZpcwJ5EkfLQGxJso75tYDzv0rZqKj0VZLm2tj5tfslK3NvFKFawReW+UWXKJCLd5tTa/j51J4bgsiIEWGWw8Y3JPiTpqT1Nb/RVtGOXTuSpyMHPDZvsZf6b/tQeGT/AGMv9N/2reKKKE9mvJ8/vwnEzApFh8VmOxWJl3+9IAo/GtY7Ddk48HBGzxR/OigE0oJdieoDtrbyFhVooqVsaMeGOPgKKKKC0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http://www.finalbayrak.net/wp-content/uploads/2011/09/tur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780928"/>
            <a:ext cx="4714875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85</Words>
  <Application>Microsoft Office PowerPoint</Application>
  <PresentationFormat>Ekran Gösterisi (4:3)</PresentationFormat>
  <Paragraphs>62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Okuyalım.</vt:lpstr>
      <vt:lpstr>Burak börek yedi.</vt:lpstr>
      <vt:lpstr>Burak bardak kırdı.</vt:lpstr>
      <vt:lpstr>Bilal babası ile oynadı.</vt:lpstr>
      <vt:lpstr>Bilal bilet aldı sinema seyretti.</vt:lpstr>
      <vt:lpstr>Berkay bisiklet kullandı.</vt:lpstr>
      <vt:lpstr>Berkay atkı bere al tak.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FİFİCYO</dc:creator>
  <cp:lastModifiedBy>Dogan</cp:lastModifiedBy>
  <cp:revision>24</cp:revision>
  <dcterms:created xsi:type="dcterms:W3CDTF">2014-01-05T13:50:03Z</dcterms:created>
  <dcterms:modified xsi:type="dcterms:W3CDTF">2014-01-30T16:37:10Z</dcterms:modified>
</cp:coreProperties>
</file>