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sorubak.com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sorubak.com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0402B0-7BCD-4E61-A339-B9D54886F3A0}" type="doc">
      <dgm:prSet loTypeId="urn:microsoft.com/office/officeart/2005/8/layout/vList2" loCatId="list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0DCDE39-E1F9-4026-B175-FC8D54849F0B}">
      <dgm:prSet phldrT="[Metin]"/>
      <dgm:spPr/>
      <dgm:t>
        <a:bodyPr/>
        <a:lstStyle/>
        <a:p>
          <a:r>
            <a:rPr lang="tr-TR" dirty="0" smtClean="0"/>
            <a:t>Hazırlayan</a:t>
          </a:r>
          <a:endParaRPr lang="tr-TR" dirty="0"/>
        </a:p>
      </dgm:t>
    </dgm:pt>
    <dgm:pt modelId="{225E7ABC-C89E-4400-AA99-39E7649726C0}" type="parTrans" cxnId="{163836E0-3BB9-41F2-AA18-1DB6EBBE006A}">
      <dgm:prSet/>
      <dgm:spPr/>
      <dgm:t>
        <a:bodyPr/>
        <a:lstStyle/>
        <a:p>
          <a:endParaRPr lang="tr-TR"/>
        </a:p>
      </dgm:t>
    </dgm:pt>
    <dgm:pt modelId="{9FFC04A1-2CA1-4547-A464-B01171F9DF5C}" type="sibTrans" cxnId="{163836E0-3BB9-41F2-AA18-1DB6EBBE006A}">
      <dgm:prSet/>
      <dgm:spPr/>
      <dgm:t>
        <a:bodyPr/>
        <a:lstStyle/>
        <a:p>
          <a:endParaRPr lang="tr-TR"/>
        </a:p>
      </dgm:t>
    </dgm:pt>
    <dgm:pt modelId="{BF23409C-66B2-476F-BA4C-2CB66612AF67}">
      <dgm:prSet phldrT="[Metin]" phldr="1"/>
      <dgm:spPr/>
      <dgm:t>
        <a:bodyPr/>
        <a:lstStyle/>
        <a:p>
          <a:endParaRPr lang="tr-TR"/>
        </a:p>
      </dgm:t>
    </dgm:pt>
    <dgm:pt modelId="{9C1D6134-A4B0-40A2-AAE4-827C9FF2AF7A}" type="parTrans" cxnId="{92C77A65-0139-461D-B0F5-62F2BBD4BC27}">
      <dgm:prSet/>
      <dgm:spPr/>
      <dgm:t>
        <a:bodyPr/>
        <a:lstStyle/>
        <a:p>
          <a:endParaRPr lang="tr-TR"/>
        </a:p>
      </dgm:t>
    </dgm:pt>
    <dgm:pt modelId="{8069BF49-A0AA-47D1-964C-BF8CC0A97E99}" type="sibTrans" cxnId="{92C77A65-0139-461D-B0F5-62F2BBD4BC27}">
      <dgm:prSet/>
      <dgm:spPr/>
      <dgm:t>
        <a:bodyPr/>
        <a:lstStyle/>
        <a:p>
          <a:endParaRPr lang="tr-TR"/>
        </a:p>
      </dgm:t>
    </dgm:pt>
    <dgm:pt modelId="{4B040087-C1AB-4E25-8821-B57F5D441023}">
      <dgm:prSet phldrT="[Metin]"/>
      <dgm:spPr/>
      <dgm:t>
        <a:bodyPr/>
        <a:lstStyle/>
        <a:p>
          <a:r>
            <a:rPr lang="tr-TR" dirty="0" smtClean="0"/>
            <a:t>Hamza Solak</a:t>
          </a:r>
          <a:endParaRPr lang="tr-TR" dirty="0"/>
        </a:p>
      </dgm:t>
    </dgm:pt>
    <dgm:pt modelId="{606394E7-BAFA-4C6B-BEB1-D9DA302549D1}" type="parTrans" cxnId="{EA58A308-CD18-44CA-B8C3-BF665F071168}">
      <dgm:prSet/>
      <dgm:spPr/>
      <dgm:t>
        <a:bodyPr/>
        <a:lstStyle/>
        <a:p>
          <a:endParaRPr lang="tr-TR"/>
        </a:p>
      </dgm:t>
    </dgm:pt>
    <dgm:pt modelId="{BB8C13DF-C26C-4E53-8737-B49A6633DF87}" type="sibTrans" cxnId="{EA58A308-CD18-44CA-B8C3-BF665F071168}">
      <dgm:prSet/>
      <dgm:spPr/>
      <dgm:t>
        <a:bodyPr/>
        <a:lstStyle/>
        <a:p>
          <a:endParaRPr lang="tr-TR"/>
        </a:p>
      </dgm:t>
    </dgm:pt>
    <dgm:pt modelId="{EAC8CFBA-395C-4406-8AA3-3979E2B7AC5D}">
      <dgm:prSet phldrT="[Metin]"/>
      <dgm:spPr/>
      <dgm:t>
        <a:bodyPr/>
        <a:lstStyle/>
        <a:p>
          <a:r>
            <a:rPr lang="tr-TR" dirty="0" err="1" smtClean="0"/>
            <a:t>Teşşekürler</a:t>
          </a:r>
          <a:r>
            <a:rPr lang="tr-TR" dirty="0" smtClean="0"/>
            <a:t>…</a:t>
          </a:r>
          <a:endParaRPr lang="tr-TR" dirty="0"/>
        </a:p>
      </dgm:t>
    </dgm:pt>
    <dgm:pt modelId="{7E86784B-7CEF-4E7B-94DD-A6D205F26355}" type="parTrans" cxnId="{0DDBB14C-5488-4614-9103-DCB37A5D5854}">
      <dgm:prSet/>
      <dgm:spPr/>
      <dgm:t>
        <a:bodyPr/>
        <a:lstStyle/>
        <a:p>
          <a:endParaRPr lang="tr-TR"/>
        </a:p>
      </dgm:t>
    </dgm:pt>
    <dgm:pt modelId="{CDB22DA9-806E-4322-B344-A97A031491D7}" type="sibTrans" cxnId="{0DDBB14C-5488-4614-9103-DCB37A5D5854}">
      <dgm:prSet/>
      <dgm:spPr/>
      <dgm:t>
        <a:bodyPr/>
        <a:lstStyle/>
        <a:p>
          <a:endParaRPr lang="tr-TR"/>
        </a:p>
      </dgm:t>
    </dgm:pt>
    <dgm:pt modelId="{63E4829F-141F-413A-9AE6-4E3E7231B95C}">
      <dgm:prSet phldrT="[Metin]"/>
      <dgm:spPr/>
      <dgm:t>
        <a:bodyPr/>
        <a:lstStyle/>
        <a:p>
          <a:r>
            <a:rPr lang="tr-TR" b="1" smtClean="0">
              <a:hlinkClick xmlns:r="http://schemas.openxmlformats.org/officeDocument/2006/relationships" r:id="rId1"/>
            </a:rPr>
            <a:t>www.sorubak.com</a:t>
          </a:r>
          <a:endParaRPr lang="tr-TR" dirty="0"/>
        </a:p>
      </dgm:t>
    </dgm:pt>
    <dgm:pt modelId="{9D801AFA-5CCF-432E-A3E9-34FA540FD867}" type="parTrans" cxnId="{CD695A32-D135-4CF3-8769-C40928067E43}">
      <dgm:prSet/>
      <dgm:spPr/>
    </dgm:pt>
    <dgm:pt modelId="{36BA19BC-487E-42E6-B121-27B75FE1D48D}" type="sibTrans" cxnId="{CD695A32-D135-4CF3-8769-C40928067E43}">
      <dgm:prSet/>
      <dgm:spPr/>
    </dgm:pt>
    <dgm:pt modelId="{3D20D371-2264-4AF0-B926-1132410F9398}" type="pres">
      <dgm:prSet presAssocID="{450402B0-7BCD-4E61-A339-B9D54886F3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CFDF891-BBAF-474A-815D-9FDC80F76395}" type="pres">
      <dgm:prSet presAssocID="{B0DCDE39-E1F9-4026-B175-FC8D54849F0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4FE428A-1DAC-4A11-A95F-6B6905BB86CA}" type="pres">
      <dgm:prSet presAssocID="{B0DCDE39-E1F9-4026-B175-FC8D54849F0B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02F1D55-0ABB-4F77-A5B0-8A37CF537B4F}" type="pres">
      <dgm:prSet presAssocID="{4B040087-C1AB-4E25-8821-B57F5D44102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E049657-4528-4547-B335-3D6507B3D1F3}" type="pres">
      <dgm:prSet presAssocID="{4B040087-C1AB-4E25-8821-B57F5D441023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06C3F3A-BC89-4420-B546-D957C807E06C}" type="presOf" srcId="{B0DCDE39-E1F9-4026-B175-FC8D54849F0B}" destId="{CCFDF891-BBAF-474A-815D-9FDC80F76395}" srcOrd="0" destOrd="0" presId="urn:microsoft.com/office/officeart/2005/8/layout/vList2"/>
    <dgm:cxn modelId="{322855B2-62C2-4FD8-BDD0-D5DCE8F739A2}" type="presOf" srcId="{450402B0-7BCD-4E61-A339-B9D54886F3A0}" destId="{3D20D371-2264-4AF0-B926-1132410F9398}" srcOrd="0" destOrd="0" presId="urn:microsoft.com/office/officeart/2005/8/layout/vList2"/>
    <dgm:cxn modelId="{0DDBB14C-5488-4614-9103-DCB37A5D5854}" srcId="{4B040087-C1AB-4E25-8821-B57F5D441023}" destId="{EAC8CFBA-395C-4406-8AA3-3979E2B7AC5D}" srcOrd="0" destOrd="0" parTransId="{7E86784B-7CEF-4E7B-94DD-A6D205F26355}" sibTransId="{CDB22DA9-806E-4322-B344-A97A031491D7}"/>
    <dgm:cxn modelId="{EA26F333-B129-4F3A-87A3-9A655C817699}" type="presOf" srcId="{BF23409C-66B2-476F-BA4C-2CB66612AF67}" destId="{A4FE428A-1DAC-4A11-A95F-6B6905BB86CA}" srcOrd="0" destOrd="0" presId="urn:microsoft.com/office/officeart/2005/8/layout/vList2"/>
    <dgm:cxn modelId="{163836E0-3BB9-41F2-AA18-1DB6EBBE006A}" srcId="{450402B0-7BCD-4E61-A339-B9D54886F3A0}" destId="{B0DCDE39-E1F9-4026-B175-FC8D54849F0B}" srcOrd="0" destOrd="0" parTransId="{225E7ABC-C89E-4400-AA99-39E7649726C0}" sibTransId="{9FFC04A1-2CA1-4547-A464-B01171F9DF5C}"/>
    <dgm:cxn modelId="{92C77A65-0139-461D-B0F5-62F2BBD4BC27}" srcId="{B0DCDE39-E1F9-4026-B175-FC8D54849F0B}" destId="{BF23409C-66B2-476F-BA4C-2CB66612AF67}" srcOrd="0" destOrd="0" parTransId="{9C1D6134-A4B0-40A2-AAE4-827C9FF2AF7A}" sibTransId="{8069BF49-A0AA-47D1-964C-BF8CC0A97E99}"/>
    <dgm:cxn modelId="{631860F2-2615-42A5-811F-26D4628CE64C}" type="presOf" srcId="{63E4829F-141F-413A-9AE6-4E3E7231B95C}" destId="{5E049657-4528-4547-B335-3D6507B3D1F3}" srcOrd="0" destOrd="1" presId="urn:microsoft.com/office/officeart/2005/8/layout/vList2"/>
    <dgm:cxn modelId="{CD695A32-D135-4CF3-8769-C40928067E43}" srcId="{4B040087-C1AB-4E25-8821-B57F5D441023}" destId="{63E4829F-141F-413A-9AE6-4E3E7231B95C}" srcOrd="1" destOrd="0" parTransId="{9D801AFA-5CCF-432E-A3E9-34FA540FD867}" sibTransId="{36BA19BC-487E-42E6-B121-27B75FE1D48D}"/>
    <dgm:cxn modelId="{EA58A308-CD18-44CA-B8C3-BF665F071168}" srcId="{450402B0-7BCD-4E61-A339-B9D54886F3A0}" destId="{4B040087-C1AB-4E25-8821-B57F5D441023}" srcOrd="1" destOrd="0" parTransId="{606394E7-BAFA-4C6B-BEB1-D9DA302549D1}" sibTransId="{BB8C13DF-C26C-4E53-8737-B49A6633DF87}"/>
    <dgm:cxn modelId="{0FBEF097-2789-49C2-868F-0A9A816CDF44}" type="presOf" srcId="{EAC8CFBA-395C-4406-8AA3-3979E2B7AC5D}" destId="{5E049657-4528-4547-B335-3D6507B3D1F3}" srcOrd="0" destOrd="0" presId="urn:microsoft.com/office/officeart/2005/8/layout/vList2"/>
    <dgm:cxn modelId="{A1DEF786-2402-4580-9D69-34865E4EBA9B}" type="presOf" srcId="{4B040087-C1AB-4E25-8821-B57F5D441023}" destId="{102F1D55-0ABB-4F77-A5B0-8A37CF537B4F}" srcOrd="0" destOrd="0" presId="urn:microsoft.com/office/officeart/2005/8/layout/vList2"/>
    <dgm:cxn modelId="{1263433F-9FAC-4C6B-B484-1F0E631E9222}" type="presParOf" srcId="{3D20D371-2264-4AF0-B926-1132410F9398}" destId="{CCFDF891-BBAF-474A-815D-9FDC80F76395}" srcOrd="0" destOrd="0" presId="urn:microsoft.com/office/officeart/2005/8/layout/vList2"/>
    <dgm:cxn modelId="{79D053E3-27DB-4135-BEFF-431D07CA00CD}" type="presParOf" srcId="{3D20D371-2264-4AF0-B926-1132410F9398}" destId="{A4FE428A-1DAC-4A11-A95F-6B6905BB86CA}" srcOrd="1" destOrd="0" presId="urn:microsoft.com/office/officeart/2005/8/layout/vList2"/>
    <dgm:cxn modelId="{4141FDD3-F71E-4E21-B0B6-14B3FAB5F01F}" type="presParOf" srcId="{3D20D371-2264-4AF0-B926-1132410F9398}" destId="{102F1D55-0ABB-4F77-A5B0-8A37CF537B4F}" srcOrd="2" destOrd="0" presId="urn:microsoft.com/office/officeart/2005/8/layout/vList2"/>
    <dgm:cxn modelId="{5691DF59-F44D-4A22-89F5-E20BF57C71B6}" type="presParOf" srcId="{3D20D371-2264-4AF0-B926-1132410F9398}" destId="{5E049657-4528-4547-B335-3D6507B3D1F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FDF891-BBAF-474A-815D-9FDC80F76395}">
      <dsp:nvSpPr>
        <dsp:cNvPr id="0" name=""/>
        <dsp:cNvSpPr/>
      </dsp:nvSpPr>
      <dsp:spPr>
        <a:xfrm>
          <a:off x="0" y="29250"/>
          <a:ext cx="7772400" cy="1170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  <a:sp3d extrusionH="28000" prstMaterial="matte"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000" kern="1200" dirty="0" smtClean="0"/>
            <a:t>Hazırlayan</a:t>
          </a:r>
          <a:endParaRPr lang="tr-TR" sz="5000" kern="1200" dirty="0"/>
        </a:p>
      </dsp:txBody>
      <dsp:txXfrm>
        <a:off x="0" y="29250"/>
        <a:ext cx="7772400" cy="1170000"/>
      </dsp:txXfrm>
    </dsp:sp>
    <dsp:sp modelId="{A4FE428A-1DAC-4A11-A95F-6B6905BB86CA}">
      <dsp:nvSpPr>
        <dsp:cNvPr id="0" name=""/>
        <dsp:cNvSpPr/>
      </dsp:nvSpPr>
      <dsp:spPr>
        <a:xfrm>
          <a:off x="0" y="1199250"/>
          <a:ext cx="7772400" cy="82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774" tIns="63500" rIns="355600" bIns="63500" numCol="1" spcCol="1270" anchor="t" anchorCtr="0">
          <a:noAutofit/>
          <a:sp3d extrusionH="28000" prstMaterial="matte"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3900" kern="1200"/>
        </a:p>
      </dsp:txBody>
      <dsp:txXfrm>
        <a:off x="0" y="1199250"/>
        <a:ext cx="7772400" cy="828000"/>
      </dsp:txXfrm>
    </dsp:sp>
    <dsp:sp modelId="{102F1D55-0ABB-4F77-A5B0-8A37CF537B4F}">
      <dsp:nvSpPr>
        <dsp:cNvPr id="0" name=""/>
        <dsp:cNvSpPr/>
      </dsp:nvSpPr>
      <dsp:spPr>
        <a:xfrm>
          <a:off x="0" y="2027250"/>
          <a:ext cx="7772400" cy="1170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  <a:sp3d extrusionH="28000" prstMaterial="matte"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000" kern="1200" dirty="0" smtClean="0"/>
            <a:t>Hamza Solak</a:t>
          </a:r>
          <a:endParaRPr lang="tr-TR" sz="5000" kern="1200" dirty="0"/>
        </a:p>
      </dsp:txBody>
      <dsp:txXfrm>
        <a:off x="0" y="2027250"/>
        <a:ext cx="7772400" cy="1170000"/>
      </dsp:txXfrm>
    </dsp:sp>
    <dsp:sp modelId="{5E049657-4528-4547-B335-3D6507B3D1F3}">
      <dsp:nvSpPr>
        <dsp:cNvPr id="0" name=""/>
        <dsp:cNvSpPr/>
      </dsp:nvSpPr>
      <dsp:spPr>
        <a:xfrm>
          <a:off x="0" y="3197250"/>
          <a:ext cx="7772400" cy="1345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774" tIns="63500" rIns="355600" bIns="63500" numCol="1" spcCol="1270" anchor="t" anchorCtr="0">
          <a:noAutofit/>
          <a:sp3d extrusionH="28000" prstMaterial="matte"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3900" kern="1200" dirty="0" err="1" smtClean="0"/>
            <a:t>Teşşekürler</a:t>
          </a:r>
          <a:r>
            <a:rPr lang="tr-TR" sz="3900" kern="1200" dirty="0" smtClean="0"/>
            <a:t>…</a:t>
          </a:r>
          <a:endParaRPr lang="tr-TR" sz="3900" kern="1200" dirty="0"/>
        </a:p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3900" b="1" kern="1200" smtClean="0">
              <a:hlinkClick xmlns:r="http://schemas.openxmlformats.org/officeDocument/2006/relationships" r:id="rId1"/>
            </a:rPr>
            <a:t>www.sorubak.com</a:t>
          </a:r>
          <a:endParaRPr lang="tr-TR" sz="3900" kern="1200" dirty="0"/>
        </a:p>
      </dsp:txBody>
      <dsp:txXfrm>
        <a:off x="0" y="3197250"/>
        <a:ext cx="7772400" cy="1345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30DF5B7-6301-4683-B894-70AEB261CB8C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C95BB2E-6A62-46F8-8075-31DF3357E63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solidFill>
                  <a:srgbClr val="FF0000"/>
                </a:solidFill>
              </a:rPr>
              <a:t>B</a:t>
            </a:r>
            <a:r>
              <a:rPr lang="tr-TR" sz="9600" dirty="0" smtClean="0">
                <a:solidFill>
                  <a:schemeClr val="accent2">
                    <a:lumMod val="50000"/>
                  </a:schemeClr>
                </a:solidFill>
              </a:rPr>
              <a:t>a</a:t>
            </a:r>
            <a:r>
              <a:rPr lang="tr-TR" sz="9600" dirty="0" smtClean="0"/>
              <a:t>r</a:t>
            </a:r>
            <a:r>
              <a:rPr lang="tr-TR" sz="9600" dirty="0" smtClean="0">
                <a:solidFill>
                  <a:srgbClr val="FFFF00"/>
                </a:solidFill>
              </a:rPr>
              <a:t>ı</a:t>
            </a:r>
            <a:r>
              <a:rPr lang="tr-TR" sz="9600" dirty="0" smtClean="0">
                <a:solidFill>
                  <a:srgbClr val="00B050"/>
                </a:solidFill>
              </a:rPr>
              <a:t>ş </a:t>
            </a:r>
            <a:r>
              <a:rPr lang="tr-TR" sz="9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M</a:t>
            </a:r>
            <a:r>
              <a:rPr lang="tr-TR" sz="9600" dirty="0" smtClean="0">
                <a:solidFill>
                  <a:schemeClr val="bg2">
                    <a:lumMod val="10000"/>
                  </a:schemeClr>
                </a:solidFill>
              </a:rPr>
              <a:t>A</a:t>
            </a:r>
            <a:r>
              <a:rPr lang="tr-TR" sz="9600" dirty="0" smtClean="0">
                <a:solidFill>
                  <a:srgbClr val="FF0000"/>
                </a:solidFill>
              </a:rPr>
              <a:t>N</a:t>
            </a:r>
            <a:r>
              <a:rPr lang="tr-TR" sz="9600" dirty="0" smtClean="0">
                <a:solidFill>
                  <a:schemeClr val="accent6">
                    <a:lumMod val="75000"/>
                  </a:schemeClr>
                </a:solidFill>
              </a:rPr>
              <a:t>Ç</a:t>
            </a:r>
            <a:r>
              <a:rPr lang="tr-TR" sz="9600" dirty="0" smtClean="0">
                <a:solidFill>
                  <a:schemeClr val="accent6">
                    <a:lumMod val="50000"/>
                  </a:schemeClr>
                </a:solidFill>
              </a:rPr>
              <a:t>O</a:t>
            </a:r>
            <a:endParaRPr lang="tr-TR" sz="9600" dirty="0">
              <a:solidFill>
                <a:srgbClr val="FF0000"/>
              </a:solidFill>
            </a:endParaRPr>
          </a:p>
        </p:txBody>
      </p:sp>
      <p:sp>
        <p:nvSpPr>
          <p:cNvPr id="48130" name="AutoShape 2" descr="data:image/jpeg;base64,/9j/4AAQSkZJRgABAQAAAQABAAD/2wCEAAkGBhQSERUTExQWFRUWGRcaGBgXGBcXFxgXGBcaFxcXGxoaHCYeFxwjGhccHy8gIycpLCwsFx8xNTAqNSYrLCkBCQoKDgwOGg8PGiwkHyQsKiwsKSwsLCkpKSksLCksLCwpLCwsLCwsLCwpKSwsLCwsLCksKSwsLCwsLCwpKSwpLP/AABEIAMwA9wMBIgACEQEDEQH/xAAcAAABBQEBAQAAAAAAAAAAAAAGAgMEBQcBAAj/xABBEAABAgMFBgMGBAUCBgMAAAABAhEAAyEEBRIxQQYiUWFxgRORoQcyQrHB8BRS0eEjYnKS8RWyJDNTgqLCFkOj/8QAGgEAAgMBAQAAAAAAAAAAAAAAAgMBBAUABv/EACkRAAICAgICAQQCAgMAAAAAAAABAhEDIRIxBEEiEzJRYXGhgZEFFCP/2gAMAwEAAhEDEQA/ACmSWSIaUYekp3Q8NzUNGMegirGFw2pTQ5NOUMTTVoiSGCMLRwqjrQlY1HlCxkXoVCguEYo7NTumtWiVthMprRes1M9ScLoSHZNXAi6sdqExAWMiH6coF7JY5ikkpfGhfmCYKrDYxLl4eNe5h7opYZSb2OQpQLQtIjqkvAlgTLyhWKOJDUjxNI4gaXMj3jtSGCihJzEVk29dAIJRsryy0W67UT+8GOxCnkq/qMZDbr1nfDGi+yK0rXImYzULPyEWIYynnyOUaD0CPEQqGLXbkSwSogUdos8FRQ2OtHYHLVttJlglagj+VXv8jh4Hi8VE32mSjRCgVAHNJD1YUekQoh/TkHMcgEm+0hCkjB7x0ZmPVz6iI9p26KA6iz8KqbSjVIyJoHgGmEsbD+bMDZwJ7UjFZ5g/kV8oFJ22UwndJD/9RTJ/tIL9og2jaxRQpC1JWFBjgLM4o2KhHKnKI4OxsIqICqn84bXaRxeH1XaDUKfkaKjgsSRo8Ns6iL+JPWOpmKVQPExFnA0hYlCJbJ4kL8OsxyLSUiPRykTxRqcl8IhFo0iTJG6IZngNGUasUUF7zSDTWGPw0xgQYl3zJoDD1nJwBhwiewJWmVItExCxiFHrD6LwQleEqqr5xC2oC8KUpzJzEQ7osJcpW5U7gnT7Edw02Kjlkp8UEq5QP7QleLjHkzdCGIiJed6eEUJZ8ZbMZcYUuy9KSirZLF4S5ZAUQCpu8Ktt5pCCpBCiDlzgavSwYpiOCVV5Rb2C1S0lZd3PakNa1ZV5ylJx6LezWgkJcMSKw4sxUf66lz6RNs1pxjlHUNT9EkdY6WaG4WAGjiRkBwrvSB5cuppBJK+LjFNNQxLw2BVzFf4UaD7LyBLmj+b6CAachovNlr1EhE1VdEp0KlEadM3h8LsqTVqjR72vtEhGIkHk/Z/OMj2r9pqlLZJYfCA7VriJBBVwDBuDvFVtltRjUUguXJcOSqjPwam6MmrVxAtYrqXPUSThR8RKnUe/5mzJizpbYmEd1FWyZO2lmTpgCjnR0sAHycBnHWtYds+M40ns9cwoD0A84JLBs4hKMISx46/esSl3O5UaOog9w/lxeK//AGY9RL8fBn3IHpaMKnUXLJLUYBtepHrSHF2nEXckmqtAWq3IAHXIFsy0X69myRSr5+RY+rdKQ4rZHT4ad9dDSBWZewpeN6QIKvdKAHOEGrhgVcwGBOTOTxrHJW06VOMWfEAFsjUOYvLz2HBdT1OueQboPp8gy8LqMtTKS/OrDhT94dDJGXsrZMM4Ky5n72Tkt1xDiGzro+tISlDgZHgRV2+cVl2zyNxXunJSSWBrTk7OIsyVA72dHNGL/EQzHJi2rcQxyiJTOGUYUJRGkPJUTzah1Y/Uc4kosZMBsnkREy49FnJux8z5sI7Ak3+i3s+31nKRX1ETrLtLJmkJSrOKNfsrlMN5n6wL2a7fw1tCAXBhP04S+1lhZsidM0m8kJw9IakK3QOQh6cd1+kVKrzALMYrLTLc9olWhOIB494IzasQVXmFUAMWKch0ERLb0HiS9jExCgHDEjjEaXKTMmJmqTVNA8cvu8ky0hJdzoIqfxZk5v4ZG7VyXglHWhebLGLpk62TAqYw+KHZdx7rg5/KKOXb1KWFEU0594ITbk4UoC2Wzs8Q1JaERyKXyo7/APHUht6usWUmQEhhEax2lJQSVgnIl8oloUGoXidlmNehWKjQpORhLR6CQYuUqsUtqXUxcWf3qxTTpoxK4QcUVM3ZAtUxh9PV+kVS70KMQBckNiOju7cKU6FUcvu2qC8xoHyGv7eRgbmWjGoJB973jkcNSrzi7jiUMkhKlGdMZLsos5oSDn1++IjRLlutKUoSkYQnIU/zWBjY+xCZOUsZJDJbTRvKNDsMmvz8oqeZk3xRpeBiqLyP2TJFmplSHEWUa5Q9JD0jqyymfSM5IuObs4JMPSpJj0pNRE+TKGsTsROdFVarOSCIE9pLiEyS5BCgetKxoi5eEcR6wP2uSFTNcOfKDjJxkgoT5pxfRiU1PhLZqEsocBWo11i0lzSQoGqpeZ/MjJTtnQPwLHKkStrbvCZ6jpiA7YQ5p1H7xAkzShctWikgGubsDpnke/KNuG42Y2RcZNFrZk7r0cAsSXJDPhJ1Y5E5g8onKUtmB417xVf8tQILpBbpvEpI5PXoWi8lLcCmaQ/XPsG+UDJEw2MWexzFCqo9FxZ5dI9CLHcEFiuZc/eUZrtCjDeCOpg/RaJeYUnzgB2mI/HSy4NdIVj7f8Ey9BkF7o1pEbw0vkH9YctiSJTjgPpAFeVpnhZY8YUo2Wp5Vj7DVNnQCKQ4bUmrEMOcACbytAYnI6xfLuhS7OMGbgn71iJwrtnRzt/YrCJEiXMdwFcXiDfdzBctITTCXblwiLZrJ+FHiqJwsNaRayLzSsUyI1EBddDaWRVNbKO80eGgMGAGfDh6wP33eQWUhmUEhzBZflneWQzvXOBe2XYPESZjiXhDkDVqw7FJNlPyoNLR03vL8Ay0UBHcnnBj7P7EbTZySp8Bw+QB+sUF27OyF4VJqk+sHPs3sqZRtMtNBiSQD/T+0Dn1C0BGUo7G7PVIfm/nHfDjqBVQ0ClD1hYgE7RoraESQMVYHLZRUz08/swQJG/2geveeELWVVYFh61OgAzh2Iq56A++lglSa7uZ66czUU5RSWZbImqOZASOQLk+gaH7ZMKip6FRc96t0yHeIVtW0pCHLrUX6MkAc/3jSiqRlSds0H2fyQmzeIaYySH4AsINbMsEUMZyi7ZiJSUlWE4QEpDuANGFW5trCbuvyZJUUqKjQsC8ZuTFzk5WbmHIoRUGjV5dOcISMSic4qLrvnxJYUNQzDN29Ijztqk2fdUCVcG065RW4fgsVSsLZMnLtFhJlZawDSPaHJoC4bt+8XNi24kqNVM+VKecF9Ou0U5xlLovbYrAK5GBu3WwISpYqzgDsfvtFpetvC0AghoD7fbHeRkrC9NUtibOtASOaWpSCxQ5TolXjx8n2UN+J8XxFED3UqHFhMKCacn8ooLQqlTQEdnSktwGb/8AYIILynBAqxdCBqxdeI+vCB4E4VtVwDoaorTicIy1jZjGlRkzlbsnSFBSBkc0kPyGHPIb3o8T7jnsSl9HD5EHKnmG4mKSQHSoAZbrjhUB+BB9EiHbHPIwrNcKihbZZ0NNCxPURDjao6Dph5ICcIIy+UehiRNeVxdvKkeilRdA0bP25vfLR6y3BafFSpblo12SkYAISUQuXkeqCXix/JUzkfwmObCAdMornFKs9I0S1IoecACl4bW5LQuDD8iCaTZYX7ZQmQkNUcA3WLW4lhUkNpFRtPbU+GN5y8W+x1lE5BKS2EgF+JDtAZFoPDOKl2OXrdvjS8Ds7R6VYMA8NnAFDF5ZkBMwy1ByzgxTbTWsSFJooBbhwcmq/rCE29IsTlGLc3+CDOwiUpKmBD1JhsWAKlIBqFNXlrFLaLhtE5BmynnSy+HIKIGbAmrcos5aJqLJKKmwMn+qpA+cNSpqmVXNzbuOqLKxFMo4QN0ZRP2PlInWu0JUpaThBCRQEVBV1DiI0iSFSl4akViy9m0oi1Tiv3jLSx5BUMyLlBoTluK0N+AJUyZKCirCrM5tnU94VMnhKS5AHOE3+Ci8JgCaEA0pUgRGtMkLdCg4IryhcekXMcrhaOeLvAvnw4cO8C21U1lqGpejnJxQtnWkEF2yFIZKzqWrVh8UCe1Ns/jKI0cJ/wBo9X8ot4V8ipnlasE7fNwAjPMnp7oHy+3heyVh/EWuWlRpLClmhNQX0/mUPKGL3ogc3c+TfKCf2SWAETpp1IQOnvH6RazT442VMGPnlSLFVwTpi1zCFKlkKASlRSQpmSo5OAahJpFHP2ftCFALCQKFgtZOSRQzCWqCafmOYZtHnSADu4q5sTFbMuwqWnEDnVyTThWM+PkNKmbcvDjLZabH3WZcgeIxJqcgeXpFTtnKS+MIUp+BAYBq8BBbLs5TLr8XpyhidYRMSQ7H4S7H7cRXU2pWEqMwTYsYKwmYpIKQcKFzKqISkOMySQBhfPXOLm4r1siwJZJGJmfEM/dLKAIfTMc9Itk3NLKVS5yVAK95vdXVwSOIMNn2d2Vv4YIPEBQLau5yNQdOMWnlg1TsW4ThK1VE6VikKEol5ajuqrQ8OTwPbYzDZrRItAOSg44hJBbhUOPKC6y3a8kIU/8ADOhD5a1c+VYEfaEjH4SAC7gP9/OIwS/9EdnXLGyp2utAROTLfdLp6MpQGnIHziEhTp4FgXY5ndd+DsPOIV9WzxLSok0GL/xCgn6GJ12qdhorEP7nY/3N5xrowG7YmwqBUP501J0WxrxyGfOGZZZcxGQIOXNIU3DT51rHJstiaVxEtyDkjyfyhydRaF/9p/qAX5e60ccE+z1rBlAPmB21H18o9FXs/aMK1JYkOQzAuPeFP05x6FSx7LEcmjWLP7ojsyIdnt4LDKnyh/xH1jIaZqJpjc5DiM92guCcqZiRxjQJk3hDBQDEqTjtEzgpqmZzM2YtWELWkkcWg82Au4yZcwF3UQo9qQTfh3kjmG9IjbOJ31A6D6wueRyVMRHHGMXJeiJakf8AFSz+ZK//AFMVHtBsRNnxH4FAhqZ0ghv7dmSCHpMIpzQr9IgbaIxWGcS9EhQz+FQVp0heO1JB5Hyx/wCBnZdL2GSBqgCKW/bSUyZsoFyXLH4XL0+9YIdjZSTYJBbNP1MDt+S0pnzAqj4WLOKj0yguNzJTThRQfjbUkUoDBH7NrxXLtpVaFABcspBJ1xAtCESQZaSouxbsITaMJWlKUloe+clQMsMGvYVX+Au1KmA0KUgdoiy0NEeUogZZ5uXiPeltKEVo/wAtYGKfQ1JQjQi2T3WKgNr95tnAJfsweIojIJVh7Bh3cv3MFM+3oVkoEUqOVfvpAXe1oxF2ZyH7rKj5ZNyi9gWyh5MkysvGW8kh/do3XeT8iIOPZZIw2Jz8cxah0ACfmkwCWrJaft2f/wBQY0DZS1CXYJRLBICuTPMV9Ynyr4E/8fFPLf6ZeXve6ZSSxBVpqX4NC7ns0z35hdT5DIcoETPVNmhSRU+7SgzAUWyyJgju3apMsJlzAx6HPjyijLE4o1vrRtpMKJ01QFewEQrRe4QUhY3ScL6hRy84qbVtylSmloMxVAClgipYOs7ufB4i3kpdpQETAJRScSkhTlw4S9BSrwKxv2iMaUtBSLIFgHjEyRdwAfLX94oNnL03cJNRQ9qQSTbSCihgVEDLzTr0QrRNocusZptpeWCZn7oLdSM/KneNBtS2CjkG9YyLa5fizmH1+nYQ/wAaNzF53wwuijsMvEVLORxAPqWzz4H1EXNgBxSwGB3Sf6mSo+Rb1iChLKwgbssVP82ZHDN+wPCLm5gCQTTOubAJKyTzdUsH+qNgwhi0kYyQKYlkdBugs7ZHzJhlJxSVK4bw1qGBPH4zHbTNcvwfV3YEv33fOHbGGSpPCZhYN7qkqZv7fWJOsm3baUpnFykYhiBLsHDkGnEt2EeiuCqkcD1DEU+XrHIhkmzixJwpUMmiKp61pEiRNPgBgMogzEH4j2jFkjXx9Cl2kJDmKedtSPEEuWnE+cS71kFUlSUZmjxAs2zXhJxIO+wqeOpgXVbIyyydQRoNxzxNsyVcMQ7pLGK+7GRbTLJzC2/8S/POG9lJ6Zdqm2YJwylIlz5dSQcaQmal1VJC0nMvnE28LEr/AFGzT5acctKJqV5BsQBSd6ubig1gfp72yusrpr8ib/wICVH4ZiCDzKsHyUYc2jSj8JOfIy15/wBBiTfF3/i5YlLAThILpzpzOXlHbXdCZspUpVUqGE10gGknoLlcUmVOx9gAsEk6kAt1rAjtbNMu16EFKaHkVRodiuzwJSZaScKfdetBkIynby3n8XgbIJz5uYLGm5B86TdirHeYm7qaOp/LNoubu3nU2dH5CBO5LzAmYFIwFINRlWCu6LUnAzinMRYnChmLIpLbLeXkIrLWoFawz0AAPPOJBtiGotPmIH7dejEgMSTnoNBEQiw55IpFXemBClHCAHamozUadGgdWsqd8ypx23RE68J2ZfkPNj5/WK+aDiSA7sPqr5kRfxqjKyStkKaWKu/kxY+UF2yaCqxy0qqErUHFQ7hTO1Pf04QC2+Zn09HH0aD72ek/hwkqJMyYWAOSUgAltS9e2gJMFlXxOwSfOl7INpvrwFkELKXO8BVKaB2PIAOTkVRe2zFgAVJUlAdZzUnESCFLw5pGIMDrE+9LmQQQ2eZNTUfThD92otVnQQgpmIU+JMzEoMaqZQIUH1Bcer0nmv7TTXiySOWBclCJYCxQJCwaEnElixqzgpds+DiH122WtUxSN7EQ6f5SjECG6N1h612u1Tpipn4eRhMpUsJJUSnEXUoEJBzajfCGMCd8XLO8TxAyAyQEe8SwYl2diC3T06MlJ/InjkitIupkhUhYWPdUQCTliU5Sa8BhB7ZRdyrRzilu21GfYSmZVQWSlXMKYMW9AfifSLATAkACpLQvNFJ6LXjSc4Pkcv63BEkl4y1dpxLMx2YjA1SVVZulD2EEG3V5kFMlJ3jpzJYD1gQn2kAnCXCAyX1JIJWRxJL9h+URa8XFUeTM/wA3Mr4InIAKsCWCEHe4E0Dc+D8hzi3mzMIURkAEU1Kw5Pc4v7YH7CMICdVebuN3q1e8WN6zMJMvOpdnZwFDyxP2MXTMIdrI3a5ivJ1D9BCbvtBBUxrQ90nF9G7xHmzd5IzAIfogAeRZ+pj11L3lasC/dn7O3lBA+yfeayQ4ajJ0LhG6mvQZ8o9Dc1Y3iMkKPXNvmox6CRFm4WZQ8AUiltomKUyVYU6nOLSxqeQOkV6lZ8Iwn2bEI2qI0m14gQlbNRxx8ok+MwALmI9jsiZYIFXJMOkPlAuh0E62W2zc0LtEslDKRLmICnd0qmJWEtyIP9xgy8NqwE7OyFpnJW1Gbzg2KaVMBdlPPHjIYXNrTnHZUsqI0HzjgKQWb6xIBfVoiIpuhueRk4jFfaOAm2B2qhJB7qH0jbp0oNlGVe16592XPSCcDoW2iTVJPIFw/wDMIs4KWVWBLeNpGfLtxJJf7ESbssc60rwSgVHXRIHFR0ERLhuSZbJwkyweKlZhCQaqPyA1NI2W4bmRZZXhJThw1JOazqsnUlu0XfIzrFqPYrx8Dyu30Z3b9h7TKlFZWhRAcpSVO2rEgAwJSLSSp3bPVtHb74wd+0PbQICrPKqtQZSvyg/UxmaJgYk5kN9+WUdgnklG5jM+PHCVQ/yWcy0Al8/rT784Ra5jKzrhA7uAT0p6xElL0Gg9eHPP1hNrnOsq+3dvkB5iHiGyHNJUSnmAO0azsPZRKsiFEFUyYtQ4YEbpJJcBAUcOTk4QBkYx6YveL8frBnsrtSPBElZ3kFSgVVxOX11ByGr8qjk2gsMkp2zUvDBS7Zd4jJsOiXDfzEaNDl2WtM2WkpNFDlTj607RYlsmy+kY60eoUtCLtlrYgqP1iZbLsSUKGbjWsOWVSaaQ5bLShMtWKtC8SVZzfLSBmZJ8IS0JRuiWlQAzxLxGp7ADoecJvCeJSTMMX14TR+HTMJqN3PDRsnHBvN4y7bfaJ0mWgnnXnV4c4OUkgY5lDG5MELxvTxJq5prUga/f+YZs6SwOZLGvRyTy3iYj2UOAGcB1HrRh6epiSmYo5VUaDXMuT0c/KNWKpUjBlLk22WF3oxTAoUCD3dzhf/cQPyxy8J++tXArbkxIPrQd49YV+GHHwjPiaEDz+Z0ivtijhCRmr5PSOOFSFPLXm6sIT3I86PD12oZLl2U/UAkk5/yp8zEWWSVBD0BbyBBPQOqJNunUpl7oA5U8mGXFWkSD+xRnOJh4gUOpxJJ+Zj0RAokElnP6j9I9DUCbjZLzSmUzxCFuByiklWigDRGvC1YRRTRifTtmzHIooLJMwHNQHCJkqfLBZwYzpd4EIBxu70eohoXkTXEfOFvA5eyY+SvwbHJtaQlgoPSlIIbOp0R8/wAm8VJUFBRoQczoX4xt102/HLBDVD9jCfpPD2+wMnzVokTlsYekTnIEMO4hUhDF4FW+hbSonqEVl52AKBcOCKjMEZEGLZBrES2TBUw0Vjk1LRT3Fs1IsqSJMsISogkOoknRySYFfaJtUZKTKkpKpyhoDuDLETlFvfu0JlS1qCg0tJUXIwpHE/QZmMEvvaWZaVqCVqCVPiqzjmIdixvJK30OyP6Ku9kGfaFLUp3KiXUSedawgLYBqn4ep1/SI8yYGYZCFJXR8sm6RqGbZKkzGYDOp7u30hkqoHORrTjWPJU2XMP2OXWGzMz7j0aJII6/nWEgtC1D6fvCUyydIggKdjL+moUUBRKcwD1q2ofOD2ybWBmWCCNS6gB2q8ZlswAJoxHCDR+BDVPKsaJO2dUSkBJxqZgneC3yKQBrycchFPNCN2zU8XNJRq+ifM2zYbqFq5lkp9YgI2kmzZgSpghwVgcAcnNBEC2XMqWSFpWkjMKZJ7hRf0ivnWJYBwhn1Khl0S5hcMcU7LE80mgm2r2sSU+Gg0SdDTMk1OfWnCMytloM1bJqKknppE+33bMbEvExrkUp8zX/ABFapTUTk4fnnoMuDfrFyEUtmdlyN/H0PIDAJDAAV1fiTxoHpSgjyprOzkmmjvw1yp59YbCsKXNHYitSHpn8Ljv2DICgCHLkvyz/AFev+YcV7JtoUzJcAJFaa4aB9TnXkOEQZkwnCdQ79Xc9M27R202j3j1agaprzq+fKGEryD8+5/R44hsmS1s4T7xJc+tOAzMRwtwNQHbmWD9yw9IbMznyYa8uv6Qkq0GjjlUM/wB8YmyCRJIw1NN0eQL+recehE0gAAcvIfuT5CPQdkBnabVay2CWBlFJetyWtW8py+gjWUSBhhoyyTk7RmrLXSNN+OpezJ7luqd4gStKm5xczrjmhVBTvGgy5WjCHVWU6+kRLLYzH4yS7M/Rcc7hGj3VblSbPKCgp8KQWBOQiJPmgOK+cFNksIZLmqerZEVGuevXSKfkS5JIfCMce+yBIvwqyCv7TFlY7xUaKoPIxM8PCDl5RU3ogqDAlJAzEVaoJOM9USrdtIlFFTABpWtIp7x2mmzJK5kkbiHBWqiSeCfzH5QP2GVLM5a5/wDFKKJSclKNcRGVKBuesc212jVJu2eFJwzJkzAlOWELAU/kk+cWseO6QqaWNNpdAD7QdsU2hXg2dxJS2Ik/8xYGfQHL/ECg3U8yHPc0/WI0PTFYvJPoG++ka8YqKpGPObm7Yl9NPnDsurk/sw/b6w3L+Tl/IRKwsCSaAM3NWvVoMAVIUyHIq5brRz98YikUT1eHpszcSOv0iNMmOT90jjhwDFQavBRdV1plSFzlGqQyRk6jQZ8/kYpbusZSMa3QkgFz+V8wNYetN8KnNLCcKEjCgDN6AEu4JzyZsR4RD2GvjthHs5s9LXZEqzmzFhCP9xPqPvPX9l5smxykgy1LmJxOvCBQliAomgYZPxjCZF5z0oQULWlEsgpCSU4d5ioEZFxmTBlsPt0oSbRJmEYhhV4pOF0e4QeHwseBOcV8sZdlrG4OotGi35tVJUSTJxOAN5Upg2uZrWBG9/aEmUCJcuWDWpUmjc0aQjaHbeTKkiRZGmzMOEqS2AEh1b3TdDDjGXXjaypys4iTlkkcWHL6wGPG27YU8kYKoj997QzLVMdZJ5As+tX7esVCc2CX+ZfgMo82N+oz1d9dTTTjwhYHwpFcqDKuZ4n5ZRc6KTk27Z1nU5LnPuP0DsByhGLXq2Zcn01hxMoBQS9HFPiI48geBrlSGpi2rrp2pT7/AFiQRucolXf75NHkHNuQjkpL/fKHFBiydNfv5RBw0pXKp1h3DQEjQEDjoO1PSGyggVpXLWmdItLBZcTuCWyA1pVzpRzHBJWyTcGyU62LCUADMOogVw4u9PpHo0fYC4Z0xOJUwSUBmAJSpwnC7J3qAtnHYQ8zTosrFGtktKwwYmmkP2W0M7mKSVfg1AboIj2m9xCHGy5HIkgjmWgCozMe/wBUB3TAiu9c6w2m84j6ZP1gskzMa0o4n0FfpBtZ1MmM92SUqbPKywCUsNHJNfQesHKZ1QIo5nUqHq5xskzpumkU95WshJYxOtExhA/e1pGE9IStjccUtkm4bPKlSFWmad5alFIoWagYammcZB7StoFWm01oAAW55V4lhnGnXRI8SzpmzVjwkhmfMDMfyj1PpGO7XT0zLbNKPccBPQANGtgjszPKl8dPspSI6lVGhSkVhCkxdM4UhcOrnGnmfv7zhkpaEkxxwpU0xLua7/GnJTVs1N+UfU0A5kRBg02duOZgTJlgCfaQFKJylWcB8amycOejamBbCjG2QL5/jFasQSlJwpqEh0hmT+Zt0cnhFxXJjUULWJS90px0CkqKQKFn94HPIvlnJsdmROtAQJa1ShuSwkHEoPUgYTvqJDsN1+kTtoLUhZUmi1lTKwhxL0CA7kN1eiiTiUSkujnvbE2675ElBUudLUoAYJaCZinOME+9hSMSK5tjBYxR3eiYtakpxPMZ2Ykl3HWofTrFyNj1zlfwUMAl1ZnAHNVFgE0IzzejisX0yzIu2zlSm8VdE0ZWEjeJOYJAwhuKj0BzS0HGDe/RR3tMTZ5YSVYppcqUTiAehCc6nMnVh3FjNJUdeaqtxpk8dtdqXMWVGpNcufKOoITwJ0FSOp0J0HnBJAylYpCDnVzrV6B6cKQ4tWFsOVK6GmgzPLl1jn4g4kvWv1b5sYaNqq+VNOHAcHplxiQR5LIqqq+BPHJ+P3xcRFVcv9j6QhDqLd/v0HlEpEnhmCw5q5U0+84k4bKvhFH1OZI1J0FTHpSSVAHIHIP37wqdLag04eZPlEuTKwpA1OR15nkKEA8XiAqF3VYUrUTMJCRwDua0HCg65QQWDGtRlSE1mEjoMn5O5GmZ4Qzcey6pyglJKiVMEildakOBTM8I065dilWcAqUAFpNEOpRDu7kAVyDD4s4r5MiiixjgW2x+wplykrnLZahkGoK8RTMnvHovbLc/hywpazTRnLnmokmPRT53uhvJ+n/Ripu8gQzMu85mLyVMGHKsITq8WeQXAoZl1Eh45YrlmTZqJSKqWQB1PHlr2i7nJoTBJsbcihIn20bploWJf9QQcR5aDziOTSIlBR7PbN2MSzMSmqErwJ5+GMJV3ViMEUDWxpJssonNQxE8So4j84JFZRlZPuZqRXxQiflArfiHSQ7YiEh6ZlnfqYKJy92Id3XXLmzFqmndQKf1kU8hXqRHY/uOk+MLADbG3rExSJZZCAETQMl4AwmEamM7n1WojU+kFO1NrwTZ8sFyVMDxSAADAupLV8o28apGHkdsYIhAlw53hvHWHIrscZs+3CGVlzDhW0cl5xJBNuO6TOnoR8LgqOgS9X4DTvB/b7f+DsC0pZVqtrmYpIKhJsyVFAQlQpvEZCnkIo7HYjJlypKimV46UzpsxTFSEAlUlGuHdT4vEhYGbA21usqEOjxVLRJCFWiYjCd5QCUyEbzYsVDkzTKs8AMWlRRLtZkyUJwJxEKZYKgsEpYgBJALYqk5Yq1BAIdk9h1WibLlYi5ZU1YykpYEJA/6hAFNAxNSAlFw3JMtUw2koCkpZMlDbiC6gFLdmRLAKzxUpKdTGs3BLl3fZVzCfdBJUo1Usl1rUeJUyf8AtA0hWTJWvYyOO7YxfabNY5Xhp3JMkYph1UaNiOalHjzjAtptqlW20Kmqon/60/lD0H3zgp2gvv8A1RU4mb4Vks7LmKCCpcxSiUggOEkvRIUod8oTtvdFnkWKVaLPKlvOUULKyVTE/wAPElkBRTLJDu4cEJyq6YSUJLl2/wCgsjuPGPS/szwzGyd4SFV56QiPAxcKpJlLpUvlrln99zDKVUb7zhOKPA8444mWFg5J7a8X+/pVf4lhTNvLl5fPrEJCo8JjGJs4sbGxLmpz6mnp18oLtnNnVTDjIxKFGZ2ASS2eQA6PDWymzClyfGKWCyUhZGubITqSAK5VGcb1cezUuyWJkpGMoJUo+8pRYlz2FOQhGSdWkWYRpJv2Dvs52XCF+IvMJdmFCo0oKZMe8Ftv3p4Rm2EU7qP+0ecPbOWTClR4luyQE/SO2ZL2gnms+gSPkYqNNxV+2MlKpv8AQ9eY9wZVP+0/tHoReqjiAGbU6v8AoDHo6VJtIjGvitmJCdlCZii33lCJVQIQVVaGli3Wzy51I0i/bN+GuWb4amazqJDh3Uh1ZZ1MZxZkPNQk5KWkHoSI2Hai55a7BaEKBYyl+iS0QxU5LQCbIK/4SSR+RP6GCJRgL9nE4qsSQfhoOkFImEAkcDGZkVTaNfH8oJ/olS5ClnAhOJRyGnUnQQ3et4JsdnMtaN4viU1STmWJ7dhFhddrVLlBaTvKZyavy6RSe0W2FVkUohLtw5Z1yyizggUs2STb/BhF6WkTLUtQydXpEGca8oUUtMV0hmYaRrIy27EqhsFo6oRxfCCFs80X2x1yi02pCFlpSQZs5X5ZUsYl+bBPVQiiRBHck0osdrWn3leDKJYe4ozFqA4OZSX5Bo45F1bL/XPnGcSmzoUsCWzIAGMKl4/zpQJIL5FUsAtnFvdV1GVZ5Zwhp0wuJpxDCJSd8oAAKRgmJJ1xZnDiib7Vbulpm3dJSkJQtKnAoS60gl8yTUkly6jE72VpTaDaZsyWh5DGUADhQ5mJDB9AKc1KJcl4BvVhxVsurissuTJUo4koFStSQk4CStSRQFQUsnC+nIOQjbbbSZav4aAlEkEYUlKVktlicEcSw4nOCX2qW5aDLkg7hSFK4qUakni/06xm9qEKhFP5MfOWqRZXjZVzbvRa7XimJx+HLSlSZSlITkSrCXAUVhIZt1XCBq+79E+XLkypYk2aS5RLBxKUtQAXNmLYeIsszsAAAAAILfainwTZrKgkSkgsCSS9Eu55PTLeMDm2F0Isi5aJbnFLCiVMS6kpUcgAM2yiYNa/YrIn/oGzK7Rwy4eNAOkJTFihVHBLEIMuHFRxQjqJo8hIiwuy7TOmIlpQVqUQlKU5qUaAcuvKIKTGoexaxp/FImM6nABOgIW7f2iAnLjGw4Q5PRoV0bOqkCzy5hClJQkqw+4FFctLCmgBDwc3mtpbcSkeZH0iBeFJwPASx/8AomJV+KaWn+pPzEZ/K+Y+TvgPXUr+Ck8XPmSYYuuq1HgB6lR+sOXOf4Ceh+sM3GPe7QSe4C5Kuf8AIpbKnkfdAf1j0Js6ntCn0KvkmPREY3f8kSdV/B//2Q=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8132" name="AutoShape 4" descr="data:image/jpeg;base64,/9j/4AAQSkZJRgABAQAAAQABAAD/2wCEAAkGBhQSERUTExQWFRUWGRcaGBgXGBcXFxgXGBcaFxcXGxoaHCYeFxwjGhccHy8gIycpLCwsFx8xNTAqNSYrLCkBCQoKDgwOGg8PGiwkHyQsKiwsKSwsLCkpKSksLCksLCwpLCwsLCwsLCwpKSwsLCwsLCksKSwsLCwsLCwpKSwpLP/AABEIAMwA9wMBIgACEQEDEQH/xAAcAAABBQEBAQAAAAAAAAAAAAAGAgMEBQcBAAj/xABBEAABAgMFBgMGBAUCBgMAAAABAhEAAyEEBRIxQQYiUWFxgRORoQcyQrHB8BRS0eEjYnKS8RWyJDNTgqLCFkOj/8QAGgEAAgMBAQAAAAAAAAAAAAAAAgMBBAUABv/EACkRAAICAgICAQQCAgMAAAAAAAABAhEDIRIxBEEiEzJRYXGhgZEFFCP/2gAMAwEAAhEDEQA/ACmSWSIaUYekp3Q8NzUNGMegirGFw2pTQ5NOUMTTVoiSGCMLRwqjrQlY1HlCxkXoVCguEYo7NTumtWiVthMprRes1M9ScLoSHZNXAi6sdqExAWMiH6coF7JY5ikkpfGhfmCYKrDYxLl4eNe5h7opYZSb2OQpQLQtIjqkvAlgTLyhWKOJDUjxNI4gaXMj3jtSGCihJzEVk29dAIJRsryy0W67UT+8GOxCnkq/qMZDbr1nfDGi+yK0rXImYzULPyEWIYynnyOUaD0CPEQqGLXbkSwSogUdos8FRQ2OtHYHLVttJlglagj+VXv8jh4Hi8VE32mSjRCgVAHNJD1YUekQoh/TkHMcgEm+0hCkjB7x0ZmPVz6iI9p26KA6iz8KqbSjVIyJoHgGmEsbD+bMDZwJ7UjFZ5g/kV8oFJ22UwndJD/9RTJ/tIL9og2jaxRQpC1JWFBjgLM4o2KhHKnKI4OxsIqICqn84bXaRxeH1XaDUKfkaKjgsSRo8Ns6iL+JPWOpmKVQPExFnA0hYlCJbJ4kL8OsxyLSUiPRykTxRqcl8IhFo0iTJG6IZngNGUasUUF7zSDTWGPw0xgQYl3zJoDD1nJwBhwiewJWmVItExCxiFHrD6LwQleEqqr5xC2oC8KUpzJzEQ7osJcpW5U7gnT7Edw02Kjlkp8UEq5QP7QleLjHkzdCGIiJed6eEUJZ8ZbMZcYUuy9KSirZLF4S5ZAUQCpu8Ktt5pCCpBCiDlzgavSwYpiOCVV5Rb2C1S0lZd3PakNa1ZV5ylJx6LezWgkJcMSKw4sxUf66lz6RNs1pxjlHUNT9EkdY6WaG4WAGjiRkBwrvSB5cuppBJK+LjFNNQxLw2BVzFf4UaD7LyBLmj+b6CAachovNlr1EhE1VdEp0KlEadM3h8LsqTVqjR72vtEhGIkHk/Z/OMj2r9pqlLZJYfCA7VriJBBVwDBuDvFVtltRjUUguXJcOSqjPwam6MmrVxAtYrqXPUSThR8RKnUe/5mzJizpbYmEd1FWyZO2lmTpgCjnR0sAHycBnHWtYds+M40ns9cwoD0A84JLBs4hKMISx46/esSl3O5UaOog9w/lxeK//AGY9RL8fBn3IHpaMKnUXLJLUYBtepHrSHF2nEXckmqtAWq3IAHXIFsy0X69myRSr5+RY+rdKQ4rZHT4ad9dDSBWZewpeN6QIKvdKAHOEGrhgVcwGBOTOTxrHJW06VOMWfEAFsjUOYvLz2HBdT1OueQboPp8gy8LqMtTKS/OrDhT94dDJGXsrZMM4Ky5n72Tkt1xDiGzro+tISlDgZHgRV2+cVl2zyNxXunJSSWBrTk7OIsyVA72dHNGL/EQzHJi2rcQxyiJTOGUYUJRGkPJUTzah1Y/Uc4kosZMBsnkREy49FnJux8z5sI7Ak3+i3s+31nKRX1ETrLtLJmkJSrOKNfsrlMN5n6wL2a7fw1tCAXBhP04S+1lhZsidM0m8kJw9IakK3QOQh6cd1+kVKrzALMYrLTLc9olWhOIB494IzasQVXmFUAMWKch0ERLb0HiS9jExCgHDEjjEaXKTMmJmqTVNA8cvu8ky0hJdzoIqfxZk5v4ZG7VyXglHWhebLGLpk62TAqYw+KHZdx7rg5/KKOXb1KWFEU0594ITbk4UoC2Wzs8Q1JaERyKXyo7/APHUht6usWUmQEhhEax2lJQSVgnIl8oloUGoXidlmNehWKjQpORhLR6CQYuUqsUtqXUxcWf3qxTTpoxK4QcUVM3ZAtUxh9PV+kVS70KMQBckNiOju7cKU6FUcvu2qC8xoHyGv7eRgbmWjGoJB973jkcNSrzi7jiUMkhKlGdMZLsos5oSDn1++IjRLlutKUoSkYQnIU/zWBjY+xCZOUsZJDJbTRvKNDsMmvz8oqeZk3xRpeBiqLyP2TJFmplSHEWUa5Q9JD0jqyymfSM5IuObs4JMPSpJj0pNRE+TKGsTsROdFVarOSCIE9pLiEyS5BCgetKxoi5eEcR6wP2uSFTNcOfKDjJxkgoT5pxfRiU1PhLZqEsocBWo11i0lzSQoGqpeZ/MjJTtnQPwLHKkStrbvCZ6jpiA7YQ5p1H7xAkzShctWikgGubsDpnke/KNuG42Y2RcZNFrZk7r0cAsSXJDPhJ1Y5E5g8onKUtmB417xVf8tQILpBbpvEpI5PXoWi8lLcCmaQ/XPsG+UDJEw2MWexzFCqo9FxZ5dI9CLHcEFiuZc/eUZrtCjDeCOpg/RaJeYUnzgB2mI/HSy4NdIVj7f8Ey9BkF7o1pEbw0vkH9YctiSJTjgPpAFeVpnhZY8YUo2Wp5Vj7DVNnQCKQ4bUmrEMOcACbytAYnI6xfLuhS7OMGbgn71iJwrtnRzt/YrCJEiXMdwFcXiDfdzBctITTCXblwiLZrJ+FHiqJwsNaRayLzSsUyI1EBddDaWRVNbKO80eGgMGAGfDh6wP33eQWUhmUEhzBZflneWQzvXOBe2XYPESZjiXhDkDVqw7FJNlPyoNLR03vL8Ay0UBHcnnBj7P7EbTZySp8Bw+QB+sUF27OyF4VJqk+sHPs3sqZRtMtNBiSQD/T+0Dn1C0BGUo7G7PVIfm/nHfDjqBVQ0ClD1hYgE7RoraESQMVYHLZRUz08/swQJG/2geveeELWVVYFh61OgAzh2Iq56A++lglSa7uZ66czUU5RSWZbImqOZASOQLk+gaH7ZMKip6FRc96t0yHeIVtW0pCHLrUX6MkAc/3jSiqRlSds0H2fyQmzeIaYySH4AsINbMsEUMZyi7ZiJSUlWE4QEpDuANGFW5trCbuvyZJUUqKjQsC8ZuTFzk5WbmHIoRUGjV5dOcISMSic4qLrvnxJYUNQzDN29Ijztqk2fdUCVcG065RW4fgsVSsLZMnLtFhJlZawDSPaHJoC4bt+8XNi24kqNVM+VKecF9Ou0U5xlLovbYrAK5GBu3WwISpYqzgDsfvtFpetvC0AghoD7fbHeRkrC9NUtibOtASOaWpSCxQ5TolXjx8n2UN+J8XxFED3UqHFhMKCacn8ooLQqlTQEdnSktwGb/8AYIILynBAqxdCBqxdeI+vCB4E4VtVwDoaorTicIy1jZjGlRkzlbsnSFBSBkc0kPyGHPIb3o8T7jnsSl9HD5EHKnmG4mKSQHSoAZbrjhUB+BB9EiHbHPIwrNcKihbZZ0NNCxPURDjao6Dph5ICcIIy+UehiRNeVxdvKkeilRdA0bP25vfLR6y3BafFSpblo12SkYAISUQuXkeqCXix/JUzkfwmObCAdMornFKs9I0S1IoecACl4bW5LQuDD8iCaTZYX7ZQmQkNUcA3WLW4lhUkNpFRtPbU+GN5y8W+x1lE5BKS2EgF+JDtAZFoPDOKl2OXrdvjS8Ds7R6VYMA8NnAFDF5ZkBMwy1ByzgxTbTWsSFJooBbhwcmq/rCE29IsTlGLc3+CDOwiUpKmBD1JhsWAKlIBqFNXlrFLaLhtE5BmynnSy+HIKIGbAmrcos5aJqLJKKmwMn+qpA+cNSpqmVXNzbuOqLKxFMo4QN0ZRP2PlInWu0JUpaThBCRQEVBV1DiI0iSFSl4akViy9m0oi1Tiv3jLSx5BUMyLlBoTluK0N+AJUyZKCirCrM5tnU94VMnhKS5AHOE3+Ci8JgCaEA0pUgRGtMkLdCg4IryhcekXMcrhaOeLvAvnw4cO8C21U1lqGpejnJxQtnWkEF2yFIZKzqWrVh8UCe1Ns/jKI0cJ/wBo9X8ot4V8ipnlasE7fNwAjPMnp7oHy+3heyVh/EWuWlRpLClmhNQX0/mUPKGL3ogc3c+TfKCf2SWAETpp1IQOnvH6RazT442VMGPnlSLFVwTpi1zCFKlkKASlRSQpmSo5OAahJpFHP2ftCFALCQKFgtZOSRQzCWqCafmOYZtHnSADu4q5sTFbMuwqWnEDnVyTThWM+PkNKmbcvDjLZabH3WZcgeIxJqcgeXpFTtnKS+MIUp+BAYBq8BBbLs5TLr8XpyhidYRMSQ7H4S7H7cRXU2pWEqMwTYsYKwmYpIKQcKFzKqISkOMySQBhfPXOLm4r1siwJZJGJmfEM/dLKAIfTMc9Itk3NLKVS5yVAK95vdXVwSOIMNn2d2Vv4YIPEBQLau5yNQdOMWnlg1TsW4ThK1VE6VikKEol5ajuqrQ8OTwPbYzDZrRItAOSg44hJBbhUOPKC6y3a8kIU/8ADOhD5a1c+VYEfaEjH4SAC7gP9/OIwS/9EdnXLGyp2utAROTLfdLp6MpQGnIHziEhTp4FgXY5ndd+DsPOIV9WzxLSok0GL/xCgn6GJ12qdhorEP7nY/3N5xrowG7YmwqBUP501J0WxrxyGfOGZZZcxGQIOXNIU3DT51rHJstiaVxEtyDkjyfyhydRaF/9p/qAX5e60ccE+z1rBlAPmB21H18o9FXs/aMK1JYkOQzAuPeFP05x6FSx7LEcmjWLP7ojsyIdnt4LDKnyh/xH1jIaZqJpjc5DiM92guCcqZiRxjQJk3hDBQDEqTjtEzgpqmZzM2YtWELWkkcWg82Au4yZcwF3UQo9qQTfh3kjmG9IjbOJ31A6D6wueRyVMRHHGMXJeiJakf8AFSz+ZK//AFMVHtBsRNnxH4FAhqZ0ghv7dmSCHpMIpzQr9IgbaIxWGcS9EhQz+FQVp0heO1JB5Hyx/wCBnZdL2GSBqgCKW/bSUyZsoFyXLH4XL0+9YIdjZSTYJBbNP1MDt+S0pnzAqj4WLOKj0yguNzJTThRQfjbUkUoDBH7NrxXLtpVaFABcspBJ1xAtCESQZaSouxbsITaMJWlKUloe+clQMsMGvYVX+Au1KmA0KUgdoiy0NEeUogZZ5uXiPeltKEVo/wAtYGKfQ1JQjQi2T3WKgNr95tnAJfsweIojIJVh7Bh3cv3MFM+3oVkoEUqOVfvpAXe1oxF2ZyH7rKj5ZNyi9gWyh5MkysvGW8kh/do3XeT8iIOPZZIw2Jz8cxah0ACfmkwCWrJaft2f/wBQY0DZS1CXYJRLBICuTPMV9Ynyr4E/8fFPLf6ZeXve6ZSSxBVpqX4NC7ns0z35hdT5DIcoETPVNmhSRU+7SgzAUWyyJgju3apMsJlzAx6HPjyijLE4o1vrRtpMKJ01QFewEQrRe4QUhY3ScL6hRy84qbVtylSmloMxVAClgipYOs7ufB4i3kpdpQETAJRScSkhTlw4S9BSrwKxv2iMaUtBSLIFgHjEyRdwAfLX94oNnL03cJNRQ9qQSTbSCihgVEDLzTr0QrRNocusZptpeWCZn7oLdSM/KneNBtS2CjkG9YyLa5fizmH1+nYQ/wAaNzF53wwuijsMvEVLORxAPqWzz4H1EXNgBxSwGB3Sf6mSo+Rb1iChLKwgbssVP82ZHDN+wPCLm5gCQTTOubAJKyTzdUsH+qNgwhi0kYyQKYlkdBugs7ZHzJhlJxSVK4bw1qGBPH4zHbTNcvwfV3YEv33fOHbGGSpPCZhYN7qkqZv7fWJOsm3baUpnFykYhiBLsHDkGnEt2EeiuCqkcD1DEU+XrHIhkmzixJwpUMmiKp61pEiRNPgBgMogzEH4j2jFkjXx9Cl2kJDmKedtSPEEuWnE+cS71kFUlSUZmjxAs2zXhJxIO+wqeOpgXVbIyyydQRoNxzxNsyVcMQ7pLGK+7GRbTLJzC2/8S/POG9lJ6Zdqm2YJwylIlz5dSQcaQmal1VJC0nMvnE28LEr/AFGzT5acctKJqV5BsQBSd6ubig1gfp72yusrpr8ib/wICVH4ZiCDzKsHyUYc2jSj8JOfIy15/wBBiTfF3/i5YlLAThILpzpzOXlHbXdCZspUpVUqGE10gGknoLlcUmVOx9gAsEk6kAt1rAjtbNMu16EFKaHkVRodiuzwJSZaScKfdetBkIynby3n8XgbIJz5uYLGm5B86TdirHeYm7qaOp/LNoubu3nU2dH5CBO5LzAmYFIwFINRlWCu6LUnAzinMRYnChmLIpLbLeXkIrLWoFawz0AAPPOJBtiGotPmIH7dejEgMSTnoNBEQiw55IpFXemBClHCAHamozUadGgdWsqd8ypx23RE68J2ZfkPNj5/WK+aDiSA7sPqr5kRfxqjKyStkKaWKu/kxY+UF2yaCqxy0qqErUHFQ7hTO1Pf04QC2+Zn09HH0aD72ek/hwkqJMyYWAOSUgAltS9e2gJMFlXxOwSfOl7INpvrwFkELKXO8BVKaB2PIAOTkVRe2zFgAVJUlAdZzUnESCFLw5pGIMDrE+9LmQQQ2eZNTUfThD92otVnQQgpmIU+JMzEoMaqZQIUH1Bcer0nmv7TTXiySOWBclCJYCxQJCwaEnElixqzgpds+DiH122WtUxSN7EQ6f5SjECG6N1h612u1Tpipn4eRhMpUsJJUSnEXUoEJBzajfCGMCd8XLO8TxAyAyQEe8SwYl2diC3T06MlJ/InjkitIupkhUhYWPdUQCTliU5Sa8BhB7ZRdyrRzilu21GfYSmZVQWSlXMKYMW9AfifSLATAkACpLQvNFJ6LXjSc4Pkcv63BEkl4y1dpxLMx2YjA1SVVZulD2EEG3V5kFMlJ3jpzJYD1gQn2kAnCXCAyX1JIJWRxJL9h+URa8XFUeTM/wA3Mr4InIAKsCWCEHe4E0Dc+D8hzi3mzMIURkAEU1Kw5Pc4v7YH7CMICdVebuN3q1e8WN6zMJMvOpdnZwFDyxP2MXTMIdrI3a5ivJ1D9BCbvtBBUxrQ90nF9G7xHmzd5IzAIfogAeRZ+pj11L3lasC/dn7O3lBA+yfeayQ4ajJ0LhG6mvQZ8o9Dc1Y3iMkKPXNvmox6CRFm4WZQ8AUiltomKUyVYU6nOLSxqeQOkV6lZ8Iwn2bEI2qI0m14gQlbNRxx8ok+MwALmI9jsiZYIFXJMOkPlAuh0E62W2zc0LtEslDKRLmICnd0qmJWEtyIP9xgy8NqwE7OyFpnJW1Gbzg2KaVMBdlPPHjIYXNrTnHZUsqI0HzjgKQWb6xIBfVoiIpuhueRk4jFfaOAm2B2qhJB7qH0jbp0oNlGVe16592XPSCcDoW2iTVJPIFw/wDMIs4KWVWBLeNpGfLtxJJf7ESbssc60rwSgVHXRIHFR0ERLhuSZbJwkyweKlZhCQaqPyA1NI2W4bmRZZXhJThw1JOazqsnUlu0XfIzrFqPYrx8Dyu30Z3b9h7TKlFZWhRAcpSVO2rEgAwJSLSSp3bPVtHb74wd+0PbQICrPKqtQZSvyg/UxmaJgYk5kN9+WUdgnklG5jM+PHCVQ/yWcy0Al8/rT784Ra5jKzrhA7uAT0p6xElL0Gg9eHPP1hNrnOsq+3dvkB5iHiGyHNJUSnmAO0azsPZRKsiFEFUyYtQ4YEbpJJcBAUcOTk4QBkYx6YveL8frBnsrtSPBElZ3kFSgVVxOX11ByGr8qjk2gsMkp2zUvDBS7Zd4jJsOiXDfzEaNDl2WtM2WkpNFDlTj607RYlsmy+kY60eoUtCLtlrYgqP1iZbLsSUKGbjWsOWVSaaQ5bLShMtWKtC8SVZzfLSBmZJ8IS0JRuiWlQAzxLxGp7ADoecJvCeJSTMMX14TR+HTMJqN3PDRsnHBvN4y7bfaJ0mWgnnXnV4c4OUkgY5lDG5MELxvTxJq5prUga/f+YZs6SwOZLGvRyTy3iYj2UOAGcB1HrRh6epiSmYo5VUaDXMuT0c/KNWKpUjBlLk22WF3oxTAoUCD3dzhf/cQPyxy8J++tXArbkxIPrQd49YV+GHHwjPiaEDz+Z0ivtijhCRmr5PSOOFSFPLXm6sIT3I86PD12oZLl2U/UAkk5/yp8zEWWSVBD0BbyBBPQOqJNunUpl7oA5U8mGXFWkSD+xRnOJh4gUOpxJJ+Zj0RAokElnP6j9I9DUCbjZLzSmUzxCFuByiklWigDRGvC1YRRTRifTtmzHIooLJMwHNQHCJkqfLBZwYzpd4EIBxu70eohoXkTXEfOFvA5eyY+SvwbHJtaQlgoPSlIIbOp0R8/wAm8VJUFBRoQczoX4xt102/HLBDVD9jCfpPD2+wMnzVokTlsYekTnIEMO4hUhDF4FW+hbSonqEVl52AKBcOCKjMEZEGLZBrES2TBUw0Vjk1LRT3Fs1IsqSJMsISogkOoknRySYFfaJtUZKTKkpKpyhoDuDLETlFvfu0JlS1qCg0tJUXIwpHE/QZmMEvvaWZaVqCVqCVPiqzjmIdixvJK30OyP6Ku9kGfaFLUp3KiXUSedawgLYBqn4ep1/SI8yYGYZCFJXR8sm6RqGbZKkzGYDOp7u30hkqoHORrTjWPJU2XMP2OXWGzMz7j0aJII6/nWEgtC1D6fvCUyydIggKdjL+moUUBRKcwD1q2ofOD2ybWBmWCCNS6gB2q8ZlswAJoxHCDR+BDVPKsaJO2dUSkBJxqZgneC3yKQBrycchFPNCN2zU8XNJRq+ifM2zYbqFq5lkp9YgI2kmzZgSpghwVgcAcnNBEC2XMqWSFpWkjMKZJ7hRf0ivnWJYBwhn1Khl0S5hcMcU7LE80mgm2r2sSU+Gg0SdDTMk1OfWnCMytloM1bJqKknppE+33bMbEvExrkUp8zX/ABFapTUTk4fnnoMuDfrFyEUtmdlyN/H0PIDAJDAAV1fiTxoHpSgjyprOzkmmjvw1yp59YbCsKXNHYitSHpn8Ljv2DICgCHLkvyz/AFev+YcV7JtoUzJcAJFaa4aB9TnXkOEQZkwnCdQ79Xc9M27R202j3j1agaprzq+fKGEryD8+5/R44hsmS1s4T7xJc+tOAzMRwtwNQHbmWD9yw9IbMznyYa8uv6Qkq0GjjlUM/wB8YmyCRJIw1NN0eQL+recehE0gAAcvIfuT5CPQdkBnabVay2CWBlFJetyWtW8py+gjWUSBhhoyyTk7RmrLXSNN+OpezJ7luqd4gStKm5xczrjmhVBTvGgy5WjCHVWU6+kRLLYzH4yS7M/Rcc7hGj3VblSbPKCgp8KQWBOQiJPmgOK+cFNksIZLmqerZEVGuevXSKfkS5JIfCMce+yBIvwqyCv7TFlY7xUaKoPIxM8PCDl5RU3ogqDAlJAzEVaoJOM9USrdtIlFFTABpWtIp7x2mmzJK5kkbiHBWqiSeCfzH5QP2GVLM5a5/wDFKKJSclKNcRGVKBuesc212jVJu2eFJwzJkzAlOWELAU/kk+cWseO6QqaWNNpdAD7QdsU2hXg2dxJS2Ik/8xYGfQHL/ECg3U8yHPc0/WI0PTFYvJPoG++ka8YqKpGPObm7Yl9NPnDsurk/sw/b6w3L+Tl/IRKwsCSaAM3NWvVoMAVIUyHIq5brRz98YikUT1eHpszcSOv0iNMmOT90jjhwDFQavBRdV1plSFzlGqQyRk6jQZ8/kYpbusZSMa3QkgFz+V8wNYetN8KnNLCcKEjCgDN6AEu4JzyZsR4RD2GvjthHs5s9LXZEqzmzFhCP9xPqPvPX9l5smxykgy1LmJxOvCBQliAomgYZPxjCZF5z0oQULWlEsgpCSU4d5ioEZFxmTBlsPt0oSbRJmEYhhV4pOF0e4QeHwseBOcV8sZdlrG4OotGi35tVJUSTJxOAN5Upg2uZrWBG9/aEmUCJcuWDWpUmjc0aQjaHbeTKkiRZGmzMOEqS2AEh1b3TdDDjGXXjaypys4iTlkkcWHL6wGPG27YU8kYKoj997QzLVMdZJ5As+tX7esVCc2CX+ZfgMo82N+oz1d9dTTTjwhYHwpFcqDKuZ4n5ZRc6KTk27Z1nU5LnPuP0DsByhGLXq2Zcn01hxMoBQS9HFPiI48geBrlSGpi2rrp2pT7/AFiQRucolXf75NHkHNuQjkpL/fKHFBiydNfv5RBw0pXKp1h3DQEjQEDjoO1PSGyggVpXLWmdItLBZcTuCWyA1pVzpRzHBJWyTcGyU62LCUADMOogVw4u9PpHo0fYC4Z0xOJUwSUBmAJSpwnC7J3qAtnHYQ8zTosrFGtktKwwYmmkP2W0M7mKSVfg1AboIj2m9xCHGy5HIkgjmWgCozMe/wBUB3TAiu9c6w2m84j6ZP1gskzMa0o4n0FfpBtZ1MmM92SUqbPKywCUsNHJNfQesHKZ1QIo5nUqHq5xskzpumkU95WshJYxOtExhA/e1pGE9IStjccUtkm4bPKlSFWmad5alFIoWagYammcZB7StoFWm01oAAW55V4lhnGnXRI8SzpmzVjwkhmfMDMfyj1PpGO7XT0zLbNKPccBPQANGtgjszPKl8dPspSI6lVGhSkVhCkxdM4UhcOrnGnmfv7zhkpaEkxxwpU0xLua7/GnJTVs1N+UfU0A5kRBg02duOZgTJlgCfaQFKJylWcB8amycOejamBbCjG2QL5/jFasQSlJwpqEh0hmT+Zt0cnhFxXJjUULWJS90px0CkqKQKFn94HPIvlnJsdmROtAQJa1ShuSwkHEoPUgYTvqJDsN1+kTtoLUhZUmi1lTKwhxL0CA7kN1eiiTiUSkujnvbE2675ElBUudLUoAYJaCZinOME+9hSMSK5tjBYxR3eiYtakpxPMZ2Ykl3HWofTrFyNj1zlfwUMAl1ZnAHNVFgE0IzzejisX0yzIu2zlSm8VdE0ZWEjeJOYJAwhuKj0BzS0HGDe/RR3tMTZ5YSVYppcqUTiAehCc6nMnVh3FjNJUdeaqtxpk8dtdqXMWVGpNcufKOoITwJ0FSOp0J0HnBJAylYpCDnVzrV6B6cKQ4tWFsOVK6GmgzPLl1jn4g4kvWv1b5sYaNqq+VNOHAcHplxiQR5LIqqq+BPHJ+P3xcRFVcv9j6QhDqLd/v0HlEpEnhmCw5q5U0+84k4bKvhFH1OZI1J0FTHpSSVAHIHIP37wqdLag04eZPlEuTKwpA1OR15nkKEA8XiAqF3VYUrUTMJCRwDua0HCg65QQWDGtRlSE1mEjoMn5O5GmZ4Qzcey6pyglJKiVMEildakOBTM8I065dilWcAqUAFpNEOpRDu7kAVyDD4s4r5MiiixjgW2x+wplykrnLZahkGoK8RTMnvHovbLc/hywpazTRnLnmokmPRT53uhvJ+n/Ripu8gQzMu85mLyVMGHKsITq8WeQXAoZl1Eh45YrlmTZqJSKqWQB1PHlr2i7nJoTBJsbcihIn20bploWJf9QQcR5aDziOTSIlBR7PbN2MSzMSmqErwJ5+GMJV3ViMEUDWxpJssonNQxE8So4j84JFZRlZPuZqRXxQiflArfiHSQ7YiEh6ZlnfqYKJy92Id3XXLmzFqmndQKf1kU8hXqRHY/uOk+MLADbG3rExSJZZCAETQMl4AwmEamM7n1WojU+kFO1NrwTZ8sFyVMDxSAADAupLV8o28apGHkdsYIhAlw53hvHWHIrscZs+3CGVlzDhW0cl5xJBNuO6TOnoR8LgqOgS9X4DTvB/b7f+DsC0pZVqtrmYpIKhJsyVFAQlQpvEZCnkIo7HYjJlypKimV46UzpsxTFSEAlUlGuHdT4vEhYGbA21usqEOjxVLRJCFWiYjCd5QCUyEbzYsVDkzTKs8AMWlRRLtZkyUJwJxEKZYKgsEpYgBJALYqk5Yq1BAIdk9h1WibLlYi5ZU1YykpYEJA/6hAFNAxNSAlFw3JMtUw2koCkpZMlDbiC6gFLdmRLAKzxUpKdTGs3BLl3fZVzCfdBJUo1Usl1rUeJUyf8AtA0hWTJWvYyOO7YxfabNY5Xhp3JMkYph1UaNiOalHjzjAtptqlW20Kmqon/60/lD0H3zgp2gvv8A1RU4mb4Vks7LmKCCpcxSiUggOEkvRIUod8oTtvdFnkWKVaLPKlvOUULKyVTE/wAPElkBRTLJDu4cEJyq6YSUJLl2/wCgsjuPGPS/szwzGyd4SFV56QiPAxcKpJlLpUvlrln99zDKVUb7zhOKPA8444mWFg5J7a8X+/pVf4lhTNvLl5fPrEJCo8JjGJs4sbGxLmpz6mnp18oLtnNnVTDjIxKFGZ2ASS2eQA6PDWymzClyfGKWCyUhZGubITqSAK5VGcb1cezUuyWJkpGMoJUo+8pRYlz2FOQhGSdWkWYRpJv2Dvs52XCF+IvMJdmFCo0oKZMe8Ftv3p4Rm2EU7qP+0ecPbOWTClR4luyQE/SO2ZL2gnms+gSPkYqNNxV+2MlKpv8AQ9eY9wZVP+0/tHoReqjiAGbU6v8AoDHo6VJtIjGvitmJCdlCZii33lCJVQIQVVaGli3Wzy51I0i/bN+GuWb4amazqJDh3Uh1ZZ1MZxZkPNQk5KWkHoSI2Hai55a7BaEKBYyl+iS0QxU5LQCbIK/4SSR+RP6GCJRgL9nE4qsSQfhoOkFImEAkcDGZkVTaNfH8oJ/olS5ClnAhOJRyGnUnQQ3et4JsdnMtaN4viU1STmWJ7dhFhddrVLlBaTvKZyavy6RSe0W2FVkUohLtw5Z1yyizggUs2STb/BhF6WkTLUtQydXpEGca8oUUtMV0hmYaRrIy27EqhsFo6oRxfCCFs80X2x1yi02pCFlpSQZs5X5ZUsYl+bBPVQiiRBHck0osdrWn3leDKJYe4ozFqA4OZSX5Bo45F1bL/XPnGcSmzoUsCWzIAGMKl4/zpQJIL5FUsAtnFvdV1GVZ5Zwhp0wuJpxDCJSd8oAAKRgmJJ1xZnDiib7Vbulpm3dJSkJQtKnAoS60gl8yTUkly6jE72VpTaDaZsyWh5DGUADhQ5mJDB9AKc1KJcl4BvVhxVsurissuTJUo4koFStSQk4CStSRQFQUsnC+nIOQjbbbSZav4aAlEkEYUlKVktlicEcSw4nOCX2qW5aDLkg7hSFK4qUakni/06xm9qEKhFP5MfOWqRZXjZVzbvRa7XimJx+HLSlSZSlITkSrCXAUVhIZt1XCBq+79E+XLkypYk2aS5RLBxKUtQAXNmLYeIsszsAAAAAILfainwTZrKgkSkgsCSS9Eu55PTLeMDm2F0Isi5aJbnFLCiVMS6kpUcgAM2yiYNa/YrIn/oGzK7Rwy4eNAOkJTFihVHBLEIMuHFRxQjqJo8hIiwuy7TOmIlpQVqUQlKU5qUaAcuvKIKTGoexaxp/FImM6nABOgIW7f2iAnLjGw4Q5PRoV0bOqkCzy5hClJQkqw+4FFctLCmgBDwc3mtpbcSkeZH0iBeFJwPASx/8AomJV+KaWn+pPzEZ/K+Y+TvgPXUr+Ck8XPmSYYuuq1HgB6lR+sOXOf4Ceh+sM3GPe7QSe4C5Kuf8AIpbKnkfdAf1j0Js6ntCn0KvkmPREY3f8kSdV/B//2Q=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8133" name="Picture 5" descr="C:\Users\pc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068960"/>
            <a:ext cx="6643734" cy="3429024"/>
          </a:xfrm>
          <a:prstGeom prst="rect">
            <a:avLst/>
          </a:prstGeom>
          <a:noFill/>
        </p:spPr>
      </p:pic>
      <p:sp>
        <p:nvSpPr>
          <p:cNvPr id="8" name="7 Aşağı Ok"/>
          <p:cNvSpPr/>
          <p:nvPr/>
        </p:nvSpPr>
        <p:spPr>
          <a:xfrm>
            <a:off x="2915816" y="188640"/>
            <a:ext cx="3096344" cy="13407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Türk tarihine, Türk müziğine damgasını vuran Barış </a:t>
            </a:r>
            <a:r>
              <a:rPr lang="tr-TR" dirty="0" err="1" smtClean="0"/>
              <a:t>Manço</a:t>
            </a:r>
            <a:r>
              <a:rPr lang="tr-TR" dirty="0" smtClean="0"/>
              <a:t> 2 Ocak 1943’te  doğdu. Hakkı Bey Rikkat Uyanık çiftinin ikinci oğludur. 4 kardeşi vardır.Barış </a:t>
            </a:r>
            <a:r>
              <a:rPr lang="tr-TR" dirty="0" err="1" smtClean="0"/>
              <a:t>Manço’nun</a:t>
            </a:r>
            <a:r>
              <a:rPr lang="tr-TR" dirty="0" smtClean="0"/>
              <a:t> müzik yeteneği daha 2 yaşında başlamıştı.Barış </a:t>
            </a:r>
            <a:r>
              <a:rPr lang="tr-TR" dirty="0" err="1" smtClean="0"/>
              <a:t>Manço</a:t>
            </a:r>
            <a:r>
              <a:rPr lang="tr-TR" dirty="0" smtClean="0"/>
              <a:t> 3 yaşındayken annesi ve babası ayrıldı ve Barış babasıyla birlikte Kadıköy’de yaşadı.Gazi Mustafa Kemal İlkokulunu  bitirdi.Galatasaray Lisesi’ne girdi ama 10.sınıftayken babasını kaybetti ve Şişli </a:t>
            </a:r>
            <a:r>
              <a:rPr lang="tr-TR" dirty="0" err="1" smtClean="0"/>
              <a:t>Teraki</a:t>
            </a:r>
            <a:r>
              <a:rPr lang="tr-TR" dirty="0" smtClean="0"/>
              <a:t> Lisesi’ne gitti.Bu okuldan mezun olmuştur. Belçika Kraliyet Güzel Sanatlar Akademisi’nde resim,grafik ve iç mimari okur.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214678" y="214290"/>
            <a:ext cx="428628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</a:t>
            </a:r>
          </a:p>
          <a:p>
            <a:pPr algn="ctr"/>
            <a:endParaRPr lang="tr-TR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tr-TR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tr-TR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tr-TR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tr-TR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071538" y="0"/>
            <a:ext cx="72866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96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Hayatı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8 Sağ Ok"/>
          <p:cNvSpPr/>
          <p:nvPr/>
        </p:nvSpPr>
        <p:spPr>
          <a:xfrm>
            <a:off x="5220072" y="5301208"/>
            <a:ext cx="3168352" cy="129614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chemeClr val="tx1"/>
                </a:solidFill>
              </a:rPr>
              <a:t>Barış </a:t>
            </a:r>
            <a:r>
              <a:rPr lang="tr-TR" sz="4400" dirty="0" err="1" smtClean="0">
                <a:solidFill>
                  <a:schemeClr val="tx1"/>
                </a:solidFill>
              </a:rPr>
              <a:t>Manço</a:t>
            </a:r>
            <a:endParaRPr lang="tr-TR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Lisede pek başarılı olamayan hatta müzik ve coğrafyadan ikmale kalan Barış </a:t>
            </a:r>
            <a:r>
              <a:rPr lang="tr-TR" dirty="0" err="1" smtClean="0"/>
              <a:t>Manço</a:t>
            </a:r>
            <a:r>
              <a:rPr lang="tr-TR" dirty="0" smtClean="0"/>
              <a:t>,bu okuldan iyi bir derece ile; okul birincisi olarak mezun olmuştur.Galatasaray Lisesi’nde müzik hayatı Belçika’da da devam etmiştir. </a:t>
            </a:r>
            <a:r>
              <a:rPr lang="tr-TR" dirty="0" err="1" smtClean="0"/>
              <a:t>Manço</a:t>
            </a:r>
            <a:r>
              <a:rPr lang="tr-TR" dirty="0" smtClean="0"/>
              <a:t>, 1969'da yurda döndüğünde, "Dağlar Dağlar" şarkısını yaptı. Barış </a:t>
            </a:r>
            <a:r>
              <a:rPr lang="tr-TR" dirty="0" err="1" smtClean="0"/>
              <a:t>Manço</a:t>
            </a:r>
            <a:r>
              <a:rPr lang="tr-TR" dirty="0" smtClean="0"/>
              <a:t>, 18 Temmuz 1978'de Kadıköy Evlendirme Dairesi'nde Lale Çağlar ile evlendi.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 descr="C:\Users\pc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857628"/>
            <a:ext cx="4357718" cy="2857496"/>
          </a:xfrm>
          <a:prstGeom prst="rect">
            <a:avLst/>
          </a:prstGeom>
          <a:noFill/>
        </p:spPr>
      </p:pic>
      <p:sp>
        <p:nvSpPr>
          <p:cNvPr id="5" name="4 Köşeli Çift Ayraç"/>
          <p:cNvSpPr/>
          <p:nvPr/>
        </p:nvSpPr>
        <p:spPr>
          <a:xfrm>
            <a:off x="1115616" y="4581128"/>
            <a:ext cx="2304256" cy="144016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Türkiye’de en uzun ve en başarılı televizyon yayıncılığı yaptı. 200’den fazla şarkısı vardır.Üzücüdür ama Barış </a:t>
            </a:r>
            <a:r>
              <a:rPr lang="tr-TR" dirty="0" err="1" smtClean="0"/>
              <a:t>Manço</a:t>
            </a:r>
            <a:r>
              <a:rPr lang="tr-TR" dirty="0" smtClean="0"/>
              <a:t>, 1999 yılında 31 Ocak'ı 1 Şubat'a bağlayan gece, geçirdiği kalp krizi sonucunda hayata veda etmiştir. Ancak, bu büyük sanatçı bıraktığı eserler ile her zaman Türk Milleti'nin kalbinde yaşayacaktır...</a:t>
            </a:r>
          </a:p>
          <a:p>
            <a:r>
              <a:rPr lang="tr-TR" dirty="0" smtClean="0"/>
              <a:t>Beni dinlediğiniz için teşekkür ederim…</a:t>
            </a:r>
            <a:endParaRPr lang="tr-TR" dirty="0"/>
          </a:p>
        </p:txBody>
      </p:sp>
      <p:sp>
        <p:nvSpPr>
          <p:cNvPr id="4" name="3 Dolu Çerçeve"/>
          <p:cNvSpPr/>
          <p:nvPr/>
        </p:nvSpPr>
        <p:spPr>
          <a:xfrm>
            <a:off x="1835696" y="4725144"/>
            <a:ext cx="5040560" cy="151216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</a:rPr>
              <a:t>Barış </a:t>
            </a:r>
            <a:r>
              <a:rPr lang="tr-TR" sz="5400" dirty="0" err="1" smtClean="0">
                <a:solidFill>
                  <a:srgbClr val="FFFF00"/>
                </a:solidFill>
              </a:rPr>
              <a:t>Manço</a:t>
            </a:r>
            <a:endParaRPr lang="tr-TR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Gülen Yüz"/>
          <p:cNvSpPr/>
          <p:nvPr/>
        </p:nvSpPr>
        <p:spPr>
          <a:xfrm>
            <a:off x="7020272" y="332656"/>
            <a:ext cx="1872208" cy="1584176"/>
          </a:xfrm>
          <a:prstGeom prst="smileyFac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" name="6 Düz Ok Bağlayıcısı"/>
          <p:cNvCxnSpPr/>
          <p:nvPr/>
        </p:nvCxnSpPr>
        <p:spPr>
          <a:xfrm>
            <a:off x="611560" y="764704"/>
            <a:ext cx="1296144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120</TotalTime>
  <Words>203</Words>
  <Application>Microsoft Office PowerPoint</Application>
  <PresentationFormat>Ekran Gösterisi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Hisse Senedi</vt:lpstr>
      <vt:lpstr>Barış MANÇO</vt:lpstr>
      <vt:lpstr>Slayt 2</vt:lpstr>
      <vt:lpstr>Slayt 3</vt:lpstr>
      <vt:lpstr>Slayt 4</vt:lpstr>
      <vt:lpstr>Slayt 5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2012-12-28T10:20:37Z</dcterms:created>
  <dcterms:modified xsi:type="dcterms:W3CDTF">2013-01-16T14:47:39Z</dcterms:modified>
  <cp:category>www.sorubak.com</cp:category>
  <cp:contentType>www.sorubak.com</cp:contentType>
  <cp:contentStatus>www.sorubak.com</cp:contentStatus>
  <cp:version>www.sorubak.com</cp:version>
</cp:coreProperties>
</file>