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14" y="18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2828C4-15D9-4BFC-94EA-B71DFBB63FD3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tr-TR"/>
        </a:p>
      </dgm:t>
    </dgm:pt>
    <dgm:pt modelId="{9D69FAF2-D0F2-437E-87B7-A0F4F64C1CA6}">
      <dgm:prSet phldrT="[Metin]" custT="1"/>
      <dgm:spPr/>
      <dgm:t>
        <a:bodyPr/>
        <a:lstStyle/>
        <a:p>
          <a:pPr algn="ctr"/>
          <a:r>
            <a:rPr lang="tr-TR" sz="1200" b="1" dirty="0" smtClean="0">
              <a:solidFill>
                <a:schemeClr val="tx1"/>
              </a:solidFill>
              <a:latin typeface="Hand writing Mutlu" pitchFamily="2" charset="0"/>
            </a:rPr>
            <a:t>BOL </a:t>
          </a:r>
          <a:r>
            <a:rPr lang="tr-TR" sz="1200" b="1" smtClean="0">
              <a:solidFill>
                <a:schemeClr val="tx1"/>
              </a:solidFill>
              <a:latin typeface="Hand writing Mutlu" pitchFamily="2" charset="0"/>
            </a:rPr>
            <a:t>BOL OKUYALIM.BİRİ OKUSUN BİZ YAZALIM</a:t>
          </a:r>
          <a:endParaRPr lang="tr-TR" sz="2000" dirty="0">
            <a:solidFill>
              <a:schemeClr val="tx1"/>
            </a:solidFill>
          </a:endParaRPr>
        </a:p>
      </dgm:t>
    </dgm:pt>
    <dgm:pt modelId="{340EA832-DC4D-421B-AB57-2AC0AF2B98DB}" type="parTrans" cxnId="{1E7400A1-BCF7-4D0C-812C-353FAAEF5C93}">
      <dgm:prSet/>
      <dgm:spPr/>
      <dgm:t>
        <a:bodyPr/>
        <a:lstStyle/>
        <a:p>
          <a:endParaRPr lang="tr-TR"/>
        </a:p>
      </dgm:t>
    </dgm:pt>
    <dgm:pt modelId="{620716AD-1969-4B0C-BE59-643E6047FA6A}" type="sibTrans" cxnId="{1E7400A1-BCF7-4D0C-812C-353FAAEF5C93}">
      <dgm:prSet/>
      <dgm:spPr/>
      <dgm:t>
        <a:bodyPr/>
        <a:lstStyle/>
        <a:p>
          <a:endParaRPr lang="tr-TR"/>
        </a:p>
      </dgm:t>
    </dgm:pt>
    <dgm:pt modelId="{13CAADC0-D261-4622-932A-F0A3C09CB9CF}">
      <dgm:prSet phldrT="[Metin]" phldr="1"/>
      <dgm:spPr/>
      <dgm:t>
        <a:bodyPr/>
        <a:lstStyle/>
        <a:p>
          <a:endParaRPr lang="tr-TR" dirty="0"/>
        </a:p>
      </dgm:t>
    </dgm:pt>
    <dgm:pt modelId="{844CEF90-459C-4E0C-BAFD-14687BD1ECA9}" type="parTrans" cxnId="{BBF1BE90-4577-4F6C-A5BF-1B4D4C730C32}">
      <dgm:prSet/>
      <dgm:spPr/>
      <dgm:t>
        <a:bodyPr/>
        <a:lstStyle/>
        <a:p>
          <a:endParaRPr lang="tr-TR"/>
        </a:p>
      </dgm:t>
    </dgm:pt>
    <dgm:pt modelId="{0A6F9303-9EAF-44DB-8480-A1DBDD43D1F4}" type="sibTrans" cxnId="{BBF1BE90-4577-4F6C-A5BF-1B4D4C730C32}">
      <dgm:prSet/>
      <dgm:spPr/>
      <dgm:t>
        <a:bodyPr/>
        <a:lstStyle/>
        <a:p>
          <a:endParaRPr lang="tr-TR"/>
        </a:p>
      </dgm:t>
    </dgm:pt>
    <dgm:pt modelId="{0F03F8B9-DD17-4B00-A828-8B3AEDA912CE}" type="pres">
      <dgm:prSet presAssocID="{3F2828C4-15D9-4BFC-94EA-B71DFBB63FD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FF2AF24-2184-4043-91F7-C772A9EB1974}" type="pres">
      <dgm:prSet presAssocID="{9D69FAF2-D0F2-437E-87B7-A0F4F64C1CA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ADB598-0DC9-4379-A739-55CB2738F9F9}" type="pres">
      <dgm:prSet presAssocID="{9D69FAF2-D0F2-437E-87B7-A0F4F64C1CA6}" presName="childText" presStyleLbl="revTx" presStyleIdx="0" presStyleCnt="1" custScaleY="43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86FB4D3-356D-45A3-A05E-6A400624E48A}" type="presOf" srcId="{3F2828C4-15D9-4BFC-94EA-B71DFBB63FD3}" destId="{0F03F8B9-DD17-4B00-A828-8B3AEDA912CE}" srcOrd="0" destOrd="0" presId="urn:microsoft.com/office/officeart/2005/8/layout/vList2"/>
    <dgm:cxn modelId="{1E7400A1-BCF7-4D0C-812C-353FAAEF5C93}" srcId="{3F2828C4-15D9-4BFC-94EA-B71DFBB63FD3}" destId="{9D69FAF2-D0F2-437E-87B7-A0F4F64C1CA6}" srcOrd="0" destOrd="0" parTransId="{340EA832-DC4D-421B-AB57-2AC0AF2B98DB}" sibTransId="{620716AD-1969-4B0C-BE59-643E6047FA6A}"/>
    <dgm:cxn modelId="{A26CA96A-39E1-4F2C-9BCC-8C29218170E5}" type="presOf" srcId="{13CAADC0-D261-4622-932A-F0A3C09CB9CF}" destId="{8FADB598-0DC9-4379-A739-55CB2738F9F9}" srcOrd="0" destOrd="0" presId="urn:microsoft.com/office/officeart/2005/8/layout/vList2"/>
    <dgm:cxn modelId="{BBF1BE90-4577-4F6C-A5BF-1B4D4C730C32}" srcId="{9D69FAF2-D0F2-437E-87B7-A0F4F64C1CA6}" destId="{13CAADC0-D261-4622-932A-F0A3C09CB9CF}" srcOrd="0" destOrd="0" parTransId="{844CEF90-459C-4E0C-BAFD-14687BD1ECA9}" sibTransId="{0A6F9303-9EAF-44DB-8480-A1DBDD43D1F4}"/>
    <dgm:cxn modelId="{6DB3EFC1-11DD-4E43-A263-B14CAF49B3BC}" type="presOf" srcId="{9D69FAF2-D0F2-437E-87B7-A0F4F64C1CA6}" destId="{AFF2AF24-2184-4043-91F7-C772A9EB1974}" srcOrd="0" destOrd="0" presId="urn:microsoft.com/office/officeart/2005/8/layout/vList2"/>
    <dgm:cxn modelId="{F164EAC8-D4FB-4C85-A2C5-7AA38007530B}" type="presParOf" srcId="{0F03F8B9-DD17-4B00-A828-8B3AEDA912CE}" destId="{AFF2AF24-2184-4043-91F7-C772A9EB1974}" srcOrd="0" destOrd="0" presId="urn:microsoft.com/office/officeart/2005/8/layout/vList2"/>
    <dgm:cxn modelId="{C97A3340-A150-4888-9170-3C128C2267BB}" type="presParOf" srcId="{0F03F8B9-DD17-4B00-A828-8B3AEDA912CE}" destId="{8FADB598-0DC9-4379-A739-55CB2738F9F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smtClean="0">
              <a:solidFill>
                <a:schemeClr val="tx1"/>
              </a:solidFill>
              <a:latin typeface="Hand writing Mutlu" pitchFamily="2" charset="0"/>
            </a:rPr>
            <a:t>ab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eb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ıb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4FE13B0-B9B1-4D7F-97C9-85801400BD27}" type="presOf" srcId="{9F51E458-1F60-41D3-8C64-91437FA4D29F}" destId="{2E6E4E8B-E03F-4717-B6F2-EB534F463838}" srcOrd="1" destOrd="0" presId="urn:microsoft.com/office/officeart/2005/8/layout/process2"/>
    <dgm:cxn modelId="{7DB3F8E6-24BF-4785-936D-F81DBDAB2618}" type="presOf" srcId="{80ED7EFE-C56C-49FD-944A-20422FB34445}" destId="{50CBE996-747F-4817-A55D-1F9AA693A3CE}" srcOrd="0" destOrd="0" presId="urn:microsoft.com/office/officeart/2005/8/layout/process2"/>
    <dgm:cxn modelId="{ED98D190-B05F-4FA9-990C-2390263EBF89}" type="presOf" srcId="{6F75EC44-26A5-4E60-AB58-7BFE45C33CBF}" destId="{1FA1D2E9-7269-46C4-A15F-29E4D688509D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77A8FB4D-2EF8-4008-BB2B-04CE7E1442CC}" type="presOf" srcId="{9F51E458-1F60-41D3-8C64-91437FA4D29F}" destId="{C6A29CFD-570D-4967-8DC2-CB8AFF474AA3}" srcOrd="0" destOrd="0" presId="urn:microsoft.com/office/officeart/2005/8/layout/process2"/>
    <dgm:cxn modelId="{31D0F70B-2EE8-45E8-8A71-5D5C2E751201}" type="presOf" srcId="{3E13F797-19F1-4774-9BDC-B1953B58AB40}" destId="{7EBADB15-ED23-4A4A-959D-F19250CB7462}" srcOrd="0" destOrd="0" presId="urn:microsoft.com/office/officeart/2005/8/layout/process2"/>
    <dgm:cxn modelId="{7D469DA2-3490-456A-8C43-FDD812BCD708}" type="presOf" srcId="{A4382BAC-50AF-4BD3-A3F8-A674D3035BF6}" destId="{70B7BFB2-3CFB-40EF-AABB-E4956B4D1425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F3097FEF-E031-485C-A380-657CFCBC2329}" type="presOf" srcId="{80ED7EFE-C56C-49FD-944A-20422FB34445}" destId="{7CB33735-1232-4653-A2F6-A80BC7D7CD58}" srcOrd="1" destOrd="0" presId="urn:microsoft.com/office/officeart/2005/8/layout/process2"/>
    <dgm:cxn modelId="{9440337B-E6D7-4F5B-BDEA-D6F1C2918535}" type="presOf" srcId="{BE2E8616-B83B-4934-A1E6-0EF0DE093B97}" destId="{F1E23EE5-4833-41DB-9F7B-842641AFF0A9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31674DD5-3448-4A8D-B208-84ACCF996F4E}" type="presParOf" srcId="{1FA1D2E9-7269-46C4-A15F-29E4D688509D}" destId="{70B7BFB2-3CFB-40EF-AABB-E4956B4D1425}" srcOrd="0" destOrd="0" presId="urn:microsoft.com/office/officeart/2005/8/layout/process2"/>
    <dgm:cxn modelId="{1C3FDBB0-758E-4A06-A7DB-8F0C122FCAA8}" type="presParOf" srcId="{1FA1D2E9-7269-46C4-A15F-29E4D688509D}" destId="{50CBE996-747F-4817-A55D-1F9AA693A3CE}" srcOrd="1" destOrd="0" presId="urn:microsoft.com/office/officeart/2005/8/layout/process2"/>
    <dgm:cxn modelId="{4369CC49-C943-44C3-91DB-8E05EA53E9FB}" type="presParOf" srcId="{50CBE996-747F-4817-A55D-1F9AA693A3CE}" destId="{7CB33735-1232-4653-A2F6-A80BC7D7CD58}" srcOrd="0" destOrd="0" presId="urn:microsoft.com/office/officeart/2005/8/layout/process2"/>
    <dgm:cxn modelId="{C43B7D20-5668-45FE-B6D5-40B5C9667E62}" type="presParOf" srcId="{1FA1D2E9-7269-46C4-A15F-29E4D688509D}" destId="{7EBADB15-ED23-4A4A-959D-F19250CB7462}" srcOrd="2" destOrd="0" presId="urn:microsoft.com/office/officeart/2005/8/layout/process2"/>
    <dgm:cxn modelId="{50763042-0F8E-4F55-88F2-60BE7F2A9187}" type="presParOf" srcId="{1FA1D2E9-7269-46C4-A15F-29E4D688509D}" destId="{C6A29CFD-570D-4967-8DC2-CB8AFF474AA3}" srcOrd="3" destOrd="0" presId="urn:microsoft.com/office/officeart/2005/8/layout/process2"/>
    <dgm:cxn modelId="{FE873571-791F-4D5E-92AF-90A8E78C6AE5}" type="presParOf" srcId="{C6A29CFD-570D-4967-8DC2-CB8AFF474AA3}" destId="{2E6E4E8B-E03F-4717-B6F2-EB534F463838}" srcOrd="0" destOrd="0" presId="urn:microsoft.com/office/officeart/2005/8/layout/process2"/>
    <dgm:cxn modelId="{E953AA9C-3FA6-49B2-AB74-EC5AD05ECC08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ib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ob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ub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AC30553-30A5-47E2-963A-EAB967BB4BC9}" type="presOf" srcId="{9F51E458-1F60-41D3-8C64-91437FA4D29F}" destId="{C6A29CFD-570D-4967-8DC2-CB8AFF474AA3}" srcOrd="0" destOrd="0" presId="urn:microsoft.com/office/officeart/2005/8/layout/process2"/>
    <dgm:cxn modelId="{8A115DA9-60AF-473A-9741-6CF0223CFF3F}" type="presOf" srcId="{9F51E458-1F60-41D3-8C64-91437FA4D29F}" destId="{2E6E4E8B-E03F-4717-B6F2-EB534F463838}" srcOrd="1" destOrd="0" presId="urn:microsoft.com/office/officeart/2005/8/layout/process2"/>
    <dgm:cxn modelId="{5CEBC59B-97FE-4544-84AF-B0D2C70EFB0B}" type="presOf" srcId="{A4382BAC-50AF-4BD3-A3F8-A674D3035BF6}" destId="{70B7BFB2-3CFB-40EF-AABB-E4956B4D1425}" srcOrd="0" destOrd="0" presId="urn:microsoft.com/office/officeart/2005/8/layout/process2"/>
    <dgm:cxn modelId="{212C4B10-AF23-40BB-A693-28DC3121E0F8}" type="presOf" srcId="{80ED7EFE-C56C-49FD-944A-20422FB34445}" destId="{50CBE996-747F-4817-A55D-1F9AA693A3CE}" srcOrd="0" destOrd="0" presId="urn:microsoft.com/office/officeart/2005/8/layout/process2"/>
    <dgm:cxn modelId="{E7047F49-E30B-4066-8AD3-341BA8C9DA29}" type="presOf" srcId="{80ED7EFE-C56C-49FD-944A-20422FB34445}" destId="{7CB33735-1232-4653-A2F6-A80BC7D7CD5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AC447B74-6DA4-48E1-AE7C-D97048F71DC7}" type="presOf" srcId="{BE2E8616-B83B-4934-A1E6-0EF0DE093B97}" destId="{F1E23EE5-4833-41DB-9F7B-842641AFF0A9}" srcOrd="0" destOrd="0" presId="urn:microsoft.com/office/officeart/2005/8/layout/process2"/>
    <dgm:cxn modelId="{A061DC1B-B893-4B47-84F0-E63EE2D2F269}" type="presOf" srcId="{6F75EC44-26A5-4E60-AB58-7BFE45C33CBF}" destId="{1FA1D2E9-7269-46C4-A15F-29E4D688509D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48FF3A41-0C5B-425F-8EEB-3A67104EC785}" type="presOf" srcId="{3E13F797-19F1-4774-9BDC-B1953B58AB40}" destId="{7EBADB15-ED23-4A4A-959D-F19250CB7462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7C59D319-39E6-44CD-A6AC-628BA7A24048}" type="presParOf" srcId="{1FA1D2E9-7269-46C4-A15F-29E4D688509D}" destId="{70B7BFB2-3CFB-40EF-AABB-E4956B4D1425}" srcOrd="0" destOrd="0" presId="urn:microsoft.com/office/officeart/2005/8/layout/process2"/>
    <dgm:cxn modelId="{81C4656C-14C2-44EA-B4A1-2B5F09354377}" type="presParOf" srcId="{1FA1D2E9-7269-46C4-A15F-29E4D688509D}" destId="{50CBE996-747F-4817-A55D-1F9AA693A3CE}" srcOrd="1" destOrd="0" presId="urn:microsoft.com/office/officeart/2005/8/layout/process2"/>
    <dgm:cxn modelId="{9048A683-870B-47FC-B439-A88A985FC000}" type="presParOf" srcId="{50CBE996-747F-4817-A55D-1F9AA693A3CE}" destId="{7CB33735-1232-4653-A2F6-A80BC7D7CD58}" srcOrd="0" destOrd="0" presId="urn:microsoft.com/office/officeart/2005/8/layout/process2"/>
    <dgm:cxn modelId="{0E85126F-65A9-4E3B-BEE5-0E52FF5D5604}" type="presParOf" srcId="{1FA1D2E9-7269-46C4-A15F-29E4D688509D}" destId="{7EBADB15-ED23-4A4A-959D-F19250CB7462}" srcOrd="2" destOrd="0" presId="urn:microsoft.com/office/officeart/2005/8/layout/process2"/>
    <dgm:cxn modelId="{E49229E0-EAC7-475D-952F-07C5DE331205}" type="presParOf" srcId="{1FA1D2E9-7269-46C4-A15F-29E4D688509D}" destId="{C6A29CFD-570D-4967-8DC2-CB8AFF474AA3}" srcOrd="3" destOrd="0" presId="urn:microsoft.com/office/officeart/2005/8/layout/process2"/>
    <dgm:cxn modelId="{30BEFBC4-7D5C-44D5-AD18-F1D8E7DA3C8B}" type="presParOf" srcId="{C6A29CFD-570D-4967-8DC2-CB8AFF474AA3}" destId="{2E6E4E8B-E03F-4717-B6F2-EB534F463838}" srcOrd="0" destOrd="0" presId="urn:microsoft.com/office/officeart/2005/8/layout/process2"/>
    <dgm:cxn modelId="{B96B71F5-FE26-450D-B798-FDA4DFF5C4E6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ba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smtClean="0">
              <a:solidFill>
                <a:schemeClr val="tx1"/>
              </a:solidFill>
              <a:latin typeface="Hand writing Mutlu" pitchFamily="2" charset="0"/>
            </a:rPr>
            <a:t>be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bı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1E2A521-6763-4054-8CA7-110C05B2A500}" type="presOf" srcId="{9F51E458-1F60-41D3-8C64-91437FA4D29F}" destId="{2E6E4E8B-E03F-4717-B6F2-EB534F463838}" srcOrd="1" destOrd="0" presId="urn:microsoft.com/office/officeart/2005/8/layout/process2"/>
    <dgm:cxn modelId="{74DFBDA6-071A-43DA-8A2D-D372C8DB6534}" type="presOf" srcId="{6F75EC44-26A5-4E60-AB58-7BFE45C33CBF}" destId="{1FA1D2E9-7269-46C4-A15F-29E4D688509D}" srcOrd="0" destOrd="0" presId="urn:microsoft.com/office/officeart/2005/8/layout/process2"/>
    <dgm:cxn modelId="{B60BEB57-371C-4E94-8C7E-1E9D9B339CFE}" type="presOf" srcId="{9F51E458-1F60-41D3-8C64-91437FA4D29F}" destId="{C6A29CFD-570D-4967-8DC2-CB8AFF474AA3}" srcOrd="0" destOrd="0" presId="urn:microsoft.com/office/officeart/2005/8/layout/process2"/>
    <dgm:cxn modelId="{8C3AB513-FD41-4ECF-8CA8-238560220939}" type="presOf" srcId="{BE2E8616-B83B-4934-A1E6-0EF0DE093B97}" destId="{F1E23EE5-4833-41DB-9F7B-842641AFF0A9}" srcOrd="0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ED212652-3708-42F3-9B90-12F31953AF1B}" type="presOf" srcId="{A4382BAC-50AF-4BD3-A3F8-A674D3035BF6}" destId="{70B7BFB2-3CFB-40EF-AABB-E4956B4D1425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C3A04253-DA33-485E-9C9C-0C0BAC608505}" type="presOf" srcId="{80ED7EFE-C56C-49FD-944A-20422FB34445}" destId="{50CBE996-747F-4817-A55D-1F9AA693A3CE}" srcOrd="0" destOrd="0" presId="urn:microsoft.com/office/officeart/2005/8/layout/process2"/>
    <dgm:cxn modelId="{3445601D-D20E-448D-A847-61CA3D62C8F8}" type="presOf" srcId="{3E13F797-19F1-4774-9BDC-B1953B58AB40}" destId="{7EBADB15-ED23-4A4A-959D-F19250CB7462}" srcOrd="0" destOrd="0" presId="urn:microsoft.com/office/officeart/2005/8/layout/process2"/>
    <dgm:cxn modelId="{B5F8F702-5939-4799-8AEF-495165D0A265}" type="presOf" srcId="{80ED7EFE-C56C-49FD-944A-20422FB34445}" destId="{7CB33735-1232-4653-A2F6-A80BC7D7CD58}" srcOrd="1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3242C7E6-7BDE-490A-A7F1-DE21FD8B6A89}" type="presParOf" srcId="{1FA1D2E9-7269-46C4-A15F-29E4D688509D}" destId="{70B7BFB2-3CFB-40EF-AABB-E4956B4D1425}" srcOrd="0" destOrd="0" presId="urn:microsoft.com/office/officeart/2005/8/layout/process2"/>
    <dgm:cxn modelId="{F764270F-D42F-46BA-9D4A-54E6B04B5D4B}" type="presParOf" srcId="{1FA1D2E9-7269-46C4-A15F-29E4D688509D}" destId="{50CBE996-747F-4817-A55D-1F9AA693A3CE}" srcOrd="1" destOrd="0" presId="urn:microsoft.com/office/officeart/2005/8/layout/process2"/>
    <dgm:cxn modelId="{9FD0FFA9-CFDF-4B92-BDC8-357D80E1B3A3}" type="presParOf" srcId="{50CBE996-747F-4817-A55D-1F9AA693A3CE}" destId="{7CB33735-1232-4653-A2F6-A80BC7D7CD58}" srcOrd="0" destOrd="0" presId="urn:microsoft.com/office/officeart/2005/8/layout/process2"/>
    <dgm:cxn modelId="{43711CD0-F26D-4483-AB88-F96F370158FD}" type="presParOf" srcId="{1FA1D2E9-7269-46C4-A15F-29E4D688509D}" destId="{7EBADB15-ED23-4A4A-959D-F19250CB7462}" srcOrd="2" destOrd="0" presId="urn:microsoft.com/office/officeart/2005/8/layout/process2"/>
    <dgm:cxn modelId="{4A09AA17-63EE-42DE-8395-035B5E525AC9}" type="presParOf" srcId="{1FA1D2E9-7269-46C4-A15F-29E4D688509D}" destId="{C6A29CFD-570D-4967-8DC2-CB8AFF474AA3}" srcOrd="3" destOrd="0" presId="urn:microsoft.com/office/officeart/2005/8/layout/process2"/>
    <dgm:cxn modelId="{0839A67B-1EF6-44F6-BBD9-6A46A354F09A}" type="presParOf" srcId="{C6A29CFD-570D-4967-8DC2-CB8AFF474AA3}" destId="{2E6E4E8B-E03F-4717-B6F2-EB534F463838}" srcOrd="0" destOrd="0" presId="urn:microsoft.com/office/officeart/2005/8/layout/process2"/>
    <dgm:cxn modelId="{33B366C8-310E-475D-A076-EE1DC5075E8A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5EC44-26A5-4E60-AB58-7BFE45C33CBF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4382BAC-50AF-4BD3-A3F8-A674D3035BF6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bi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0797619E-B592-405E-96E5-514374F02CA9}" type="parTrans" cxnId="{6925F6FF-9A60-47D2-9405-32D7635462A7}">
      <dgm:prSet/>
      <dgm:spPr/>
      <dgm:t>
        <a:bodyPr/>
        <a:lstStyle/>
        <a:p>
          <a:endParaRPr lang="tr-TR"/>
        </a:p>
      </dgm:t>
    </dgm:pt>
    <dgm:pt modelId="{80ED7EFE-C56C-49FD-944A-20422FB34445}" type="sibTrans" cxnId="{6925F6FF-9A60-47D2-9405-32D7635462A7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3E13F797-19F1-4774-9BDC-B1953B58AB40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Hand writing Mutlu" pitchFamily="2" charset="0"/>
            </a:rPr>
            <a:t>bo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1DB5CD7A-B114-49D7-911A-C916FE271056}" type="parTrans" cxnId="{8914A8E9-4C8F-4095-8A06-0C15C29DAC04}">
      <dgm:prSet/>
      <dgm:spPr/>
      <dgm:t>
        <a:bodyPr/>
        <a:lstStyle/>
        <a:p>
          <a:endParaRPr lang="tr-TR"/>
        </a:p>
      </dgm:t>
    </dgm:pt>
    <dgm:pt modelId="{9F51E458-1F60-41D3-8C64-91437FA4D29F}" type="sibTrans" cxnId="{8914A8E9-4C8F-4095-8A06-0C15C29DAC04}">
      <dgm:prSet/>
      <dgm:spPr>
        <a:solidFill>
          <a:schemeClr val="accent2"/>
        </a:solidFill>
      </dgm:spPr>
      <dgm:t>
        <a:bodyPr/>
        <a:lstStyle/>
        <a:p>
          <a:endParaRPr lang="tr-TR">
            <a:solidFill>
              <a:schemeClr val="tx1"/>
            </a:solidFill>
            <a:latin typeface="Hand writing Mutlu" pitchFamily="2" charset="0"/>
          </a:endParaRPr>
        </a:p>
      </dgm:t>
    </dgm:pt>
    <dgm:pt modelId="{BE2E8616-B83B-4934-A1E6-0EF0DE093B97}">
      <dgm:prSet phldrT="[Metin]"/>
      <dgm:spPr>
        <a:solidFill>
          <a:schemeClr val="accent2"/>
        </a:solidFill>
      </dgm:spPr>
      <dgm:t>
        <a:bodyPr/>
        <a:lstStyle/>
        <a:p>
          <a:r>
            <a:rPr lang="tr-TR" dirty="0" smtClean="0">
              <a:solidFill>
                <a:schemeClr val="tx1"/>
              </a:solidFill>
              <a:latin typeface="Hand writing Mutlu" pitchFamily="2" charset="0"/>
            </a:rPr>
            <a:t>bu</a:t>
          </a:r>
          <a:endParaRPr lang="tr-TR" dirty="0">
            <a:solidFill>
              <a:schemeClr val="tx1"/>
            </a:solidFill>
            <a:latin typeface="Hand writing Mutlu" pitchFamily="2" charset="0"/>
          </a:endParaRPr>
        </a:p>
      </dgm:t>
    </dgm:pt>
    <dgm:pt modelId="{2F71B28B-F056-4B14-B80C-FDFBAAEA60F5}" type="parTrans" cxnId="{CD79A642-807E-4FF9-9F54-DA43D3846BBC}">
      <dgm:prSet/>
      <dgm:spPr/>
      <dgm:t>
        <a:bodyPr/>
        <a:lstStyle/>
        <a:p>
          <a:endParaRPr lang="tr-TR"/>
        </a:p>
      </dgm:t>
    </dgm:pt>
    <dgm:pt modelId="{42E8C57D-7CE7-4407-83F1-7D181B3031AA}" type="sibTrans" cxnId="{CD79A642-807E-4FF9-9F54-DA43D3846BBC}">
      <dgm:prSet/>
      <dgm:spPr/>
      <dgm:t>
        <a:bodyPr/>
        <a:lstStyle/>
        <a:p>
          <a:endParaRPr lang="tr-TR"/>
        </a:p>
      </dgm:t>
    </dgm:pt>
    <dgm:pt modelId="{1FA1D2E9-7269-46C4-A15F-29E4D688509D}" type="pres">
      <dgm:prSet presAssocID="{6F75EC44-26A5-4E60-AB58-7BFE45C33CBF}" presName="linearFlow" presStyleCnt="0">
        <dgm:presLayoutVars>
          <dgm:resizeHandles val="exact"/>
        </dgm:presLayoutVars>
      </dgm:prSet>
      <dgm:spPr/>
    </dgm:pt>
    <dgm:pt modelId="{70B7BFB2-3CFB-40EF-AABB-E4956B4D1425}" type="pres">
      <dgm:prSet presAssocID="{A4382BAC-50AF-4BD3-A3F8-A674D3035BF6}" presName="node" presStyleLbl="node1" presStyleIdx="0" presStyleCnt="3" custLinFactX="-300000" custLinFactY="-187503" custLinFactNeighborX="-366667" custLinFactNeighborY="-20000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CBE996-747F-4817-A55D-1F9AA693A3CE}" type="pres">
      <dgm:prSet presAssocID="{80ED7EFE-C56C-49FD-944A-20422FB34445}" presName="sibTrans" presStyleLbl="sibTrans2D1" presStyleIdx="0" presStyleCnt="2"/>
      <dgm:spPr/>
      <dgm:t>
        <a:bodyPr/>
        <a:lstStyle/>
        <a:p>
          <a:endParaRPr lang="tr-TR"/>
        </a:p>
      </dgm:t>
    </dgm:pt>
    <dgm:pt modelId="{7CB33735-1232-4653-A2F6-A80BC7D7CD58}" type="pres">
      <dgm:prSet presAssocID="{80ED7EFE-C56C-49FD-944A-20422FB34445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7EBADB15-ED23-4A4A-959D-F19250CB7462}" type="pres">
      <dgm:prSet presAssocID="{3E13F797-19F1-4774-9BDC-B1953B58AB4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A29CFD-570D-4967-8DC2-CB8AFF474AA3}" type="pres">
      <dgm:prSet presAssocID="{9F51E458-1F60-41D3-8C64-91437FA4D29F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E6E4E8B-E03F-4717-B6F2-EB534F463838}" type="pres">
      <dgm:prSet presAssocID="{9F51E458-1F60-41D3-8C64-91437FA4D29F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F1E23EE5-4833-41DB-9F7B-842641AFF0A9}" type="pres">
      <dgm:prSet presAssocID="{BE2E8616-B83B-4934-A1E6-0EF0DE093B9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2356CDA-2A69-49C8-8DBD-3C989C3127B9}" type="presOf" srcId="{80ED7EFE-C56C-49FD-944A-20422FB34445}" destId="{50CBE996-747F-4817-A55D-1F9AA693A3CE}" srcOrd="0" destOrd="0" presId="urn:microsoft.com/office/officeart/2005/8/layout/process2"/>
    <dgm:cxn modelId="{8A8E4663-28B4-4AE7-86D3-136B29FDE572}" type="presOf" srcId="{6F75EC44-26A5-4E60-AB58-7BFE45C33CBF}" destId="{1FA1D2E9-7269-46C4-A15F-29E4D688509D}" srcOrd="0" destOrd="0" presId="urn:microsoft.com/office/officeart/2005/8/layout/process2"/>
    <dgm:cxn modelId="{BE467AF8-FF44-4DA5-B7A6-B339A756132F}" type="presOf" srcId="{9F51E458-1F60-41D3-8C64-91437FA4D29F}" destId="{C6A29CFD-570D-4967-8DC2-CB8AFF474AA3}" srcOrd="0" destOrd="0" presId="urn:microsoft.com/office/officeart/2005/8/layout/process2"/>
    <dgm:cxn modelId="{B53EDCA0-2A91-4B3E-ACCC-B065C8FD37E9}" type="presOf" srcId="{9F51E458-1F60-41D3-8C64-91437FA4D29F}" destId="{2E6E4E8B-E03F-4717-B6F2-EB534F463838}" srcOrd="1" destOrd="0" presId="urn:microsoft.com/office/officeart/2005/8/layout/process2"/>
    <dgm:cxn modelId="{CD79A642-807E-4FF9-9F54-DA43D3846BBC}" srcId="{6F75EC44-26A5-4E60-AB58-7BFE45C33CBF}" destId="{BE2E8616-B83B-4934-A1E6-0EF0DE093B97}" srcOrd="2" destOrd="0" parTransId="{2F71B28B-F056-4B14-B80C-FDFBAAEA60F5}" sibTransId="{42E8C57D-7CE7-4407-83F1-7D181B3031AA}"/>
    <dgm:cxn modelId="{1846F27C-5E85-4900-8829-0FD7CC550B90}" type="presOf" srcId="{BE2E8616-B83B-4934-A1E6-0EF0DE093B97}" destId="{F1E23EE5-4833-41DB-9F7B-842641AFF0A9}" srcOrd="0" destOrd="0" presId="urn:microsoft.com/office/officeart/2005/8/layout/process2"/>
    <dgm:cxn modelId="{8914A8E9-4C8F-4095-8A06-0C15C29DAC04}" srcId="{6F75EC44-26A5-4E60-AB58-7BFE45C33CBF}" destId="{3E13F797-19F1-4774-9BDC-B1953B58AB40}" srcOrd="1" destOrd="0" parTransId="{1DB5CD7A-B114-49D7-911A-C916FE271056}" sibTransId="{9F51E458-1F60-41D3-8C64-91437FA4D29F}"/>
    <dgm:cxn modelId="{2B71B2B4-C9CD-4D4A-ACDD-8FC2B8B3C99C}" type="presOf" srcId="{A4382BAC-50AF-4BD3-A3F8-A674D3035BF6}" destId="{70B7BFB2-3CFB-40EF-AABB-E4956B4D1425}" srcOrd="0" destOrd="0" presId="urn:microsoft.com/office/officeart/2005/8/layout/process2"/>
    <dgm:cxn modelId="{081F5AF3-7A1A-4AA9-A2D0-213E70548F96}" type="presOf" srcId="{80ED7EFE-C56C-49FD-944A-20422FB34445}" destId="{7CB33735-1232-4653-A2F6-A80BC7D7CD58}" srcOrd="1" destOrd="0" presId="urn:microsoft.com/office/officeart/2005/8/layout/process2"/>
    <dgm:cxn modelId="{43F972E3-6D4D-43F0-87EE-AE82F209C25F}" type="presOf" srcId="{3E13F797-19F1-4774-9BDC-B1953B58AB40}" destId="{7EBADB15-ED23-4A4A-959D-F19250CB7462}" srcOrd="0" destOrd="0" presId="urn:microsoft.com/office/officeart/2005/8/layout/process2"/>
    <dgm:cxn modelId="{6925F6FF-9A60-47D2-9405-32D7635462A7}" srcId="{6F75EC44-26A5-4E60-AB58-7BFE45C33CBF}" destId="{A4382BAC-50AF-4BD3-A3F8-A674D3035BF6}" srcOrd="0" destOrd="0" parTransId="{0797619E-B592-405E-96E5-514374F02CA9}" sibTransId="{80ED7EFE-C56C-49FD-944A-20422FB34445}"/>
    <dgm:cxn modelId="{C58E5B3A-1A6C-41B1-97BC-85502C235C0D}" type="presParOf" srcId="{1FA1D2E9-7269-46C4-A15F-29E4D688509D}" destId="{70B7BFB2-3CFB-40EF-AABB-E4956B4D1425}" srcOrd="0" destOrd="0" presId="urn:microsoft.com/office/officeart/2005/8/layout/process2"/>
    <dgm:cxn modelId="{462DEC07-F56A-41A2-8DA5-855DE76A04DC}" type="presParOf" srcId="{1FA1D2E9-7269-46C4-A15F-29E4D688509D}" destId="{50CBE996-747F-4817-A55D-1F9AA693A3CE}" srcOrd="1" destOrd="0" presId="urn:microsoft.com/office/officeart/2005/8/layout/process2"/>
    <dgm:cxn modelId="{3B298C00-EE0A-4EBB-8A4A-3F6A1A249B96}" type="presParOf" srcId="{50CBE996-747F-4817-A55D-1F9AA693A3CE}" destId="{7CB33735-1232-4653-A2F6-A80BC7D7CD58}" srcOrd="0" destOrd="0" presId="urn:microsoft.com/office/officeart/2005/8/layout/process2"/>
    <dgm:cxn modelId="{0BA16C77-1F39-40C9-AADD-C89731C88BFA}" type="presParOf" srcId="{1FA1D2E9-7269-46C4-A15F-29E4D688509D}" destId="{7EBADB15-ED23-4A4A-959D-F19250CB7462}" srcOrd="2" destOrd="0" presId="urn:microsoft.com/office/officeart/2005/8/layout/process2"/>
    <dgm:cxn modelId="{6C840F51-B1B4-416D-9510-DD3C3E964673}" type="presParOf" srcId="{1FA1D2E9-7269-46C4-A15F-29E4D688509D}" destId="{C6A29CFD-570D-4967-8DC2-CB8AFF474AA3}" srcOrd="3" destOrd="0" presId="urn:microsoft.com/office/officeart/2005/8/layout/process2"/>
    <dgm:cxn modelId="{152C7F3D-FB75-4656-859D-E0E8D08F7728}" type="presParOf" srcId="{C6A29CFD-570D-4967-8DC2-CB8AFF474AA3}" destId="{2E6E4E8B-E03F-4717-B6F2-EB534F463838}" srcOrd="0" destOrd="0" presId="urn:microsoft.com/office/officeart/2005/8/layout/process2"/>
    <dgm:cxn modelId="{F12392B3-0397-4BD8-8AF5-80804E3BB6D1}" type="presParOf" srcId="{1FA1D2E9-7269-46C4-A15F-29E4D688509D}" destId="{F1E23EE5-4833-41DB-9F7B-842641AFF0A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2AF24-2184-4043-91F7-C772A9EB1974}">
      <dsp:nvSpPr>
        <dsp:cNvPr id="0" name=""/>
        <dsp:cNvSpPr/>
      </dsp:nvSpPr>
      <dsp:spPr>
        <a:xfrm>
          <a:off x="0" y="7340"/>
          <a:ext cx="5786478" cy="467542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chemeClr val="tx1"/>
              </a:solidFill>
              <a:latin typeface="Hand writing Mutlu" pitchFamily="2" charset="0"/>
            </a:rPr>
            <a:t>BOL </a:t>
          </a:r>
          <a:r>
            <a:rPr lang="tr-TR" sz="1200" b="1" kern="1200" smtClean="0">
              <a:solidFill>
                <a:schemeClr val="tx1"/>
              </a:solidFill>
              <a:latin typeface="Hand writing Mutlu" pitchFamily="2" charset="0"/>
            </a:rPr>
            <a:t>BOL OKUYALIM.BİRİ OKUSUN BİZ YAZALIM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0" y="7340"/>
        <a:ext cx="5786478" cy="467542"/>
      </dsp:txXfrm>
    </dsp:sp>
    <dsp:sp modelId="{8FADB598-0DC9-4379-A739-55CB2738F9F9}">
      <dsp:nvSpPr>
        <dsp:cNvPr id="0" name=""/>
        <dsp:cNvSpPr/>
      </dsp:nvSpPr>
      <dsp:spPr>
        <a:xfrm>
          <a:off x="0" y="474883"/>
          <a:ext cx="5786478" cy="17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721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400" kern="1200" dirty="0"/>
        </a:p>
      </dsp:txBody>
      <dsp:txXfrm>
        <a:off x="0" y="474883"/>
        <a:ext cx="5786478" cy="1784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2862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 dirty="0" smtClean="0">
              <a:solidFill>
                <a:schemeClr val="tx1"/>
              </a:solidFill>
              <a:latin typeface="Hand writing Mutlu" pitchFamily="2" charset="0"/>
            </a:rPr>
            <a:t>ab</a:t>
          </a:r>
          <a:endParaRPr lang="tr-TR" sz="15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28628"/>
      </dsp:txXfrm>
    </dsp:sp>
    <dsp:sp modelId="{50CBE996-747F-4817-A55D-1F9AA693A3CE}">
      <dsp:nvSpPr>
        <dsp:cNvPr id="0" name=""/>
        <dsp:cNvSpPr/>
      </dsp:nvSpPr>
      <dsp:spPr>
        <a:xfrm rot="5400000">
          <a:off x="169665" y="439343"/>
          <a:ext cx="160735" cy="1928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800" kern="1200">
            <a:solidFill>
              <a:schemeClr val="tx1"/>
            </a:solidFill>
          </a:endParaRPr>
        </a:p>
      </dsp:txBody>
      <dsp:txXfrm rot="5400000">
        <a:off x="169665" y="439343"/>
        <a:ext cx="160735" cy="192882"/>
      </dsp:txXfrm>
    </dsp:sp>
    <dsp:sp modelId="{7EBADB15-ED23-4A4A-959D-F19250CB7462}">
      <dsp:nvSpPr>
        <dsp:cNvPr id="0" name=""/>
        <dsp:cNvSpPr/>
      </dsp:nvSpPr>
      <dsp:spPr>
        <a:xfrm>
          <a:off x="0" y="642941"/>
          <a:ext cx="500066" cy="42862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 dirty="0" err="1" smtClean="0">
              <a:solidFill>
                <a:schemeClr val="tx1"/>
              </a:solidFill>
              <a:latin typeface="Hand writing Mutlu" pitchFamily="2" charset="0"/>
            </a:rPr>
            <a:t>eb</a:t>
          </a:r>
          <a:endParaRPr lang="tr-TR" sz="15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42941"/>
        <a:ext cx="500066" cy="428628"/>
      </dsp:txXfrm>
    </dsp:sp>
    <dsp:sp modelId="{C6A29CFD-570D-4967-8DC2-CB8AFF474AA3}">
      <dsp:nvSpPr>
        <dsp:cNvPr id="0" name=""/>
        <dsp:cNvSpPr/>
      </dsp:nvSpPr>
      <dsp:spPr>
        <a:xfrm rot="5400000">
          <a:off x="169665" y="1082285"/>
          <a:ext cx="160735" cy="1928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800" kern="1200">
            <a:solidFill>
              <a:schemeClr val="tx1"/>
            </a:solidFill>
          </a:endParaRPr>
        </a:p>
      </dsp:txBody>
      <dsp:txXfrm rot="5400000">
        <a:off x="169665" y="1082285"/>
        <a:ext cx="160735" cy="192882"/>
      </dsp:txXfrm>
    </dsp:sp>
    <dsp:sp modelId="{F1E23EE5-4833-41DB-9F7B-842641AFF0A9}">
      <dsp:nvSpPr>
        <dsp:cNvPr id="0" name=""/>
        <dsp:cNvSpPr/>
      </dsp:nvSpPr>
      <dsp:spPr>
        <a:xfrm>
          <a:off x="0" y="1285883"/>
          <a:ext cx="500066" cy="428628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kern="1200" dirty="0" err="1" smtClean="0">
              <a:solidFill>
                <a:schemeClr val="tx1"/>
              </a:solidFill>
              <a:latin typeface="Hand writing Mutlu" pitchFamily="2" charset="0"/>
            </a:rPr>
            <a:t>ıb</a:t>
          </a:r>
          <a:endParaRPr lang="tr-TR" sz="15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285883"/>
        <a:ext cx="500066" cy="42862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ib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64346"/>
      </dsp:txXfrm>
    </dsp:sp>
    <dsp:sp modelId="{50CBE996-747F-4817-A55D-1F9AA693A3CE}">
      <dsp:nvSpPr>
        <dsp:cNvPr id="0" name=""/>
        <dsp:cNvSpPr/>
      </dsp:nvSpPr>
      <dsp:spPr>
        <a:xfrm rot="5400000">
          <a:off x="162967" y="475955"/>
          <a:ext cx="174130" cy="208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62967" y="475955"/>
        <a:ext cx="174130" cy="208956"/>
      </dsp:txXfrm>
    </dsp:sp>
    <dsp:sp modelId="{7EBADB15-ED23-4A4A-959D-F19250CB7462}">
      <dsp:nvSpPr>
        <dsp:cNvPr id="0" name=""/>
        <dsp:cNvSpPr/>
      </dsp:nvSpPr>
      <dsp:spPr>
        <a:xfrm>
          <a:off x="0" y="696520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ob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96520"/>
        <a:ext cx="500066" cy="464346"/>
      </dsp:txXfrm>
    </dsp:sp>
    <dsp:sp modelId="{C6A29CFD-570D-4967-8DC2-CB8AFF474AA3}">
      <dsp:nvSpPr>
        <dsp:cNvPr id="0" name=""/>
        <dsp:cNvSpPr/>
      </dsp:nvSpPr>
      <dsp:spPr>
        <a:xfrm rot="5400000">
          <a:off x="162967" y="1172476"/>
          <a:ext cx="174130" cy="208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62967" y="1172476"/>
        <a:ext cx="174130" cy="208956"/>
      </dsp:txXfrm>
    </dsp:sp>
    <dsp:sp modelId="{F1E23EE5-4833-41DB-9F7B-842641AFF0A9}">
      <dsp:nvSpPr>
        <dsp:cNvPr id="0" name=""/>
        <dsp:cNvSpPr/>
      </dsp:nvSpPr>
      <dsp:spPr>
        <a:xfrm>
          <a:off x="0" y="1393041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ub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393041"/>
        <a:ext cx="500066" cy="46434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ba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64346"/>
      </dsp:txXfrm>
    </dsp:sp>
    <dsp:sp modelId="{50CBE996-747F-4817-A55D-1F9AA693A3CE}">
      <dsp:nvSpPr>
        <dsp:cNvPr id="0" name=""/>
        <dsp:cNvSpPr/>
      </dsp:nvSpPr>
      <dsp:spPr>
        <a:xfrm rot="5400000">
          <a:off x="162967" y="475955"/>
          <a:ext cx="174130" cy="208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62967" y="475955"/>
        <a:ext cx="174130" cy="208956"/>
      </dsp:txXfrm>
    </dsp:sp>
    <dsp:sp modelId="{7EBADB15-ED23-4A4A-959D-F19250CB7462}">
      <dsp:nvSpPr>
        <dsp:cNvPr id="0" name=""/>
        <dsp:cNvSpPr/>
      </dsp:nvSpPr>
      <dsp:spPr>
        <a:xfrm>
          <a:off x="0" y="696520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tx1"/>
              </a:solidFill>
              <a:latin typeface="Hand writing Mutlu" pitchFamily="2" charset="0"/>
            </a:rPr>
            <a:t>be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96520"/>
        <a:ext cx="500066" cy="464346"/>
      </dsp:txXfrm>
    </dsp:sp>
    <dsp:sp modelId="{C6A29CFD-570D-4967-8DC2-CB8AFF474AA3}">
      <dsp:nvSpPr>
        <dsp:cNvPr id="0" name=""/>
        <dsp:cNvSpPr/>
      </dsp:nvSpPr>
      <dsp:spPr>
        <a:xfrm rot="5400000">
          <a:off x="162967" y="1172476"/>
          <a:ext cx="174130" cy="208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62967" y="1172476"/>
        <a:ext cx="174130" cy="208956"/>
      </dsp:txXfrm>
    </dsp:sp>
    <dsp:sp modelId="{F1E23EE5-4833-41DB-9F7B-842641AFF0A9}">
      <dsp:nvSpPr>
        <dsp:cNvPr id="0" name=""/>
        <dsp:cNvSpPr/>
      </dsp:nvSpPr>
      <dsp:spPr>
        <a:xfrm>
          <a:off x="0" y="1393041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bı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393041"/>
        <a:ext cx="500066" cy="46434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B7BFB2-3CFB-40EF-AABB-E4956B4D1425}">
      <dsp:nvSpPr>
        <dsp:cNvPr id="0" name=""/>
        <dsp:cNvSpPr/>
      </dsp:nvSpPr>
      <dsp:spPr>
        <a:xfrm>
          <a:off x="0" y="0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bi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0"/>
        <a:ext cx="500066" cy="464346"/>
      </dsp:txXfrm>
    </dsp:sp>
    <dsp:sp modelId="{50CBE996-747F-4817-A55D-1F9AA693A3CE}">
      <dsp:nvSpPr>
        <dsp:cNvPr id="0" name=""/>
        <dsp:cNvSpPr/>
      </dsp:nvSpPr>
      <dsp:spPr>
        <a:xfrm rot="5400000">
          <a:off x="162967" y="475955"/>
          <a:ext cx="174130" cy="208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62967" y="475955"/>
        <a:ext cx="174130" cy="208956"/>
      </dsp:txXfrm>
    </dsp:sp>
    <dsp:sp modelId="{7EBADB15-ED23-4A4A-959D-F19250CB7462}">
      <dsp:nvSpPr>
        <dsp:cNvPr id="0" name=""/>
        <dsp:cNvSpPr/>
      </dsp:nvSpPr>
      <dsp:spPr>
        <a:xfrm>
          <a:off x="0" y="696520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solidFill>
                <a:schemeClr val="tx1"/>
              </a:solidFill>
              <a:latin typeface="Hand writing Mutlu" pitchFamily="2" charset="0"/>
            </a:rPr>
            <a:t>bo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696520"/>
        <a:ext cx="500066" cy="464346"/>
      </dsp:txXfrm>
    </dsp:sp>
    <dsp:sp modelId="{C6A29CFD-570D-4967-8DC2-CB8AFF474AA3}">
      <dsp:nvSpPr>
        <dsp:cNvPr id="0" name=""/>
        <dsp:cNvSpPr/>
      </dsp:nvSpPr>
      <dsp:spPr>
        <a:xfrm rot="5400000">
          <a:off x="162967" y="1172476"/>
          <a:ext cx="174130" cy="2089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>
            <a:solidFill>
              <a:schemeClr val="tx1"/>
            </a:solidFill>
            <a:latin typeface="Hand writing Mutlu" pitchFamily="2" charset="0"/>
          </a:endParaRPr>
        </a:p>
      </dsp:txBody>
      <dsp:txXfrm rot="5400000">
        <a:off x="162967" y="1172476"/>
        <a:ext cx="174130" cy="208956"/>
      </dsp:txXfrm>
    </dsp:sp>
    <dsp:sp modelId="{F1E23EE5-4833-41DB-9F7B-842641AFF0A9}">
      <dsp:nvSpPr>
        <dsp:cNvPr id="0" name=""/>
        <dsp:cNvSpPr/>
      </dsp:nvSpPr>
      <dsp:spPr>
        <a:xfrm>
          <a:off x="0" y="1393041"/>
          <a:ext cx="500066" cy="464346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solidFill>
                <a:schemeClr val="tx1"/>
              </a:solidFill>
              <a:latin typeface="Hand writing Mutlu" pitchFamily="2" charset="0"/>
            </a:rPr>
            <a:t>bu</a:t>
          </a:r>
          <a:endParaRPr lang="tr-TR" sz="1600" kern="1200" dirty="0">
            <a:solidFill>
              <a:schemeClr val="tx1"/>
            </a:solidFill>
            <a:latin typeface="Hand writing Mutlu" pitchFamily="2" charset="0"/>
          </a:endParaRPr>
        </a:p>
      </dsp:txBody>
      <dsp:txXfrm>
        <a:off x="0" y="1393041"/>
        <a:ext cx="500066" cy="4643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074420" y="479864"/>
            <a:ext cx="5554980" cy="1962912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074420" y="2466752"/>
            <a:ext cx="5554980" cy="23368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691075" y="1885069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867882" y="1793355"/>
            <a:ext cx="48006" cy="8534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143500" y="366186"/>
            <a:ext cx="1371600" cy="7802033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857250" y="366188"/>
            <a:ext cx="4171950" cy="780203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712168" y="-72"/>
            <a:ext cx="5143500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33794" y="3467100"/>
            <a:ext cx="4800600" cy="3048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933794" y="1422400"/>
            <a:ext cx="4800600" cy="2012949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1714500" y="0"/>
            <a:ext cx="57150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29241" y="3752875"/>
            <a:ext cx="157734" cy="280416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806048" y="3661160"/>
            <a:ext cx="48006" cy="85344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07670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957066" y="2032000"/>
            <a:ext cx="2743200" cy="62179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6880448"/>
            <a:ext cx="6172200" cy="1524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3497580" y="437704"/>
            <a:ext cx="3017520" cy="85344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4290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97580" y="1292448"/>
            <a:ext cx="3017520" cy="54864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6706" y="365760"/>
            <a:ext cx="5623560" cy="1524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761238" y="0"/>
            <a:ext cx="6096762" cy="9144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761238" y="-72"/>
            <a:ext cx="54864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289037"/>
            <a:ext cx="2857500" cy="154940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42900" y="1875952"/>
            <a:ext cx="2857500" cy="931333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42900" y="2844801"/>
            <a:ext cx="6115050" cy="532341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415172" y="1422400"/>
            <a:ext cx="2057400" cy="26416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571500" y="1422400"/>
            <a:ext cx="3429000" cy="6096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28650" y="1524005"/>
            <a:ext cx="3314700" cy="468604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297544" y="1272455"/>
            <a:ext cx="514350" cy="27241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3752750" y="1249048"/>
            <a:ext cx="486918" cy="27241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28650" y="6400800"/>
            <a:ext cx="3314700" cy="1016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611945" y="-1087896"/>
            <a:ext cx="1229165" cy="2185183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26613" y="28137"/>
            <a:ext cx="1276643" cy="226958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37161" y="1406770"/>
            <a:ext cx="844288" cy="1470165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759655" y="-72"/>
            <a:ext cx="6098345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076706" y="366184"/>
            <a:ext cx="5623560" cy="1524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076706" y="1930400"/>
            <a:ext cx="5623560" cy="64008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2686050" y="8407400"/>
            <a:ext cx="1600200" cy="63500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B3FC6C2-9CE0-4604-91A4-810A168502BD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4286250" y="8407400"/>
            <a:ext cx="2171700" cy="63500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460236" y="8407400"/>
            <a:ext cx="342900" cy="63500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DB32193-7DC2-49C3-9DB0-B386E667C94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761238" y="-72"/>
            <a:ext cx="54864" cy="9144072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image" Target="../media/image2.png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hyperlink" Target="http://www.sorubak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785794" y="2571736"/>
            <a:ext cx="571504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tr-TR" sz="2400" dirty="0" smtClean="0">
              <a:latin typeface="Hand writing Mutlu" pitchFamily="2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tr-TR" sz="2400" dirty="0" smtClean="0">
              <a:latin typeface="Hand writing Mutlu" pitchFamily="2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endParaRPr lang="tr-TR" sz="2400" dirty="0" smtClean="0">
              <a:latin typeface="Hand writing Mutlu" pitchFamily="2" charset="0"/>
            </a:endParaRPr>
          </a:p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tr-TR" sz="2400" dirty="0" smtClean="0">
                <a:latin typeface="Hand writing Mutlu" pitchFamily="2" charset="0"/>
              </a:rPr>
              <a:t>           </a:t>
            </a:r>
          </a:p>
        </p:txBody>
      </p:sp>
      <p:graphicFrame>
        <p:nvGraphicFramePr>
          <p:cNvPr id="6" name="5 Diyagram"/>
          <p:cNvGraphicFramePr/>
          <p:nvPr/>
        </p:nvGraphicFramePr>
        <p:xfrm>
          <a:off x="857232" y="214282"/>
          <a:ext cx="5786478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6 Diyagram"/>
          <p:cNvGraphicFramePr/>
          <p:nvPr/>
        </p:nvGraphicFramePr>
        <p:xfrm>
          <a:off x="142852" y="857224"/>
          <a:ext cx="500066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7 Diyagram"/>
          <p:cNvGraphicFramePr/>
          <p:nvPr/>
        </p:nvGraphicFramePr>
        <p:xfrm>
          <a:off x="142852" y="2643174"/>
          <a:ext cx="500066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9" name="8 Diyagram"/>
          <p:cNvGraphicFramePr/>
          <p:nvPr/>
        </p:nvGraphicFramePr>
        <p:xfrm>
          <a:off x="142852" y="4643438"/>
          <a:ext cx="500066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0" name="9 Diyagram"/>
          <p:cNvGraphicFramePr/>
          <p:nvPr/>
        </p:nvGraphicFramePr>
        <p:xfrm>
          <a:off x="142852" y="6643702"/>
          <a:ext cx="500066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2" name="11 Metin kutusu"/>
          <p:cNvSpPr txBox="1"/>
          <p:nvPr/>
        </p:nvSpPr>
        <p:spPr>
          <a:xfrm>
            <a:off x="857232" y="3643306"/>
            <a:ext cx="57150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Hand writing Mutlu" pitchFamily="2" charset="0"/>
              </a:rPr>
              <a:t>      </a:t>
            </a:r>
          </a:p>
          <a:p>
            <a:r>
              <a:rPr lang="tr-TR" sz="2400" dirty="0" smtClean="0">
                <a:latin typeface="Hand writing Mutlu" pitchFamily="2" charset="0"/>
              </a:rPr>
              <a:t>        </a:t>
            </a:r>
            <a:r>
              <a:rPr lang="tr-TR" sz="2000" dirty="0" smtClean="0">
                <a:latin typeface="Hand writing Mutlu" pitchFamily="2" charset="0"/>
              </a:rPr>
              <a:t>Be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bek</a:t>
            </a:r>
          </a:p>
          <a:p>
            <a:r>
              <a:rPr lang="tr-TR" sz="2000" dirty="0" smtClean="0">
                <a:latin typeface="Hand writing Mutlu" pitchFamily="2" charset="0"/>
              </a:rPr>
              <a:t>-Ül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kü</a:t>
            </a:r>
            <a:r>
              <a:rPr lang="tr-TR" sz="2000" dirty="0" smtClean="0">
                <a:latin typeface="Hand writing Mutlu" pitchFamily="2" charset="0"/>
              </a:rPr>
              <a:t> ab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2000" dirty="0" smtClean="0">
                <a:latin typeface="Hand writing Mutlu" pitchFamily="2" charset="0"/>
              </a:rPr>
              <a:t>ma,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ba</a:t>
            </a:r>
            <a:r>
              <a:rPr lang="tr-TR" sz="2000" dirty="0" smtClean="0">
                <a:latin typeface="Hand writing Mutlu" pitchFamily="2" charset="0"/>
              </a:rPr>
              <a:t>na bir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be</a:t>
            </a:r>
            <a:r>
              <a:rPr lang="tr-TR" sz="2000" dirty="0" smtClean="0">
                <a:latin typeface="Hand writing Mutlu" pitchFamily="2" charset="0"/>
              </a:rPr>
              <a:t>bek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2000" dirty="0" smtClean="0">
                <a:latin typeface="Hand writing Mutlu" pitchFamily="2" charset="0"/>
              </a:rPr>
              <a:t>lır mı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sın</a:t>
            </a:r>
            <a:r>
              <a:rPr lang="tr-TR" sz="2000" dirty="0" smtClean="0">
                <a:latin typeface="Hand writing Mutlu" pitchFamily="2" charset="0"/>
              </a:rPr>
              <a:t>,de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dim</a:t>
            </a:r>
            <a:r>
              <a:rPr lang="tr-TR" sz="2000" dirty="0" smtClean="0">
                <a:latin typeface="Hand writing Mutlu" pitchFamily="2" charset="0"/>
              </a:rPr>
              <a:t>.</a:t>
            </a:r>
          </a:p>
          <a:p>
            <a:r>
              <a:rPr lang="tr-TR" sz="2000" dirty="0" smtClean="0">
                <a:latin typeface="Hand writing Mutlu" pitchFamily="2" charset="0"/>
              </a:rPr>
              <a:t> Ab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lam</a:t>
            </a:r>
            <a:r>
              <a:rPr lang="tr-TR" sz="2000" dirty="0" smtClean="0">
                <a:latin typeface="Hand writing Mutlu" pitchFamily="2" charset="0"/>
              </a:rPr>
              <a:t> ba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latin typeface="Hand writing Mutlu" pitchFamily="2" charset="0"/>
              </a:rPr>
              <a:t> bir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be</a:t>
            </a:r>
            <a:r>
              <a:rPr lang="tr-TR" sz="2000" dirty="0" smtClean="0">
                <a:latin typeface="Hand writing Mutlu" pitchFamily="2" charset="0"/>
              </a:rPr>
              <a:t>bek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r>
              <a:rPr lang="tr-TR" sz="2000" dirty="0" smtClean="0">
                <a:latin typeface="Hand writing Mutlu" pitchFamily="2" charset="0"/>
              </a:rPr>
              <a:t>dı.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2000" dirty="0" smtClean="0">
                <a:latin typeface="Hand writing Mutlu" pitchFamily="2" charset="0"/>
              </a:rPr>
              <a:t> be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bek</a:t>
            </a:r>
            <a:r>
              <a:rPr lang="tr-TR" sz="2000" dirty="0" smtClean="0">
                <a:latin typeface="Hand writing Mutlu" pitchFamily="2" charset="0"/>
              </a:rPr>
              <a:t>le oy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2000" dirty="0" smtClean="0">
                <a:latin typeface="Hand writing Mutlu" pitchFamily="2" charset="0"/>
              </a:rPr>
              <a:t>yo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rum</a:t>
            </a:r>
            <a:r>
              <a:rPr lang="tr-TR" sz="2000" dirty="0" smtClean="0">
                <a:latin typeface="Hand writing Mutlu" pitchFamily="2" charset="0"/>
              </a:rPr>
              <a:t>. O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nun</a:t>
            </a:r>
            <a:r>
              <a:rPr lang="tr-TR" sz="2000" dirty="0" smtClean="0">
                <a:latin typeface="Hand writing Mutlu" pitchFamily="2" charset="0"/>
              </a:rPr>
              <a:t>la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oy</a:t>
            </a:r>
            <a:r>
              <a:rPr lang="tr-TR" sz="2000" dirty="0" smtClean="0">
                <a:latin typeface="Hand writing Mutlu" pitchFamily="2" charset="0"/>
              </a:rPr>
              <a:t>na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2000" dirty="0" smtClean="0">
                <a:latin typeface="Hand writing Mutlu" pitchFamily="2" charset="0"/>
              </a:rPr>
              <a:t>ya do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2000" dirty="0" smtClean="0">
                <a:latin typeface="Hand writing Mutlu" pitchFamily="2" charset="0"/>
              </a:rPr>
              <a:t>mı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yo</a:t>
            </a:r>
            <a:r>
              <a:rPr lang="tr-TR" sz="2000" dirty="0" smtClean="0">
                <a:latin typeface="Hand writing Mutlu" pitchFamily="2" charset="0"/>
              </a:rPr>
              <a:t>rum.</a:t>
            </a:r>
          </a:p>
          <a:p>
            <a:r>
              <a:rPr lang="tr-TR" sz="2000" dirty="0" smtClean="0">
                <a:latin typeface="Hand writing Mutlu" pitchFamily="2" charset="0"/>
              </a:rPr>
              <a:t> Ablam bi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le,</a:t>
            </a:r>
            <a:r>
              <a:rPr lang="tr-TR" sz="2000" dirty="0" smtClean="0">
                <a:latin typeface="Hand writing Mutlu" pitchFamily="2" charset="0"/>
              </a:rPr>
              <a:t>be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bek</a:t>
            </a:r>
            <a:r>
              <a:rPr lang="tr-TR" sz="2000" dirty="0" smtClean="0">
                <a:latin typeface="Hand writing Mutlu" pitchFamily="2" charset="0"/>
              </a:rPr>
              <a:t>le oy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na</a:t>
            </a:r>
            <a:r>
              <a:rPr lang="tr-TR" sz="2000" dirty="0" smtClean="0">
                <a:latin typeface="Hand writing Mutlu" pitchFamily="2" charset="0"/>
              </a:rPr>
              <a:t>mak is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2000" dirty="0" smtClean="0">
                <a:latin typeface="Hand writing Mutlu" pitchFamily="2" charset="0"/>
              </a:rPr>
              <a:t>yor.</a:t>
            </a:r>
          </a:p>
          <a:p>
            <a:r>
              <a:rPr lang="tr-TR" sz="2000" dirty="0" smtClean="0">
                <a:latin typeface="Hand writing Mutlu" pitchFamily="2" charset="0"/>
              </a:rPr>
              <a:t> 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2000" dirty="0" smtClean="0">
                <a:latin typeface="Hand writing Mutlu" pitchFamily="2" charset="0"/>
              </a:rPr>
              <a:t> ben bı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rak</a:t>
            </a:r>
            <a:r>
              <a:rPr lang="tr-TR" sz="2000" dirty="0" smtClean="0">
                <a:latin typeface="Hand writing Mutlu" pitchFamily="2" charset="0"/>
              </a:rPr>
              <a:t>mı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yo</a:t>
            </a:r>
            <a:r>
              <a:rPr lang="tr-TR" sz="2000" dirty="0" smtClean="0">
                <a:latin typeface="Hand writing Mutlu" pitchFamily="2" charset="0"/>
              </a:rPr>
              <a:t>rum.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Ab</a:t>
            </a:r>
            <a:r>
              <a:rPr lang="tr-TR" sz="2000" dirty="0" smtClean="0">
                <a:latin typeface="Hand writing Mutlu" pitchFamily="2" charset="0"/>
              </a:rPr>
              <a:t>lam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da</a:t>
            </a:r>
            <a:r>
              <a:rPr lang="tr-TR" sz="2000" dirty="0" smtClean="0">
                <a:latin typeface="Hand writing Mutlu" pitchFamily="2" charset="0"/>
              </a:rPr>
              <a:t> a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ra </a:t>
            </a:r>
            <a:r>
              <a:rPr lang="tr-TR" sz="2000" dirty="0" smtClean="0">
                <a:latin typeface="Hand writing Mutlu" pitchFamily="2" charset="0"/>
              </a:rPr>
              <a:t>sı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sz="2000" dirty="0" smtClean="0">
                <a:latin typeface="Hand writing Mutlu" pitchFamily="2" charset="0"/>
              </a:rPr>
              <a:t> ben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den</a:t>
            </a:r>
            <a:r>
              <a:rPr lang="tr-TR" sz="2000" dirty="0" smtClean="0">
                <a:latin typeface="Hand writing Mutlu" pitchFamily="2" charset="0"/>
              </a:rPr>
              <a:t> sak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lı</a:t>
            </a:r>
            <a:r>
              <a:rPr lang="tr-TR" sz="2000" dirty="0" smtClean="0">
                <a:latin typeface="Hand writing Mutlu" pitchFamily="2" charset="0"/>
              </a:rPr>
              <a:t> be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bek</a:t>
            </a:r>
            <a:r>
              <a:rPr lang="tr-TR" sz="2000" dirty="0" smtClean="0">
                <a:latin typeface="Hand writing Mutlu" pitchFamily="2" charset="0"/>
              </a:rPr>
              <a:t>le oy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nu</a:t>
            </a:r>
            <a:r>
              <a:rPr lang="tr-TR" sz="2000" dirty="0" smtClean="0">
                <a:latin typeface="Hand writing Mutlu" pitchFamily="2" charset="0"/>
              </a:rPr>
              <a:t>yor.</a:t>
            </a:r>
            <a:r>
              <a:rPr lang="tr-TR" sz="2400" dirty="0" smtClean="0">
                <a:latin typeface="Hand writing Mutlu" pitchFamily="2" charset="0"/>
              </a:rPr>
              <a:t/>
            </a:r>
            <a:br>
              <a:rPr lang="tr-TR" sz="2400" dirty="0" smtClean="0">
                <a:latin typeface="Hand writing Mutlu" pitchFamily="2" charset="0"/>
              </a:rPr>
            </a:br>
            <a:endParaRPr lang="tr-TR" sz="2400" dirty="0" smtClean="0">
              <a:latin typeface="Hand writing Mutlu" pitchFamily="2" charset="0"/>
            </a:endParaRPr>
          </a:p>
          <a:p>
            <a:r>
              <a:rPr lang="tr-TR" sz="2400" u="sng" dirty="0" smtClean="0">
                <a:hlinkClick r:id="rId27"/>
              </a:rPr>
              <a:t>www.</a:t>
            </a:r>
            <a:r>
              <a:rPr lang="tr-TR" sz="2400" u="sng" dirty="0" err="1" smtClean="0">
                <a:hlinkClick r:id="rId27"/>
              </a:rPr>
              <a:t>sorubak</a:t>
            </a:r>
            <a:r>
              <a:rPr lang="tr-TR" sz="2400" u="sng" smtClean="0">
                <a:hlinkClick r:id="rId27"/>
              </a:rPr>
              <a:t>.com</a:t>
            </a:r>
            <a:endParaRPr lang="tr-TR" sz="2400" dirty="0" smtClean="0">
              <a:latin typeface="Hand writing Mutlu" pitchFamily="2" charset="0"/>
            </a:endParaRPr>
          </a:p>
          <a:p>
            <a:r>
              <a:rPr lang="tr-TR" sz="2400" dirty="0" smtClean="0">
                <a:latin typeface="Hand writing Mutlu" pitchFamily="2" charset="0"/>
              </a:rPr>
              <a:t>				</a:t>
            </a:r>
            <a:r>
              <a:rPr lang="tr-TR" sz="1200" dirty="0" smtClean="0">
                <a:latin typeface="Lucida Calligraphy" pitchFamily="66" charset="0"/>
              </a:rPr>
              <a:t>Fesih KONDU</a:t>
            </a:r>
            <a:endParaRPr lang="tr-TR" sz="1200" dirty="0">
              <a:latin typeface="Lucida Calligraphy" pitchFamily="66" charset="0"/>
            </a:endParaRPr>
          </a:p>
        </p:txBody>
      </p:sp>
      <p:pic>
        <p:nvPicPr>
          <p:cNvPr id="11" name="10 Resim"/>
          <p:cNvPicPr/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428736" y="857224"/>
            <a:ext cx="4714908" cy="273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</TotalTime>
  <Words>61</Words>
  <Application>Microsoft Office PowerPoint</Application>
  <PresentationFormat>Ekran Gösterisi (4:3)</PresentationFormat>
  <Paragraphs>25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Gündönümü</vt:lpstr>
      <vt:lpstr>Slayt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Drogba</dc:creator>
  <cp:keywords>www.sorubak.com</cp:keywords>
  <dc:description>www.sorubak.com</dc:description>
  <cp:lastModifiedBy>Dogan</cp:lastModifiedBy>
  <cp:revision>www.sorubak.com</cp:revision>
  <dcterms:created xsi:type="dcterms:W3CDTF">2002-12-31T22:24:26Z</dcterms:created>
  <dcterms:modified xsi:type="dcterms:W3CDTF">2014-01-11T12:17:03Z</dcterms:modified>
  <cp:category>www.sorubak.com</cp:category>
</cp:coreProperties>
</file>