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146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44.xml" ContentType="application/vnd.openxmlformats-officedocument.presentationml.slide+xml"/>
  <Override PartName="/ppt/slides/slide153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3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2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76543-AEEF-4BDD-8D62-3715AD45751F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3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(B-b)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SES-HECE VE KELİMELER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Hazırlayan</a:t>
            </a:r>
          </a:p>
          <a:p>
            <a:r>
              <a:rPr lang="tr-TR" sz="6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H. </a:t>
            </a:r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AHMET CİN</a:t>
            </a:r>
            <a:endParaRPr lang="tr-TR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3677097" y="116632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2"/>
              </a:rPr>
              <a:t>www.</a:t>
            </a:r>
            <a:r>
              <a:rPr lang="tr-TR" sz="1100" u="sng" dirty="0" err="1" smtClean="0">
                <a:hlinkClick r:id="rId2"/>
              </a:rPr>
              <a:t>sorubak</a:t>
            </a:r>
            <a:r>
              <a:rPr lang="tr-TR" sz="1100" u="sng" dirty="0" smtClean="0">
                <a:hlinkClick r:id="rId2"/>
              </a:rPr>
              <a:t>.com</a:t>
            </a: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ab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neb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nab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nob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nub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nıb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nöb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reb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rab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rib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rob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ib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rub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rıb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röb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775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möb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ob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köb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ub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yöb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ıb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söb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döb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öb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bel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bal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bil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bol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be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bul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bıl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böl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bet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bit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but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böt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ba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ben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bin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bun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bön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ber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bir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bi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bur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bör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bem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775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bum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bo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böm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bek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buk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bık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bök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bey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Maviokul.com-Eğik-bitişik" pitchFamily="2" charset="0"/>
              </a:rPr>
              <a:t>bu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buy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böy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bes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bas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bos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bus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bös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bed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bad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bod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bud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böd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böb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leb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lab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lib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Maviokul.com-Eğik-bitişik" pitchFamily="2" charset="0"/>
              </a:rPr>
              <a:t>lob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Maviokul.com-Eğik-bitişik" pitchFamily="2" charset="0"/>
              </a:rPr>
              <a:t>eb</a:t>
            </a:r>
            <a:endParaRPr lang="tr-TR" sz="413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lub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lıb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löb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teb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tab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tib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tob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tub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tıb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Maviokul.com-Eğik-bitişik" pitchFamily="2" charset="0"/>
              </a:rPr>
              <a:t>töb</a:t>
            </a:r>
            <a:endParaRPr lang="tr-TR" sz="40000" dirty="0">
              <a:solidFill>
                <a:srgbClr val="FF0000"/>
              </a:solidFill>
              <a:latin typeface="Maviokul.com-Eğik-bitişik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165</Words>
  <Application>Microsoft Office PowerPoint</Application>
  <PresentationFormat>Ekran Gösterisi (4:3)</PresentationFormat>
  <Paragraphs>158</Paragraphs>
  <Slides>154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154</vt:i4>
      </vt:variant>
    </vt:vector>
  </HeadingPairs>
  <TitlesOfParts>
    <vt:vector size="15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  <vt:lpstr>Slayt 114</vt:lpstr>
      <vt:lpstr>Slayt 115</vt:lpstr>
      <vt:lpstr>Slayt 116</vt:lpstr>
      <vt:lpstr>Slayt 117</vt:lpstr>
      <vt:lpstr>Slayt 118</vt:lpstr>
      <vt:lpstr>Slayt 119</vt:lpstr>
      <vt:lpstr>Slayt 120</vt:lpstr>
      <vt:lpstr>Slayt 121</vt:lpstr>
      <vt:lpstr>Slayt 122</vt:lpstr>
      <vt:lpstr>Slayt 123</vt:lpstr>
      <vt:lpstr>Slayt 124</vt:lpstr>
      <vt:lpstr>Slayt 125</vt:lpstr>
      <vt:lpstr>Slayt 126</vt:lpstr>
      <vt:lpstr>Slayt 127</vt:lpstr>
      <vt:lpstr>Slayt 128</vt:lpstr>
      <vt:lpstr>Slayt 129</vt:lpstr>
      <vt:lpstr>Slayt 130</vt:lpstr>
      <vt:lpstr>Slayt 131</vt:lpstr>
      <vt:lpstr>Slayt 132</vt:lpstr>
      <vt:lpstr>Slayt 133</vt:lpstr>
      <vt:lpstr>Slayt 134</vt:lpstr>
      <vt:lpstr>Slayt 135</vt:lpstr>
      <vt:lpstr>Slayt 136</vt:lpstr>
      <vt:lpstr>Slayt 137</vt:lpstr>
      <vt:lpstr>Slayt 138</vt:lpstr>
      <vt:lpstr>Slayt 139</vt:lpstr>
      <vt:lpstr>Slayt 140</vt:lpstr>
      <vt:lpstr>Slayt 141</vt:lpstr>
      <vt:lpstr>Slayt 142</vt:lpstr>
      <vt:lpstr>Slayt 143</vt:lpstr>
      <vt:lpstr>Slayt 144</vt:lpstr>
      <vt:lpstr>Slayt 145</vt:lpstr>
      <vt:lpstr>Slayt 146</vt:lpstr>
      <vt:lpstr>Slayt 147</vt:lpstr>
      <vt:lpstr>Slayt 148</vt:lpstr>
      <vt:lpstr>Slayt 149</vt:lpstr>
      <vt:lpstr>Slayt 150</vt:lpstr>
      <vt:lpstr>Slayt 151</vt:lpstr>
      <vt:lpstr>Slayt 152</vt:lpstr>
      <vt:lpstr>Slayt 153</vt:lpstr>
      <vt:lpstr>Slayt 154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(B-b)SESİ SUNUSU</dc:title>
  <dc:creator>CİN</dc:creator>
  <cp:lastModifiedBy>Dogan</cp:lastModifiedBy>
  <cp:revision>14</cp:revision>
  <dcterms:created xsi:type="dcterms:W3CDTF">2013-02-03T08:09:29Z</dcterms:created>
  <dcterms:modified xsi:type="dcterms:W3CDTF">2014-01-30T16:36:26Z</dcterms:modified>
</cp:coreProperties>
</file>