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6AD59146-E20B-4ED1-AF94-6FECD311D9ED}" type="datetimeFigureOut">
              <a:rPr lang="tr-TR" smtClean="0"/>
              <a:pPr/>
              <a:t>27.03.2013</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7AE44975-A599-4200-8DCB-2956ED6A5CB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6AD59146-E20B-4ED1-AF94-6FECD311D9ED}" type="datetimeFigureOut">
              <a:rPr lang="tr-TR" smtClean="0"/>
              <a:pPr/>
              <a:t>27.03.2013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AE44975-A599-4200-8DCB-2956ED6A5CB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6AD59146-E20B-4ED1-AF94-6FECD311D9ED}" type="datetimeFigureOut">
              <a:rPr lang="tr-TR" smtClean="0"/>
              <a:pPr/>
              <a:t>27.03.2013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AE44975-A599-4200-8DCB-2956ED6A5CB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6AD59146-E20B-4ED1-AF94-6FECD311D9ED}" type="datetimeFigureOut">
              <a:rPr lang="tr-TR" smtClean="0"/>
              <a:pPr/>
              <a:t>27.03.2013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AE44975-A599-4200-8DCB-2956ED6A5CB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6AD59146-E20B-4ED1-AF94-6FECD311D9ED}" type="datetimeFigureOut">
              <a:rPr lang="tr-TR" smtClean="0"/>
              <a:pPr/>
              <a:t>27.03.2013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AE44975-A599-4200-8DCB-2956ED6A5CB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6AD59146-E20B-4ED1-AF94-6FECD311D9ED}" type="datetimeFigureOut">
              <a:rPr lang="tr-TR" smtClean="0"/>
              <a:pPr/>
              <a:t>27.03.2013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AE44975-A599-4200-8DCB-2956ED6A5CB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6AD59146-E20B-4ED1-AF94-6FECD311D9ED}" type="datetimeFigureOut">
              <a:rPr lang="tr-TR" smtClean="0"/>
              <a:pPr/>
              <a:t>27.03.2013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7AE44975-A599-4200-8DCB-2956ED6A5CB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6AD59146-E20B-4ED1-AF94-6FECD311D9ED}" type="datetimeFigureOut">
              <a:rPr lang="tr-TR" smtClean="0"/>
              <a:pPr/>
              <a:t>27.03.2013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7AE44975-A599-4200-8DCB-2956ED6A5CB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6AD59146-E20B-4ED1-AF94-6FECD311D9ED}" type="datetimeFigureOut">
              <a:rPr lang="tr-TR" smtClean="0"/>
              <a:pPr/>
              <a:t>27.03.2013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7AE44975-A599-4200-8DCB-2956ED6A5CB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6AD59146-E20B-4ED1-AF94-6FECD311D9ED}" type="datetimeFigureOut">
              <a:rPr lang="tr-TR" smtClean="0"/>
              <a:pPr/>
              <a:t>27.03.2013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AE44975-A599-4200-8DCB-2956ED6A5CB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6AD59146-E20B-4ED1-AF94-6FECD311D9ED}" type="datetimeFigureOut">
              <a:rPr lang="tr-TR" smtClean="0"/>
              <a:pPr/>
              <a:t>27.03.2013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7AE44975-A599-4200-8DCB-2956ED6A5CB6}"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AD59146-E20B-4ED1-AF94-6FECD311D9ED}" type="datetimeFigureOut">
              <a:rPr lang="tr-TR" smtClean="0"/>
              <a:pPr/>
              <a:t>27.03.2013</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AE44975-A599-4200-8DCB-2956ED6A5CB6}"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3568" y="2132856"/>
            <a:ext cx="7772400" cy="1470025"/>
          </a:xfrm>
        </p:spPr>
        <p:txBody>
          <a:bodyPr>
            <a:normAutofit fontScale="90000"/>
          </a:bodyPr>
          <a:lstStyle/>
          <a:p>
            <a:r>
              <a:rPr lang="tr-TR" sz="8900" b="1" dirty="0">
                <a:solidFill>
                  <a:srgbClr val="FF0000"/>
                </a:solidFill>
                <a:latin typeface="JasmineUPC" pitchFamily="18" charset="-34"/>
                <a:cs typeface="JasmineUPC" pitchFamily="18" charset="-34"/>
              </a:rPr>
              <a:t>Yahya </a:t>
            </a:r>
            <a:r>
              <a:rPr lang="tr-TR" sz="8900" b="1" dirty="0" smtClean="0">
                <a:solidFill>
                  <a:srgbClr val="FF0000"/>
                </a:solidFill>
                <a:latin typeface="JasmineUPC" pitchFamily="18" charset="-34"/>
                <a:cs typeface="JasmineUPC" pitchFamily="18" charset="-34"/>
              </a:rPr>
              <a:t>Kemal Beyatlı</a:t>
            </a:r>
            <a:r>
              <a:rPr lang="tr-TR" b="1" dirty="0"/>
              <a:t/>
            </a:r>
            <a:br>
              <a:rPr lang="tr-TR" b="1" dirty="0"/>
            </a:br>
            <a:r>
              <a:rPr lang="tr-TR" dirty="0"/>
              <a:t/>
            </a:r>
            <a:br>
              <a:rPr lang="tr-TR" dirty="0"/>
            </a:br>
            <a:endParaRPr lang="tr-TR" dirty="0"/>
          </a:p>
        </p:txBody>
      </p:sp>
      <p:sp>
        <p:nvSpPr>
          <p:cNvPr id="3" name="2 Alt Başlık"/>
          <p:cNvSpPr>
            <a:spLocks noGrp="1"/>
          </p:cNvSpPr>
          <p:nvPr>
            <p:ph type="subTitle" idx="1"/>
          </p:nvPr>
        </p:nvSpPr>
        <p:spPr/>
        <p:txBody>
          <a:bodyPr/>
          <a:lstStyle/>
          <a:p>
            <a:r>
              <a:rPr lang="tr-TR" dirty="0" smtClean="0">
                <a:solidFill>
                  <a:schemeClr val="tx1"/>
                </a:solidFill>
                <a:latin typeface="JasmineUPC" pitchFamily="18" charset="-34"/>
                <a:cs typeface="JasmineUPC" pitchFamily="18" charset="-34"/>
              </a:rPr>
              <a:t>Hamza Solak</a:t>
            </a:r>
            <a:endParaRPr lang="tr-TR" dirty="0">
              <a:solidFill>
                <a:schemeClr val="tx1"/>
              </a:solidFill>
              <a:latin typeface="JasmineUPC" pitchFamily="18" charset="-34"/>
              <a:cs typeface="JasmineUPC" pitchFamily="18" charset="-34"/>
            </a:endParaRPr>
          </a:p>
        </p:txBody>
      </p:sp>
      <p:pic>
        <p:nvPicPr>
          <p:cNvPr id="4" name="3 Resim" descr="Yahya Kemal Beyatlı"/>
          <p:cNvPicPr/>
          <p:nvPr/>
        </p:nvPicPr>
        <p:blipFill>
          <a:blip r:embed="rId2" cstate="print"/>
          <a:srcRect/>
          <a:stretch>
            <a:fillRect/>
          </a:stretch>
        </p:blipFill>
        <p:spPr bwMode="auto">
          <a:xfrm>
            <a:off x="1115616" y="2636912"/>
            <a:ext cx="3888432" cy="381642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wipe(down)">
                                      <p:cBhvr>
                                        <p:cTn id="1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2 Aralık 1884′</a:t>
            </a:r>
            <a:r>
              <a:rPr lang="tr-TR" dirty="0" err="1" smtClean="0"/>
              <a:t>te</a:t>
            </a:r>
            <a:r>
              <a:rPr lang="tr-TR" dirty="0" smtClean="0"/>
              <a:t> Üsküp’te doğdu. 1 Kasım 1958′de İstanbul’da yaşamını yitirdi. Asıl ismi </a:t>
            </a:r>
            <a:r>
              <a:rPr lang="tr-TR" dirty="0" err="1" smtClean="0"/>
              <a:t>Ahmed</a:t>
            </a:r>
            <a:r>
              <a:rPr lang="tr-TR" dirty="0" smtClean="0"/>
              <a:t> Agâh. Üsküp Belediye Başkanı Nişli İbrahim Naci Bey’in oğlu. Annesi </a:t>
            </a:r>
            <a:r>
              <a:rPr lang="tr-TR" dirty="0" err="1" smtClean="0"/>
              <a:t>Nakiye</a:t>
            </a:r>
            <a:r>
              <a:rPr lang="tr-TR" dirty="0" smtClean="0"/>
              <a:t> Hanım ise şair Lefkoşalı </a:t>
            </a:r>
            <a:r>
              <a:rPr lang="tr-TR" dirty="0" err="1" smtClean="0"/>
              <a:t>Galib’in</a:t>
            </a:r>
            <a:r>
              <a:rPr lang="tr-TR" dirty="0" smtClean="0"/>
              <a:t> yeğeni</a:t>
            </a:r>
            <a:r>
              <a:rPr lang="tr-TR" dirty="0" smtClean="0"/>
              <a:t>. </a:t>
            </a:r>
            <a:r>
              <a:rPr lang="tr-TR" u="sng" dirty="0" smtClean="0">
                <a:hlinkClick r:id="rId2"/>
              </a:rPr>
              <a:t>www.</a:t>
            </a:r>
            <a:r>
              <a:rPr lang="tr-TR" u="sng" dirty="0" err="1" smtClean="0">
                <a:hlinkClick r:id="rId2"/>
              </a:rPr>
              <a:t>sorubak</a:t>
            </a:r>
            <a:r>
              <a:rPr lang="tr-TR" u="sng" dirty="0" smtClean="0">
                <a:hlinkClick r:id="rId2"/>
              </a:rPr>
              <a:t>.com</a:t>
            </a:r>
            <a:endParaRPr lang="tr-TR" dirty="0" smtClean="0"/>
          </a:p>
          <a:p>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Çocukluk yılları Üsküp’teki şiirlerine de yansıyan </a:t>
            </a:r>
            <a:r>
              <a:rPr lang="tr-TR" dirty="0" err="1" smtClean="0"/>
              <a:t>Rakofça</a:t>
            </a:r>
            <a:r>
              <a:rPr lang="tr-TR" dirty="0" smtClean="0"/>
              <a:t> çiftliğinde geçti. İlköğrenimini özel </a:t>
            </a:r>
            <a:r>
              <a:rPr lang="tr-TR" dirty="0" err="1" smtClean="0"/>
              <a:t>Mekteb</a:t>
            </a:r>
            <a:r>
              <a:rPr lang="tr-TR" dirty="0" smtClean="0"/>
              <a:t>-i Edep’te tamamladı. 1892′de Üsküp İdadisi’ne girdi. Bir yandan da İshak Bey Camii Medresesi’nde Arapça ve Farsça dersleri aldı. 1897′de ailesi Selanik’e taşındı. Annesinin ölmesi, babasının tekrar evlenmesi yüzünden aile içinde çıkan sorunlar nedeniyle Üsküp’e döndü. Tekrar Selanik’e gönderildi. 1902′de İstanbul’a geldi</a:t>
            </a:r>
            <a:r>
              <a:rPr lang="tr-TR" dirty="0" smtClean="0"/>
              <a:t>. </a:t>
            </a:r>
            <a:r>
              <a:rPr lang="tr-TR" u="sng" dirty="0" smtClean="0">
                <a:hlinkClick r:id="rId2"/>
              </a:rPr>
              <a:t>www.</a:t>
            </a:r>
            <a:r>
              <a:rPr lang="tr-TR" u="sng" dirty="0" err="1" smtClean="0">
                <a:hlinkClick r:id="rId2"/>
              </a:rPr>
              <a:t>sorubak</a:t>
            </a:r>
            <a:r>
              <a:rPr lang="tr-TR" u="sng" dirty="0" smtClean="0">
                <a:hlinkClick r:id="rId2"/>
              </a:rPr>
              <a:t>.com</a:t>
            </a:r>
            <a:endParaRPr lang="tr-TR" dirty="0" smtClean="0"/>
          </a:p>
          <a:p>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  Vefa İdadisi’ne (lise) devam etti. Jön Türk olma hevesiyle 1903′</a:t>
            </a:r>
            <a:r>
              <a:rPr lang="tr-TR" dirty="0" err="1" smtClean="0"/>
              <a:t>te</a:t>
            </a:r>
            <a:r>
              <a:rPr lang="tr-TR" dirty="0" smtClean="0"/>
              <a:t> Paris’e kaçtı. Bir yıl kadar </a:t>
            </a:r>
            <a:r>
              <a:rPr lang="tr-TR" dirty="0" err="1" smtClean="0"/>
              <a:t>Meaux</a:t>
            </a:r>
            <a:r>
              <a:rPr lang="tr-TR" dirty="0" smtClean="0"/>
              <a:t> okuluna devam edip Fransızca bilgisini geliştirdi. 1904′</a:t>
            </a:r>
            <a:r>
              <a:rPr lang="tr-TR" dirty="0" err="1" smtClean="0"/>
              <a:t>te</a:t>
            </a:r>
            <a:r>
              <a:rPr lang="tr-TR" dirty="0" smtClean="0"/>
              <a:t> siyasal </a:t>
            </a:r>
            <a:r>
              <a:rPr lang="tr-TR" dirty="0" err="1" smtClean="0"/>
              <a:t>bigiler</a:t>
            </a:r>
            <a:r>
              <a:rPr lang="tr-TR" dirty="0" smtClean="0"/>
              <a:t> yüksek okuluna girdi. Jön </a:t>
            </a:r>
            <a:r>
              <a:rPr lang="tr-TR" dirty="0" err="1" smtClean="0"/>
              <a:t>Türkler’le</a:t>
            </a:r>
            <a:r>
              <a:rPr lang="tr-TR" dirty="0" smtClean="0"/>
              <a:t> ilişki kurdu. Ahmet Rıza, Abdullah Cevdet, </a:t>
            </a:r>
            <a:r>
              <a:rPr lang="tr-TR" dirty="0" err="1" smtClean="0"/>
              <a:t>Samipaşazade</a:t>
            </a:r>
            <a:r>
              <a:rPr lang="tr-TR" dirty="0" smtClean="0"/>
              <a:t> Sezai, Prens Şahabettin gibi dönemin ünlü kişilerini tanıdı. Şefik Hüsnü ve </a:t>
            </a:r>
            <a:r>
              <a:rPr lang="tr-TR" dirty="0" err="1" smtClean="0"/>
              <a:t>Abdülhak</a:t>
            </a:r>
            <a:r>
              <a:rPr lang="tr-TR" dirty="0" smtClean="0"/>
              <a:t> Şinasi Hisar’la arkadaşlık kurdu. 1912′de İstanbul’a döndü.</a:t>
            </a:r>
          </a:p>
          <a:p>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 </a:t>
            </a:r>
          </a:p>
          <a:p>
            <a:r>
              <a:rPr lang="tr-TR" dirty="0" smtClean="0"/>
              <a:t>1913′</a:t>
            </a:r>
            <a:r>
              <a:rPr lang="tr-TR" dirty="0" err="1" smtClean="0"/>
              <a:t>te</a:t>
            </a:r>
            <a:r>
              <a:rPr lang="tr-TR" dirty="0" smtClean="0"/>
              <a:t> </a:t>
            </a:r>
            <a:r>
              <a:rPr lang="tr-TR" dirty="0" err="1" smtClean="0"/>
              <a:t>Darüşşafaka’da</a:t>
            </a:r>
            <a:r>
              <a:rPr lang="tr-TR" dirty="0" smtClean="0"/>
              <a:t> edebiyat ve tarih öğretmenliği yaptı. </a:t>
            </a:r>
            <a:r>
              <a:rPr lang="tr-TR" dirty="0" err="1" smtClean="0"/>
              <a:t>Medresetü’l</a:t>
            </a:r>
            <a:r>
              <a:rPr lang="tr-TR" dirty="0" smtClean="0"/>
              <a:t>-</a:t>
            </a:r>
            <a:r>
              <a:rPr lang="tr-TR" dirty="0" err="1" smtClean="0"/>
              <a:t>Vaizin’de</a:t>
            </a:r>
            <a:r>
              <a:rPr lang="tr-TR" dirty="0" smtClean="0"/>
              <a:t> uygarlık tarihi dersi verdi. Mütarekeden sonra </a:t>
            </a:r>
            <a:r>
              <a:rPr lang="tr-TR" dirty="0" err="1" smtClean="0"/>
              <a:t>Âti</a:t>
            </a:r>
            <a:r>
              <a:rPr lang="tr-TR" dirty="0" smtClean="0"/>
              <a:t>, İleri, </a:t>
            </a:r>
            <a:r>
              <a:rPr lang="tr-TR" dirty="0" err="1" smtClean="0"/>
              <a:t>Tevhid</a:t>
            </a:r>
            <a:r>
              <a:rPr lang="tr-TR" dirty="0" smtClean="0"/>
              <a:t>-i Efkâr, Hakimiyet-i Milliye dergilerinde yazılar yazdı. Arkadaşlarıyla “Dergâh” dergisini kurdu. Yazılarıyla Milli Mücadele’yi destekledi. 1922′de barış anlaşması için Lozan’a giden kurulda danışman olarak yer aldı.</a:t>
            </a:r>
          </a:p>
          <a:p>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a:bodyPr>
          <a:lstStyle/>
          <a:p>
            <a:pPr>
              <a:buNone/>
            </a:pPr>
            <a:endParaRPr lang="tr-TR" dirty="0" smtClean="0"/>
          </a:p>
          <a:p>
            <a:r>
              <a:rPr lang="tr-TR" dirty="0" smtClean="0"/>
              <a:t>1923′</a:t>
            </a:r>
            <a:r>
              <a:rPr lang="tr-TR" dirty="0" err="1" smtClean="0"/>
              <a:t>te</a:t>
            </a:r>
            <a:r>
              <a:rPr lang="tr-TR" dirty="0" smtClean="0"/>
              <a:t> Urfa milletvekili oldu. Cumhuriyet’in kurulmasından sonra Varşova ve Madrid’de ortaelçisi olarak görevlendirildi. Daha sonra sırasıyla Yozgat, Tekirdağ, 1943-1946′da da İstanbul milletvekili oldu. Halkevleri Sanat Danışmanlığı yaptı. 1949′da Pakistan Büyükelçisi iken emekli oldu. Yaşamının son yıllarını İstanbul’da Park Otel’de geçirdi. Tutulduğu müzmin barsak kanamasının tedavisi için 1957′de Paris’e gitti. Bir yıl sonra Cerrahpaşa Hastanesi’nde aynı hastalık nedeniyle öldü.</a:t>
            </a:r>
          </a:p>
          <a:p>
            <a:r>
              <a:rPr lang="tr-TR" dirty="0" smtClean="0"/>
              <a:t> </a:t>
            </a:r>
          </a:p>
          <a:p>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Selanik yıllarında “Esrar” takma adıyla şiir yazmaya başladı. İstanbul’da Tevfik Fikret ve Cenap Şahabettin’in şiirleriyle tanıştı. </a:t>
            </a:r>
            <a:r>
              <a:rPr lang="tr-TR" dirty="0" err="1" smtClean="0"/>
              <a:t>İrtika</a:t>
            </a:r>
            <a:r>
              <a:rPr lang="tr-TR" dirty="0" smtClean="0"/>
              <a:t> ve </a:t>
            </a:r>
            <a:r>
              <a:rPr lang="tr-TR" dirty="0" err="1" smtClean="0"/>
              <a:t>Mâlumât</a:t>
            </a:r>
            <a:r>
              <a:rPr lang="tr-TR" dirty="0" smtClean="0"/>
              <a:t> dergilerinde “Agâh Kemal” takma adıyla Servet-i </a:t>
            </a:r>
            <a:r>
              <a:rPr lang="tr-TR" dirty="0" err="1" smtClean="0"/>
              <a:t>Fünun’u</a:t>
            </a:r>
            <a:r>
              <a:rPr lang="tr-TR" dirty="0" smtClean="0"/>
              <a:t> destekleyen şiirler yazdı. Paris’te Fransız simgecilerinin şiirlerine yakınlık duydu. Fransız şiiriyle kurduğu yakınlık, Türk şiirine faklı bir açıyla bakmasını sağladı</a:t>
            </a:r>
            <a:r>
              <a:rPr lang="tr-TR" dirty="0" smtClean="0"/>
              <a:t>. </a:t>
            </a:r>
            <a:r>
              <a:rPr lang="tr-TR" u="sng" dirty="0" smtClean="0">
                <a:hlinkClick r:id="rId2"/>
              </a:rPr>
              <a:t>www.</a:t>
            </a:r>
            <a:r>
              <a:rPr lang="tr-TR" u="sng" dirty="0" err="1" smtClean="0">
                <a:hlinkClick r:id="rId2"/>
              </a:rPr>
              <a:t>sorubak</a:t>
            </a:r>
            <a:r>
              <a:rPr lang="tr-TR" u="sng" smtClean="0">
                <a:hlinkClick r:id="rId2"/>
              </a:rPr>
              <a:t>.com</a:t>
            </a:r>
            <a:endParaRPr lang="tr-TR" dirty="0" smtClean="0"/>
          </a:p>
          <a:p>
            <a:endParaRPr lang="tr-T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TotalTime>
  <Words>202</Words>
  <Application>Microsoft Office PowerPoint</Application>
  <PresentationFormat>Ekran Gösterisi (4:3)</PresentationFormat>
  <Paragraphs>11</Paragraphs>
  <Slides>7</Slides>
  <Notes>0</Notes>
  <HiddenSlides>0</HiddenSlides>
  <MMClips>0</MMClips>
  <ScaleCrop>false</ScaleCrop>
  <HeadingPairs>
    <vt:vector size="4" baseType="variant">
      <vt:variant>
        <vt:lpstr>Tema</vt:lpstr>
      </vt:variant>
      <vt:variant>
        <vt:i4>1</vt:i4>
      </vt:variant>
      <vt:variant>
        <vt:lpstr>Slayt Başlıkları</vt:lpstr>
      </vt:variant>
      <vt:variant>
        <vt:i4>7</vt:i4>
      </vt:variant>
    </vt:vector>
  </HeadingPairs>
  <TitlesOfParts>
    <vt:vector size="8" baseType="lpstr">
      <vt:lpstr>Akış</vt:lpstr>
      <vt:lpstr>Yahya Kemal Beyatlı  </vt:lpstr>
      <vt:lpstr>Slayt 2</vt:lpstr>
      <vt:lpstr>Slayt 3</vt:lpstr>
      <vt:lpstr>Slayt 4</vt:lpstr>
      <vt:lpstr>Slayt 5</vt:lpstr>
      <vt:lpstr>Slayt 6</vt:lpstr>
      <vt:lpstr>Slayt 7</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pc</dc:creator>
  <cp:keywords>www.sorubak.com</cp:keywords>
  <dc:description>www.sorubak.com</dc:description>
  <cp:lastModifiedBy>Dogan</cp:lastModifiedBy>
  <cp:revision>www.sorubak.com</cp:revision>
  <dcterms:created xsi:type="dcterms:W3CDTF">2013-03-11T18:17:08Z</dcterms:created>
  <dcterms:modified xsi:type="dcterms:W3CDTF">2013-03-27T17:08:35Z</dcterms:modified>
  <cp:category>www.sorubak.com</cp:category>
  <cp:contentType>www.sorubak.com</cp:contentType>
  <cp:contentStatus>www.sorubak.com</cp:contentStatus>
  <cp:version>www.sorubak.com</cp:version>
</cp:coreProperties>
</file>