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4" d="100"/>
          <a:sy n="74" d="100"/>
        </p:scale>
        <p:origin x="-1044" y="-90"/>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Başlık Slaydı">
    <p:spTree>
      <p:nvGrpSpPr>
        <p:cNvPr id="1" name=""/>
        <p:cNvGrpSpPr/>
        <p:nvPr/>
      </p:nvGrpSpPr>
      <p:grpSpPr>
        <a:xfrm>
          <a:off x="0" y="0"/>
          <a:ext cx="0" cy="0"/>
          <a:chOff x="0" y="0"/>
          <a:chExt cx="0" cy="0"/>
        </a:xfrm>
      </p:grpSpPr>
      <p:sp>
        <p:nvSpPr>
          <p:cNvPr id="15" name="14 Yuvarlatılmış Dikdörtgen"/>
          <p:cNvSpPr/>
          <p:nvPr/>
        </p:nvSpPr>
        <p:spPr>
          <a:xfrm>
            <a:off x="304800" y="329184"/>
            <a:ext cx="8532055" cy="6196819"/>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0" name="9 Yuvarlatılmış Dikdörtgen"/>
          <p:cNvSpPr/>
          <p:nvPr/>
        </p:nvSpPr>
        <p:spPr>
          <a:xfrm>
            <a:off x="418596" y="434162"/>
            <a:ext cx="8306809" cy="3108960"/>
          </a:xfrm>
          <a:prstGeom prst="roundRect">
            <a:avLst>
              <a:gd name="adj" fmla="val 4578"/>
            </a:avLst>
          </a:prstGeom>
          <a:gradFill rotWithShape="1">
            <a:gsLst>
              <a:gs pos="0">
                <a:schemeClr val="bg1">
                  <a:tint val="75000"/>
                  <a:satMod val="150000"/>
                </a:schemeClr>
              </a:gs>
              <a:gs pos="55000">
                <a:schemeClr val="bg1">
                  <a:shade val="75000"/>
                  <a:satMod val="100000"/>
                </a:schemeClr>
              </a:gs>
              <a:gs pos="100000">
                <a:schemeClr val="bg1">
                  <a:shade val="35000"/>
                  <a:satMod val="100000"/>
                </a:schemeClr>
              </a:gs>
            </a:gsLst>
            <a:path path="circle">
              <a:fillToRect l="50000" t="175000" r="50000" b="-75000"/>
            </a:path>
          </a:gradFill>
          <a:ln w="889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5" name="4 Başlık"/>
          <p:cNvSpPr>
            <a:spLocks noGrp="1"/>
          </p:cNvSpPr>
          <p:nvPr>
            <p:ph type="ctrTitle"/>
          </p:nvPr>
        </p:nvSpPr>
        <p:spPr>
          <a:xfrm>
            <a:off x="722376" y="1820206"/>
            <a:ext cx="7772400" cy="1828800"/>
          </a:xfrm>
        </p:spPr>
        <p:txBody>
          <a:bodyPr lIns="45720" rIns="45720" bIns="45720"/>
          <a:lstStyle>
            <a:lvl1pPr algn="r">
              <a:defRPr sz="4500" b="1">
                <a:solidFill>
                  <a:schemeClr val="accent1">
                    <a:tint val="88000"/>
                    <a:satMod val="150000"/>
                  </a:schemeClr>
                </a:solidFill>
                <a:effectLst>
                  <a:outerShdw blurRad="53975" dist="22860" dir="5400000" algn="tl" rotWithShape="0">
                    <a:srgbClr val="000000">
                      <a:alpha val="55000"/>
                    </a:srgbClr>
                  </a:outerShdw>
                </a:effectLst>
              </a:defRPr>
            </a:lvl1pPr>
            <a:extLst/>
          </a:lstStyle>
          <a:p>
            <a:r>
              <a:rPr kumimoji="0" lang="tr-TR" smtClean="0"/>
              <a:t>Asıl başlık stili için tıklatın</a:t>
            </a:r>
            <a:endParaRPr kumimoji="0" lang="en-US"/>
          </a:p>
        </p:txBody>
      </p:sp>
      <p:sp>
        <p:nvSpPr>
          <p:cNvPr id="20" name="19 Alt Başlık"/>
          <p:cNvSpPr>
            <a:spLocks noGrp="1"/>
          </p:cNvSpPr>
          <p:nvPr>
            <p:ph type="subTitle" idx="1"/>
          </p:nvPr>
        </p:nvSpPr>
        <p:spPr>
          <a:xfrm>
            <a:off x="722376" y="3685032"/>
            <a:ext cx="7772400" cy="914400"/>
          </a:xfrm>
        </p:spPr>
        <p:txBody>
          <a:bodyPr lIns="182880" tIns="0"/>
          <a:lstStyle>
            <a:lvl1pPr marL="36576" indent="0" algn="r">
              <a:spcBef>
                <a:spcPts val="0"/>
              </a:spcBef>
              <a:buNone/>
              <a:defRPr sz="2000">
                <a:solidFill>
                  <a:schemeClr val="bg2">
                    <a:shade val="2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tr-TR" smtClean="0"/>
              <a:t>Asıl alt başlık stilini düzenlemek için tıklatın</a:t>
            </a:r>
            <a:endParaRPr kumimoji="0" lang="en-US"/>
          </a:p>
        </p:txBody>
      </p:sp>
      <p:sp>
        <p:nvSpPr>
          <p:cNvPr id="19" name="18 Veri Yer Tutucusu"/>
          <p:cNvSpPr>
            <a:spLocks noGrp="1"/>
          </p:cNvSpPr>
          <p:nvPr>
            <p:ph type="dt" sz="half" idx="10"/>
          </p:nvPr>
        </p:nvSpPr>
        <p:spPr/>
        <p:txBody>
          <a:bodyPr/>
          <a:lstStyle>
            <a:extLst/>
          </a:lstStyle>
          <a:p>
            <a:fld id="{337AAFF3-5FC9-4C01-B871-3F7B65DFCDE9}" type="datetimeFigureOut">
              <a:rPr lang="tr-TR" smtClean="0"/>
              <a:pPr/>
              <a:t>27.03.2013</a:t>
            </a:fld>
            <a:endParaRPr lang="tr-TR"/>
          </a:p>
        </p:txBody>
      </p:sp>
      <p:sp>
        <p:nvSpPr>
          <p:cNvPr id="8" name="7 Altbilgi Yer Tutucusu"/>
          <p:cNvSpPr>
            <a:spLocks noGrp="1"/>
          </p:cNvSpPr>
          <p:nvPr>
            <p:ph type="ftr" sz="quarter" idx="11"/>
          </p:nvPr>
        </p:nvSpPr>
        <p:spPr/>
        <p:txBody>
          <a:bodyPr/>
          <a:lstStyle>
            <a:extLst/>
          </a:lstStyle>
          <a:p>
            <a:endParaRPr lang="tr-TR"/>
          </a:p>
        </p:txBody>
      </p:sp>
      <p:sp>
        <p:nvSpPr>
          <p:cNvPr id="11" name="10 Slayt Numarası Yer Tutucusu"/>
          <p:cNvSpPr>
            <a:spLocks noGrp="1"/>
          </p:cNvSpPr>
          <p:nvPr>
            <p:ph type="sldNum" sz="quarter" idx="12"/>
          </p:nvPr>
        </p:nvSpPr>
        <p:spPr/>
        <p:txBody>
          <a:bodyPr/>
          <a:lstStyle>
            <a:extLst/>
          </a:lstStyle>
          <a:p>
            <a:fld id="{7BE42B03-FC06-4611-97FB-8B0DAB8F1140}" type="slidenum">
              <a:rPr lang="tr-TR" smtClean="0"/>
              <a:pPr/>
              <a:t>‹#›</a:t>
            </a:fld>
            <a:endParaRPr lang="tr-T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a:xfrm>
            <a:off x="502920" y="4983480"/>
            <a:ext cx="8183880" cy="1051560"/>
          </a:xfrm>
        </p:spPr>
        <p:txBody>
          <a:bodyPr/>
          <a:lstStyle>
            <a:extLst/>
          </a:lstStyle>
          <a:p>
            <a:r>
              <a:rPr kumimoji="0" lang="tr-TR" smtClean="0"/>
              <a:t>Asıl başlık stili için tıklatın</a:t>
            </a:r>
            <a:endParaRPr kumimoji="0" lang="en-US"/>
          </a:p>
        </p:txBody>
      </p:sp>
      <p:sp>
        <p:nvSpPr>
          <p:cNvPr id="3" name="2 Dikey Metin Yer Tutucusu"/>
          <p:cNvSpPr>
            <a:spLocks noGrp="1"/>
          </p:cNvSpPr>
          <p:nvPr>
            <p:ph type="body" orient="vert" idx="1"/>
          </p:nvPr>
        </p:nvSpPr>
        <p:spPr>
          <a:xfrm>
            <a:off x="502920" y="530352"/>
            <a:ext cx="8183880" cy="4187952"/>
          </a:xfrm>
        </p:spPr>
        <p:txBody>
          <a:bodyPr vert="eaVert"/>
          <a:lstStyle>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extLst/>
          </a:lstStyle>
          <a:p>
            <a:fld id="{337AAFF3-5FC9-4C01-B871-3F7B65DFCDE9}" type="datetimeFigureOut">
              <a:rPr lang="tr-TR" smtClean="0"/>
              <a:pPr/>
              <a:t>27.03.2013</a:t>
            </a:fld>
            <a:endParaRPr lang="tr-TR"/>
          </a:p>
        </p:txBody>
      </p:sp>
      <p:sp>
        <p:nvSpPr>
          <p:cNvPr id="5" name="4 Altbilgi Yer Tutucusu"/>
          <p:cNvSpPr>
            <a:spLocks noGrp="1"/>
          </p:cNvSpPr>
          <p:nvPr>
            <p:ph type="ftr" sz="quarter" idx="11"/>
          </p:nvPr>
        </p:nvSpPr>
        <p:spPr/>
        <p:txBody>
          <a:bodyPr/>
          <a:lstStyle>
            <a:extLst/>
          </a:lstStyle>
          <a:p>
            <a:endParaRPr lang="tr-TR"/>
          </a:p>
        </p:txBody>
      </p:sp>
      <p:sp>
        <p:nvSpPr>
          <p:cNvPr id="6" name="5 Slayt Numarası Yer Tutucusu"/>
          <p:cNvSpPr>
            <a:spLocks noGrp="1"/>
          </p:cNvSpPr>
          <p:nvPr>
            <p:ph type="sldNum" sz="quarter" idx="12"/>
          </p:nvPr>
        </p:nvSpPr>
        <p:spPr/>
        <p:txBody>
          <a:bodyPr/>
          <a:lstStyle>
            <a:extLst/>
          </a:lstStyle>
          <a:p>
            <a:fld id="{7BE42B03-FC06-4611-97FB-8B0DAB8F1140}" type="slidenum">
              <a:rPr lang="tr-TR" smtClean="0"/>
              <a:pPr/>
              <a:t>‹#›</a:t>
            </a:fld>
            <a:endParaRPr lang="tr-T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533404"/>
            <a:ext cx="1981200" cy="5257799"/>
          </a:xfrm>
        </p:spPr>
        <p:txBody>
          <a:bodyPr vert="eaVert"/>
          <a:lstStyle>
            <a:extLst/>
          </a:lstStyle>
          <a:p>
            <a:r>
              <a:rPr kumimoji="0" lang="tr-TR" smtClean="0"/>
              <a:t>Asıl başlık stili için tıklatın</a:t>
            </a:r>
            <a:endParaRPr kumimoji="0" lang="en-US"/>
          </a:p>
        </p:txBody>
      </p:sp>
      <p:sp>
        <p:nvSpPr>
          <p:cNvPr id="3" name="2 Dikey Metin Yer Tutucusu"/>
          <p:cNvSpPr>
            <a:spLocks noGrp="1"/>
          </p:cNvSpPr>
          <p:nvPr>
            <p:ph type="body" orient="vert" idx="1"/>
          </p:nvPr>
        </p:nvSpPr>
        <p:spPr>
          <a:xfrm>
            <a:off x="533400" y="533402"/>
            <a:ext cx="5943600" cy="5257801"/>
          </a:xfrm>
        </p:spPr>
        <p:txBody>
          <a:bodyPr vert="eaVert"/>
          <a:lstStyle>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extLst/>
          </a:lstStyle>
          <a:p>
            <a:fld id="{337AAFF3-5FC9-4C01-B871-3F7B65DFCDE9}" type="datetimeFigureOut">
              <a:rPr lang="tr-TR" smtClean="0"/>
              <a:pPr/>
              <a:t>27.03.2013</a:t>
            </a:fld>
            <a:endParaRPr lang="tr-TR"/>
          </a:p>
        </p:txBody>
      </p:sp>
      <p:sp>
        <p:nvSpPr>
          <p:cNvPr id="5" name="4 Altbilgi Yer Tutucusu"/>
          <p:cNvSpPr>
            <a:spLocks noGrp="1"/>
          </p:cNvSpPr>
          <p:nvPr>
            <p:ph type="ftr" sz="quarter" idx="11"/>
          </p:nvPr>
        </p:nvSpPr>
        <p:spPr/>
        <p:txBody>
          <a:bodyPr/>
          <a:lstStyle>
            <a:extLst/>
          </a:lstStyle>
          <a:p>
            <a:endParaRPr lang="tr-TR"/>
          </a:p>
        </p:txBody>
      </p:sp>
      <p:sp>
        <p:nvSpPr>
          <p:cNvPr id="6" name="5 Slayt Numarası Yer Tutucusu"/>
          <p:cNvSpPr>
            <a:spLocks noGrp="1"/>
          </p:cNvSpPr>
          <p:nvPr>
            <p:ph type="sldNum" sz="quarter" idx="12"/>
          </p:nvPr>
        </p:nvSpPr>
        <p:spPr/>
        <p:txBody>
          <a:bodyPr/>
          <a:lstStyle>
            <a:extLst/>
          </a:lstStyle>
          <a:p>
            <a:fld id="{7BE42B03-FC06-4611-97FB-8B0DAB8F1140}" type="slidenum">
              <a:rPr lang="tr-TR" smtClean="0"/>
              <a:pPr/>
              <a:t>‹#›</a:t>
            </a:fld>
            <a:endParaRPr lang="tr-T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a:xfrm>
            <a:off x="502920" y="4983480"/>
            <a:ext cx="8183880" cy="1051560"/>
          </a:xfrm>
        </p:spPr>
        <p:txBody>
          <a:bodyPr/>
          <a:lstStyle>
            <a:extLst/>
          </a:lstStyle>
          <a:p>
            <a:r>
              <a:rPr kumimoji="0" lang="tr-TR" smtClean="0"/>
              <a:t>Asıl başlık stili için tıklatın</a:t>
            </a:r>
            <a:endParaRPr kumimoji="0" lang="en-US"/>
          </a:p>
        </p:txBody>
      </p:sp>
      <p:sp>
        <p:nvSpPr>
          <p:cNvPr id="3" name="2 İçerik Yer Tutucusu"/>
          <p:cNvSpPr>
            <a:spLocks noGrp="1"/>
          </p:cNvSpPr>
          <p:nvPr>
            <p:ph idx="1"/>
          </p:nvPr>
        </p:nvSpPr>
        <p:spPr>
          <a:xfrm>
            <a:off x="502920" y="530352"/>
            <a:ext cx="8183880" cy="4187952"/>
          </a:xfrm>
        </p:spPr>
        <p:txBody>
          <a:bodyPr/>
          <a:lstStyle>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extLst/>
          </a:lstStyle>
          <a:p>
            <a:fld id="{337AAFF3-5FC9-4C01-B871-3F7B65DFCDE9}" type="datetimeFigureOut">
              <a:rPr lang="tr-TR" smtClean="0"/>
              <a:pPr/>
              <a:t>27.03.2013</a:t>
            </a:fld>
            <a:endParaRPr lang="tr-TR"/>
          </a:p>
        </p:txBody>
      </p:sp>
      <p:sp>
        <p:nvSpPr>
          <p:cNvPr id="5" name="4 Altbilgi Yer Tutucusu"/>
          <p:cNvSpPr>
            <a:spLocks noGrp="1"/>
          </p:cNvSpPr>
          <p:nvPr>
            <p:ph type="ftr" sz="quarter" idx="11"/>
          </p:nvPr>
        </p:nvSpPr>
        <p:spPr/>
        <p:txBody>
          <a:bodyPr/>
          <a:lstStyle>
            <a:extLst/>
          </a:lstStyle>
          <a:p>
            <a:endParaRPr lang="tr-TR"/>
          </a:p>
        </p:txBody>
      </p:sp>
      <p:sp>
        <p:nvSpPr>
          <p:cNvPr id="6" name="5 Slayt Numarası Yer Tutucusu"/>
          <p:cNvSpPr>
            <a:spLocks noGrp="1"/>
          </p:cNvSpPr>
          <p:nvPr>
            <p:ph type="sldNum" sz="quarter" idx="12"/>
          </p:nvPr>
        </p:nvSpPr>
        <p:spPr/>
        <p:txBody>
          <a:bodyPr/>
          <a:lstStyle>
            <a:extLst/>
          </a:lstStyle>
          <a:p>
            <a:fld id="{7BE42B03-FC06-4611-97FB-8B0DAB8F1140}" type="slidenum">
              <a:rPr lang="tr-TR" smtClean="0"/>
              <a:pPr/>
              <a:t>‹#›</a:t>
            </a:fld>
            <a:endParaRPr lang="tr-T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Bölüm Üstbilgisi">
    <p:spTree>
      <p:nvGrpSpPr>
        <p:cNvPr id="1" name=""/>
        <p:cNvGrpSpPr/>
        <p:nvPr/>
      </p:nvGrpSpPr>
      <p:grpSpPr>
        <a:xfrm>
          <a:off x="0" y="0"/>
          <a:ext cx="0" cy="0"/>
          <a:chOff x="0" y="0"/>
          <a:chExt cx="0" cy="0"/>
        </a:xfrm>
      </p:grpSpPr>
      <p:sp>
        <p:nvSpPr>
          <p:cNvPr id="14" name="13 Yuvarlatılmış Dikdörtgen"/>
          <p:cNvSpPr/>
          <p:nvPr/>
        </p:nvSpPr>
        <p:spPr>
          <a:xfrm>
            <a:off x="304800" y="329184"/>
            <a:ext cx="8532055" cy="6196819"/>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1" name="10 Yuvarlatılmış Dikdörtgen"/>
          <p:cNvSpPr/>
          <p:nvPr/>
        </p:nvSpPr>
        <p:spPr>
          <a:xfrm>
            <a:off x="418596" y="434162"/>
            <a:ext cx="8306809" cy="4341329"/>
          </a:xfrm>
          <a:prstGeom prst="roundRect">
            <a:avLst>
              <a:gd name="adj" fmla="val 2127"/>
            </a:avLst>
          </a:prstGeom>
          <a:gradFill rotWithShape="1">
            <a:gsLst>
              <a:gs pos="0">
                <a:schemeClr val="bg1">
                  <a:tint val="75000"/>
                  <a:satMod val="150000"/>
                </a:schemeClr>
              </a:gs>
              <a:gs pos="55000">
                <a:schemeClr val="bg1">
                  <a:shade val="75000"/>
                  <a:satMod val="100000"/>
                </a:schemeClr>
              </a:gs>
              <a:gs pos="100000">
                <a:schemeClr val="bg1">
                  <a:shade val="35000"/>
                  <a:satMod val="100000"/>
                </a:schemeClr>
              </a:gs>
            </a:gsLst>
            <a:path path="circle">
              <a:fillToRect l="50000" t="175000" r="50000" b="-75000"/>
            </a:path>
          </a:gradFill>
          <a:ln w="889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1 Başlık"/>
          <p:cNvSpPr>
            <a:spLocks noGrp="1"/>
          </p:cNvSpPr>
          <p:nvPr>
            <p:ph type="title"/>
          </p:nvPr>
        </p:nvSpPr>
        <p:spPr>
          <a:xfrm>
            <a:off x="468344" y="4928616"/>
            <a:ext cx="8183880" cy="676656"/>
          </a:xfrm>
        </p:spPr>
        <p:txBody>
          <a:bodyPr lIns="91440" bIns="0" anchor="b"/>
          <a:lstStyle>
            <a:lvl1pPr algn="l">
              <a:buNone/>
              <a:defRPr sz="3600" b="0" cap="none" baseline="0">
                <a:solidFill>
                  <a:schemeClr val="bg2">
                    <a:shade val="25000"/>
                  </a:schemeClr>
                </a:solidFill>
                <a:effectLst/>
              </a:defRPr>
            </a:lvl1pPr>
            <a:extLst/>
          </a:lstStyle>
          <a:p>
            <a:r>
              <a:rPr kumimoji="0" lang="tr-TR" smtClean="0"/>
              <a:t>Asıl başlık stili için tıklatın</a:t>
            </a:r>
            <a:endParaRPr kumimoji="0" lang="en-US"/>
          </a:p>
        </p:txBody>
      </p:sp>
      <p:sp>
        <p:nvSpPr>
          <p:cNvPr id="3" name="2 Metin Yer Tutucusu"/>
          <p:cNvSpPr>
            <a:spLocks noGrp="1"/>
          </p:cNvSpPr>
          <p:nvPr>
            <p:ph type="body" idx="1"/>
          </p:nvPr>
        </p:nvSpPr>
        <p:spPr>
          <a:xfrm>
            <a:off x="468344" y="5624484"/>
            <a:ext cx="8183880" cy="420624"/>
          </a:xfrm>
        </p:spPr>
        <p:txBody>
          <a:bodyPr lIns="118872" tIns="0" anchor="t"/>
          <a:lstStyle>
            <a:lvl1pPr marL="0" marR="36576" indent="0" algn="l">
              <a:spcBef>
                <a:spcPts val="0"/>
              </a:spcBef>
              <a:spcAft>
                <a:spcPts val="0"/>
              </a:spcAft>
              <a:buNone/>
              <a:defRPr sz="1800" b="0">
                <a:solidFill>
                  <a:schemeClr val="accent1">
                    <a:shade val="50000"/>
                    <a:satMod val="110000"/>
                  </a:schemeClr>
                </a:solidFill>
                <a:effectLst/>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tr-TR" smtClean="0"/>
              <a:t>Asıl metin stillerini düzenlemek için tıklatın</a:t>
            </a:r>
          </a:p>
        </p:txBody>
      </p:sp>
      <p:sp>
        <p:nvSpPr>
          <p:cNvPr id="4" name="3 Veri Yer Tutucusu"/>
          <p:cNvSpPr>
            <a:spLocks noGrp="1"/>
          </p:cNvSpPr>
          <p:nvPr>
            <p:ph type="dt" sz="half" idx="10"/>
          </p:nvPr>
        </p:nvSpPr>
        <p:spPr/>
        <p:txBody>
          <a:bodyPr/>
          <a:lstStyle>
            <a:extLst/>
          </a:lstStyle>
          <a:p>
            <a:fld id="{337AAFF3-5FC9-4C01-B871-3F7B65DFCDE9}" type="datetimeFigureOut">
              <a:rPr lang="tr-TR" smtClean="0"/>
              <a:pPr/>
              <a:t>27.03.2013</a:t>
            </a:fld>
            <a:endParaRPr lang="tr-TR"/>
          </a:p>
        </p:txBody>
      </p:sp>
      <p:sp>
        <p:nvSpPr>
          <p:cNvPr id="5" name="4 Altbilgi Yer Tutucusu"/>
          <p:cNvSpPr>
            <a:spLocks noGrp="1"/>
          </p:cNvSpPr>
          <p:nvPr>
            <p:ph type="ftr" sz="quarter" idx="11"/>
          </p:nvPr>
        </p:nvSpPr>
        <p:spPr/>
        <p:txBody>
          <a:bodyPr/>
          <a:lstStyle>
            <a:extLst/>
          </a:lstStyle>
          <a:p>
            <a:endParaRPr lang="tr-TR"/>
          </a:p>
        </p:txBody>
      </p:sp>
      <p:sp>
        <p:nvSpPr>
          <p:cNvPr id="6" name="5 Slayt Numarası Yer Tutucusu"/>
          <p:cNvSpPr>
            <a:spLocks noGrp="1"/>
          </p:cNvSpPr>
          <p:nvPr>
            <p:ph type="sldNum" sz="quarter" idx="12"/>
          </p:nvPr>
        </p:nvSpPr>
        <p:spPr/>
        <p:txBody>
          <a:bodyPr/>
          <a:lstStyle>
            <a:extLst/>
          </a:lstStyle>
          <a:p>
            <a:fld id="{7BE42B03-FC06-4611-97FB-8B0DAB8F1140}" type="slidenum">
              <a:rPr lang="tr-TR" smtClean="0"/>
              <a:pPr/>
              <a:t>‹#›</a:t>
            </a:fld>
            <a:endParaRPr lang="tr-T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extLst/>
          </a:lstStyle>
          <a:p>
            <a:r>
              <a:rPr kumimoji="0" lang="tr-TR" smtClean="0"/>
              <a:t>Asıl başlık stili için tıklatın</a:t>
            </a:r>
            <a:endParaRPr kumimoji="0" lang="en-US"/>
          </a:p>
        </p:txBody>
      </p:sp>
      <p:sp>
        <p:nvSpPr>
          <p:cNvPr id="3" name="2 İçerik Yer Tutucusu"/>
          <p:cNvSpPr>
            <a:spLocks noGrp="1"/>
          </p:cNvSpPr>
          <p:nvPr>
            <p:ph sz="half" idx="1"/>
          </p:nvPr>
        </p:nvSpPr>
        <p:spPr>
          <a:xfrm>
            <a:off x="514352" y="530352"/>
            <a:ext cx="3931920" cy="4389120"/>
          </a:xfrm>
        </p:spPr>
        <p:txBody>
          <a:bodyPr/>
          <a:lstStyle>
            <a:lvl1pPr>
              <a:defRPr sz="2600"/>
            </a:lvl1pPr>
            <a:lvl2pPr>
              <a:defRPr sz="2200"/>
            </a:lvl2pPr>
            <a:lvl3pPr>
              <a:defRPr sz="2000"/>
            </a:lvl3pPr>
            <a:lvl4pPr>
              <a:defRPr sz="1800"/>
            </a:lvl4pPr>
            <a:lvl5pPr>
              <a:defRPr sz="1800"/>
            </a:lvl5pPr>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İçerik Yer Tutucusu"/>
          <p:cNvSpPr>
            <a:spLocks noGrp="1"/>
          </p:cNvSpPr>
          <p:nvPr>
            <p:ph sz="half" idx="2"/>
          </p:nvPr>
        </p:nvSpPr>
        <p:spPr>
          <a:xfrm>
            <a:off x="4755360" y="530352"/>
            <a:ext cx="3931920" cy="4389120"/>
          </a:xfrm>
        </p:spPr>
        <p:txBody>
          <a:bodyPr/>
          <a:lstStyle>
            <a:lvl1pPr>
              <a:defRPr sz="2600"/>
            </a:lvl1pPr>
            <a:lvl2pPr>
              <a:defRPr sz="2200"/>
            </a:lvl2pPr>
            <a:lvl3pPr>
              <a:defRPr sz="2000"/>
            </a:lvl3pPr>
            <a:lvl4pPr>
              <a:defRPr sz="1800"/>
            </a:lvl4pPr>
            <a:lvl5pPr>
              <a:defRPr sz="1800"/>
            </a:lvl5pPr>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5" name="4 Veri Yer Tutucusu"/>
          <p:cNvSpPr>
            <a:spLocks noGrp="1"/>
          </p:cNvSpPr>
          <p:nvPr>
            <p:ph type="dt" sz="half" idx="10"/>
          </p:nvPr>
        </p:nvSpPr>
        <p:spPr/>
        <p:txBody>
          <a:bodyPr/>
          <a:lstStyle>
            <a:extLst/>
          </a:lstStyle>
          <a:p>
            <a:fld id="{337AAFF3-5FC9-4C01-B871-3F7B65DFCDE9}" type="datetimeFigureOut">
              <a:rPr lang="tr-TR" smtClean="0"/>
              <a:pPr/>
              <a:t>27.03.2013</a:t>
            </a:fld>
            <a:endParaRPr lang="tr-TR"/>
          </a:p>
        </p:txBody>
      </p:sp>
      <p:sp>
        <p:nvSpPr>
          <p:cNvPr id="6" name="5 Altbilgi Yer Tutucusu"/>
          <p:cNvSpPr>
            <a:spLocks noGrp="1"/>
          </p:cNvSpPr>
          <p:nvPr>
            <p:ph type="ftr" sz="quarter" idx="11"/>
          </p:nvPr>
        </p:nvSpPr>
        <p:spPr/>
        <p:txBody>
          <a:bodyPr/>
          <a:lstStyle>
            <a:extLst/>
          </a:lstStyle>
          <a:p>
            <a:endParaRPr lang="tr-TR"/>
          </a:p>
        </p:txBody>
      </p:sp>
      <p:sp>
        <p:nvSpPr>
          <p:cNvPr id="7" name="6 Slayt Numarası Yer Tutucusu"/>
          <p:cNvSpPr>
            <a:spLocks noGrp="1"/>
          </p:cNvSpPr>
          <p:nvPr>
            <p:ph type="sldNum" sz="quarter" idx="12"/>
          </p:nvPr>
        </p:nvSpPr>
        <p:spPr/>
        <p:txBody>
          <a:bodyPr/>
          <a:lstStyle>
            <a:extLst/>
          </a:lstStyle>
          <a:p>
            <a:fld id="{7BE42B03-FC06-4611-97FB-8B0DAB8F1140}" type="slidenum">
              <a:rPr lang="tr-TR" smtClean="0"/>
              <a:pPr/>
              <a:t>‹#›</a:t>
            </a:fld>
            <a:endParaRPr lang="tr-T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a:xfrm>
            <a:off x="502920" y="4983480"/>
            <a:ext cx="8183880" cy="1051560"/>
          </a:xfrm>
        </p:spPr>
        <p:txBody>
          <a:bodyPr anchor="b"/>
          <a:lstStyle>
            <a:lvl1pPr>
              <a:defRPr b="1"/>
            </a:lvl1pPr>
            <a:extLst/>
          </a:lstStyle>
          <a:p>
            <a:r>
              <a:rPr kumimoji="0" lang="tr-TR" smtClean="0"/>
              <a:t>Asıl başlık stili için tıklatın</a:t>
            </a:r>
            <a:endParaRPr kumimoji="0" lang="en-US"/>
          </a:p>
        </p:txBody>
      </p:sp>
      <p:sp>
        <p:nvSpPr>
          <p:cNvPr id="3" name="2 Metin Yer Tutucusu"/>
          <p:cNvSpPr>
            <a:spLocks noGrp="1"/>
          </p:cNvSpPr>
          <p:nvPr>
            <p:ph type="body" idx="1"/>
          </p:nvPr>
        </p:nvSpPr>
        <p:spPr>
          <a:xfrm>
            <a:off x="607224" y="579438"/>
            <a:ext cx="3931920" cy="792162"/>
          </a:xfrm>
        </p:spPr>
        <p:txBody>
          <a:bodyPr lIns="146304" anchor="ctr"/>
          <a:lstStyle>
            <a:lvl1pPr marL="0" indent="0" algn="l">
              <a:buNone/>
              <a:defRPr sz="2400" b="1">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tr-TR" smtClean="0"/>
              <a:t>Asıl metin stillerini düzenlemek için tıklatın</a:t>
            </a:r>
          </a:p>
        </p:txBody>
      </p:sp>
      <p:sp>
        <p:nvSpPr>
          <p:cNvPr id="4" name="3 Metin Yer Tutucusu"/>
          <p:cNvSpPr>
            <a:spLocks noGrp="1"/>
          </p:cNvSpPr>
          <p:nvPr>
            <p:ph type="body" sz="half" idx="3"/>
          </p:nvPr>
        </p:nvSpPr>
        <p:spPr>
          <a:xfrm>
            <a:off x="4652169" y="579438"/>
            <a:ext cx="3931920" cy="792162"/>
          </a:xfrm>
        </p:spPr>
        <p:txBody>
          <a:bodyPr lIns="137160" anchor="ctr"/>
          <a:lstStyle>
            <a:lvl1pPr marL="0" indent="0" algn="l">
              <a:buNone/>
              <a:defRPr sz="2400" b="1">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tr-TR" smtClean="0"/>
              <a:t>Asıl metin stillerini düzenlemek için tıklatın</a:t>
            </a:r>
          </a:p>
        </p:txBody>
      </p:sp>
      <p:sp>
        <p:nvSpPr>
          <p:cNvPr id="5" name="4 İçerik Yer Tutucusu"/>
          <p:cNvSpPr>
            <a:spLocks noGrp="1"/>
          </p:cNvSpPr>
          <p:nvPr>
            <p:ph sz="quarter" idx="2"/>
          </p:nvPr>
        </p:nvSpPr>
        <p:spPr>
          <a:xfrm>
            <a:off x="607224" y="1447800"/>
            <a:ext cx="3931920" cy="3489960"/>
          </a:xfrm>
        </p:spPr>
        <p:txBody>
          <a:bodyPr anchor="t"/>
          <a:lstStyle>
            <a:lvl1pPr algn="l">
              <a:defRPr sz="2400"/>
            </a:lvl1pPr>
            <a:lvl2pPr algn="l">
              <a:defRPr sz="2000"/>
            </a:lvl2pPr>
            <a:lvl3pPr algn="l">
              <a:defRPr sz="1800"/>
            </a:lvl3pPr>
            <a:lvl4pPr algn="l">
              <a:defRPr sz="1600"/>
            </a:lvl4pPr>
            <a:lvl5pPr algn="l">
              <a:defRPr sz="1600"/>
            </a:lvl5pPr>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6" name="5 İçerik Yer Tutucusu"/>
          <p:cNvSpPr>
            <a:spLocks noGrp="1"/>
          </p:cNvSpPr>
          <p:nvPr>
            <p:ph sz="quarter" idx="4"/>
          </p:nvPr>
        </p:nvSpPr>
        <p:spPr>
          <a:xfrm>
            <a:off x="4652169" y="1447800"/>
            <a:ext cx="3931920" cy="3489960"/>
          </a:xfrm>
        </p:spPr>
        <p:txBody>
          <a:bodyPr anchor="t"/>
          <a:lstStyle>
            <a:lvl1pPr algn="l">
              <a:defRPr sz="2400"/>
            </a:lvl1pPr>
            <a:lvl2pPr algn="l">
              <a:defRPr sz="2000"/>
            </a:lvl2pPr>
            <a:lvl3pPr algn="l">
              <a:defRPr sz="1800"/>
            </a:lvl3pPr>
            <a:lvl4pPr algn="l">
              <a:defRPr sz="1600"/>
            </a:lvl4pPr>
            <a:lvl5pPr algn="l">
              <a:defRPr sz="1600"/>
            </a:lvl5pPr>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7" name="6 Veri Yer Tutucusu"/>
          <p:cNvSpPr>
            <a:spLocks noGrp="1"/>
          </p:cNvSpPr>
          <p:nvPr>
            <p:ph type="dt" sz="half" idx="10"/>
          </p:nvPr>
        </p:nvSpPr>
        <p:spPr/>
        <p:txBody>
          <a:bodyPr/>
          <a:lstStyle>
            <a:extLst/>
          </a:lstStyle>
          <a:p>
            <a:fld id="{337AAFF3-5FC9-4C01-B871-3F7B65DFCDE9}" type="datetimeFigureOut">
              <a:rPr lang="tr-TR" smtClean="0"/>
              <a:pPr/>
              <a:t>27.03.2013</a:t>
            </a:fld>
            <a:endParaRPr lang="tr-TR"/>
          </a:p>
        </p:txBody>
      </p:sp>
      <p:sp>
        <p:nvSpPr>
          <p:cNvPr id="8" name="7 Altbilgi Yer Tutucusu"/>
          <p:cNvSpPr>
            <a:spLocks noGrp="1"/>
          </p:cNvSpPr>
          <p:nvPr>
            <p:ph type="ftr" sz="quarter" idx="11"/>
          </p:nvPr>
        </p:nvSpPr>
        <p:spPr/>
        <p:txBody>
          <a:bodyPr/>
          <a:lstStyle>
            <a:extLst/>
          </a:lstStyle>
          <a:p>
            <a:endParaRPr lang="tr-TR"/>
          </a:p>
        </p:txBody>
      </p:sp>
      <p:sp>
        <p:nvSpPr>
          <p:cNvPr id="9" name="8 Slayt Numarası Yer Tutucusu"/>
          <p:cNvSpPr>
            <a:spLocks noGrp="1"/>
          </p:cNvSpPr>
          <p:nvPr>
            <p:ph type="sldNum" sz="quarter" idx="12"/>
          </p:nvPr>
        </p:nvSpPr>
        <p:spPr/>
        <p:txBody>
          <a:bodyPr/>
          <a:lstStyle>
            <a:extLst/>
          </a:lstStyle>
          <a:p>
            <a:fld id="{7BE42B03-FC06-4611-97FB-8B0DAB8F1140}" type="slidenum">
              <a:rPr lang="tr-TR" smtClean="0"/>
              <a:pPr/>
              <a:t>‹#›</a:t>
            </a:fld>
            <a:endParaRPr lang="tr-T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extLst/>
          </a:lstStyle>
          <a:p>
            <a:r>
              <a:rPr kumimoji="0" lang="tr-TR" smtClean="0"/>
              <a:t>Asıl başlık stili için tıklatın</a:t>
            </a:r>
            <a:endParaRPr kumimoji="0" lang="en-US"/>
          </a:p>
        </p:txBody>
      </p:sp>
      <p:sp>
        <p:nvSpPr>
          <p:cNvPr id="3" name="2 Veri Yer Tutucusu"/>
          <p:cNvSpPr>
            <a:spLocks noGrp="1"/>
          </p:cNvSpPr>
          <p:nvPr>
            <p:ph type="dt" sz="half" idx="10"/>
          </p:nvPr>
        </p:nvSpPr>
        <p:spPr/>
        <p:txBody>
          <a:bodyPr/>
          <a:lstStyle>
            <a:extLst/>
          </a:lstStyle>
          <a:p>
            <a:fld id="{337AAFF3-5FC9-4C01-B871-3F7B65DFCDE9}" type="datetimeFigureOut">
              <a:rPr lang="tr-TR" smtClean="0"/>
              <a:pPr/>
              <a:t>27.03.2013</a:t>
            </a:fld>
            <a:endParaRPr lang="tr-TR"/>
          </a:p>
        </p:txBody>
      </p:sp>
      <p:sp>
        <p:nvSpPr>
          <p:cNvPr id="4" name="3 Altbilgi Yer Tutucusu"/>
          <p:cNvSpPr>
            <a:spLocks noGrp="1"/>
          </p:cNvSpPr>
          <p:nvPr>
            <p:ph type="ftr" sz="quarter" idx="11"/>
          </p:nvPr>
        </p:nvSpPr>
        <p:spPr/>
        <p:txBody>
          <a:bodyPr/>
          <a:lstStyle>
            <a:extLst/>
          </a:lstStyle>
          <a:p>
            <a:endParaRPr lang="tr-TR"/>
          </a:p>
        </p:txBody>
      </p:sp>
      <p:sp>
        <p:nvSpPr>
          <p:cNvPr id="5" name="4 Slayt Numarası Yer Tutucusu"/>
          <p:cNvSpPr>
            <a:spLocks noGrp="1"/>
          </p:cNvSpPr>
          <p:nvPr>
            <p:ph type="sldNum" sz="quarter" idx="12"/>
          </p:nvPr>
        </p:nvSpPr>
        <p:spPr/>
        <p:txBody>
          <a:bodyPr/>
          <a:lstStyle>
            <a:extLst/>
          </a:lstStyle>
          <a:p>
            <a:fld id="{7BE42B03-FC06-4611-97FB-8B0DAB8F1140}" type="slidenum">
              <a:rPr lang="tr-TR" smtClean="0"/>
              <a:pPr/>
              <a:t>‹#›</a:t>
            </a:fld>
            <a:endParaRPr lang="tr-T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oş">
    <p:spTree>
      <p:nvGrpSpPr>
        <p:cNvPr id="1" name=""/>
        <p:cNvGrpSpPr/>
        <p:nvPr/>
      </p:nvGrpSpPr>
      <p:grpSpPr>
        <a:xfrm>
          <a:off x="0" y="0"/>
          <a:ext cx="0" cy="0"/>
          <a:chOff x="0" y="0"/>
          <a:chExt cx="0" cy="0"/>
        </a:xfrm>
      </p:grpSpPr>
      <p:sp>
        <p:nvSpPr>
          <p:cNvPr id="7" name="6 Yuvarlatılmış Dikdörtgen"/>
          <p:cNvSpPr/>
          <p:nvPr/>
        </p:nvSpPr>
        <p:spPr>
          <a:xfrm>
            <a:off x="304800" y="329184"/>
            <a:ext cx="8532055" cy="6196819"/>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1 Veri Yer Tutucusu"/>
          <p:cNvSpPr>
            <a:spLocks noGrp="1"/>
          </p:cNvSpPr>
          <p:nvPr>
            <p:ph type="dt" sz="half" idx="10"/>
          </p:nvPr>
        </p:nvSpPr>
        <p:spPr/>
        <p:txBody>
          <a:bodyPr/>
          <a:lstStyle>
            <a:extLst/>
          </a:lstStyle>
          <a:p>
            <a:fld id="{337AAFF3-5FC9-4C01-B871-3F7B65DFCDE9}" type="datetimeFigureOut">
              <a:rPr lang="tr-TR" smtClean="0"/>
              <a:pPr/>
              <a:t>27.03.2013</a:t>
            </a:fld>
            <a:endParaRPr lang="tr-TR"/>
          </a:p>
        </p:txBody>
      </p:sp>
      <p:sp>
        <p:nvSpPr>
          <p:cNvPr id="3" name="2 Altbilgi Yer Tutucusu"/>
          <p:cNvSpPr>
            <a:spLocks noGrp="1"/>
          </p:cNvSpPr>
          <p:nvPr>
            <p:ph type="ftr" sz="quarter" idx="11"/>
          </p:nvPr>
        </p:nvSpPr>
        <p:spPr/>
        <p:txBody>
          <a:bodyPr/>
          <a:lstStyle>
            <a:extLst/>
          </a:lstStyle>
          <a:p>
            <a:endParaRPr lang="tr-TR"/>
          </a:p>
        </p:txBody>
      </p:sp>
      <p:sp>
        <p:nvSpPr>
          <p:cNvPr id="4" name="3 Slayt Numarası Yer Tutucusu"/>
          <p:cNvSpPr>
            <a:spLocks noGrp="1"/>
          </p:cNvSpPr>
          <p:nvPr>
            <p:ph type="sldNum" sz="quarter" idx="12"/>
          </p:nvPr>
        </p:nvSpPr>
        <p:spPr/>
        <p:txBody>
          <a:bodyPr/>
          <a:lstStyle>
            <a:extLst/>
          </a:lstStyle>
          <a:p>
            <a:fld id="{7BE42B03-FC06-4611-97FB-8B0DAB8F1140}" type="slidenum">
              <a:rPr lang="tr-TR" smtClean="0"/>
              <a:pPr/>
              <a:t>‹#›</a:t>
            </a:fld>
            <a:endParaRPr lang="tr-T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5538784" y="533400"/>
            <a:ext cx="2971800" cy="914400"/>
          </a:xfrm>
        </p:spPr>
        <p:txBody>
          <a:bodyPr anchor="b"/>
          <a:lstStyle>
            <a:lvl1pPr algn="l">
              <a:buNone/>
              <a:defRPr sz="2200" b="1">
                <a:solidFill>
                  <a:schemeClr val="accent1"/>
                </a:solidFill>
              </a:defRPr>
            </a:lvl1pPr>
            <a:extLst/>
          </a:lstStyle>
          <a:p>
            <a:r>
              <a:rPr kumimoji="0" lang="tr-TR" smtClean="0"/>
              <a:t>Asıl başlık stili için tıklatın</a:t>
            </a:r>
            <a:endParaRPr kumimoji="0" lang="en-US"/>
          </a:p>
        </p:txBody>
      </p:sp>
      <p:sp>
        <p:nvSpPr>
          <p:cNvPr id="3" name="2 Metin Yer Tutucusu"/>
          <p:cNvSpPr>
            <a:spLocks noGrp="1"/>
          </p:cNvSpPr>
          <p:nvPr>
            <p:ph type="body" idx="2"/>
          </p:nvPr>
        </p:nvSpPr>
        <p:spPr>
          <a:xfrm>
            <a:off x="5538847" y="1447802"/>
            <a:ext cx="2971800" cy="4206112"/>
          </a:xfrm>
        </p:spPr>
        <p:txBody>
          <a:bodyPr lIns="91440"/>
          <a:lstStyle>
            <a:lvl1pPr marL="18288" marR="18288" indent="0">
              <a:spcBef>
                <a:spcPts val="0"/>
              </a:spcBef>
              <a:buNone/>
              <a:defRPr sz="1400">
                <a:solidFill>
                  <a:schemeClr val="tx1"/>
                </a:solidFill>
              </a:defRPr>
            </a:lvl1pPr>
            <a:lvl2pPr>
              <a:buNone/>
              <a:defRPr sz="1200">
                <a:solidFill>
                  <a:schemeClr val="tx1"/>
                </a:solidFill>
              </a:defRPr>
            </a:lvl2pPr>
            <a:lvl3pPr>
              <a:buNone/>
              <a:defRPr sz="1000">
                <a:solidFill>
                  <a:schemeClr val="tx1"/>
                </a:solidFill>
              </a:defRPr>
            </a:lvl3pPr>
            <a:lvl4pPr>
              <a:buNone/>
              <a:defRPr sz="900">
                <a:solidFill>
                  <a:schemeClr val="tx1"/>
                </a:solidFill>
              </a:defRPr>
            </a:lvl4pPr>
            <a:lvl5pPr>
              <a:buNone/>
              <a:defRPr sz="900">
                <a:solidFill>
                  <a:schemeClr val="tx1"/>
                </a:solidFill>
              </a:defRPr>
            </a:lvl5pPr>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İçerik Yer Tutucusu"/>
          <p:cNvSpPr>
            <a:spLocks noGrp="1"/>
          </p:cNvSpPr>
          <p:nvPr>
            <p:ph sz="half" idx="1"/>
          </p:nvPr>
        </p:nvSpPr>
        <p:spPr>
          <a:xfrm>
            <a:off x="761372" y="930144"/>
            <a:ext cx="4626159" cy="4724402"/>
          </a:xfrm>
        </p:spPr>
        <p:txBody>
          <a:bodyPr/>
          <a:lstStyle>
            <a:lvl1pPr>
              <a:defRPr sz="2800">
                <a:solidFill>
                  <a:schemeClr val="tx1"/>
                </a:solidFill>
              </a:defRPr>
            </a:lvl1pPr>
            <a:lvl2pPr>
              <a:defRPr sz="2600">
                <a:solidFill>
                  <a:schemeClr val="tx1"/>
                </a:solidFill>
              </a:defRPr>
            </a:lvl2pPr>
            <a:lvl3pPr>
              <a:defRPr sz="2400">
                <a:solidFill>
                  <a:schemeClr val="tx1"/>
                </a:solidFill>
              </a:defRPr>
            </a:lvl3pPr>
            <a:lvl4pPr>
              <a:defRPr sz="2000">
                <a:solidFill>
                  <a:schemeClr val="tx1"/>
                </a:solidFill>
              </a:defRPr>
            </a:lvl4pPr>
            <a:lvl5pPr>
              <a:defRPr sz="2000">
                <a:solidFill>
                  <a:schemeClr val="tx1"/>
                </a:solidFill>
              </a:defRPr>
            </a:lvl5pPr>
            <a:lvl6pPr>
              <a:buNone/>
              <a:defRPr/>
            </a:lvl6pPr>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5" name="4 Veri Yer Tutucusu"/>
          <p:cNvSpPr>
            <a:spLocks noGrp="1"/>
          </p:cNvSpPr>
          <p:nvPr>
            <p:ph type="dt" sz="half" idx="10"/>
          </p:nvPr>
        </p:nvSpPr>
        <p:spPr/>
        <p:txBody>
          <a:bodyPr/>
          <a:lstStyle>
            <a:extLst/>
          </a:lstStyle>
          <a:p>
            <a:fld id="{337AAFF3-5FC9-4C01-B871-3F7B65DFCDE9}" type="datetimeFigureOut">
              <a:rPr lang="tr-TR" smtClean="0"/>
              <a:pPr/>
              <a:t>27.03.2013</a:t>
            </a:fld>
            <a:endParaRPr lang="tr-TR"/>
          </a:p>
        </p:txBody>
      </p:sp>
      <p:sp>
        <p:nvSpPr>
          <p:cNvPr id="6" name="5 Altbilgi Yer Tutucusu"/>
          <p:cNvSpPr>
            <a:spLocks noGrp="1"/>
          </p:cNvSpPr>
          <p:nvPr>
            <p:ph type="ftr" sz="quarter" idx="11"/>
          </p:nvPr>
        </p:nvSpPr>
        <p:spPr/>
        <p:txBody>
          <a:bodyPr/>
          <a:lstStyle>
            <a:extLst/>
          </a:lstStyle>
          <a:p>
            <a:endParaRPr lang="tr-TR"/>
          </a:p>
        </p:txBody>
      </p:sp>
      <p:sp>
        <p:nvSpPr>
          <p:cNvPr id="7" name="6 Slayt Numarası Yer Tutucusu"/>
          <p:cNvSpPr>
            <a:spLocks noGrp="1"/>
          </p:cNvSpPr>
          <p:nvPr>
            <p:ph type="sldNum" sz="quarter" idx="12"/>
          </p:nvPr>
        </p:nvSpPr>
        <p:spPr/>
        <p:txBody>
          <a:bodyPr/>
          <a:lstStyle>
            <a:extLst/>
          </a:lstStyle>
          <a:p>
            <a:fld id="{7BE42B03-FC06-4611-97FB-8B0DAB8F1140}" type="slidenum">
              <a:rPr lang="tr-TR" smtClean="0"/>
              <a:pPr/>
              <a:t>‹#›</a:t>
            </a:fld>
            <a:endParaRPr lang="tr-T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Başlıklı Resim">
    <p:spTree>
      <p:nvGrpSpPr>
        <p:cNvPr id="1" name=""/>
        <p:cNvGrpSpPr/>
        <p:nvPr/>
      </p:nvGrpSpPr>
      <p:grpSpPr>
        <a:xfrm>
          <a:off x="0" y="0"/>
          <a:ext cx="0" cy="0"/>
          <a:chOff x="0" y="0"/>
          <a:chExt cx="0" cy="0"/>
        </a:xfrm>
      </p:grpSpPr>
      <p:sp>
        <p:nvSpPr>
          <p:cNvPr id="15" name="14 Yuvarlatılmış Dikdörtgen"/>
          <p:cNvSpPr/>
          <p:nvPr/>
        </p:nvSpPr>
        <p:spPr>
          <a:xfrm>
            <a:off x="304800" y="329184"/>
            <a:ext cx="8532055" cy="6196819"/>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1" name="10 Tek Köşesi Yuvarlatılmış Dikdörtgen"/>
          <p:cNvSpPr/>
          <p:nvPr/>
        </p:nvSpPr>
        <p:spPr>
          <a:xfrm>
            <a:off x="6400800" y="434162"/>
            <a:ext cx="2324605" cy="4343400"/>
          </a:xfrm>
          <a:prstGeom prst="round1Rect">
            <a:avLst>
              <a:gd name="adj" fmla="val 2748"/>
            </a:avLst>
          </a:prstGeom>
          <a:solidFill>
            <a:srgbClr val="1C1C1C"/>
          </a:solidFill>
          <a:ln w="889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1 Başlık"/>
          <p:cNvSpPr>
            <a:spLocks noGrp="1"/>
          </p:cNvSpPr>
          <p:nvPr>
            <p:ph type="title"/>
          </p:nvPr>
        </p:nvSpPr>
        <p:spPr>
          <a:xfrm>
            <a:off x="457200" y="5012056"/>
            <a:ext cx="8229600" cy="1051560"/>
          </a:xfrm>
        </p:spPr>
        <p:txBody>
          <a:bodyPr anchor="t"/>
          <a:lstStyle>
            <a:lvl1pPr algn="l">
              <a:buNone/>
              <a:defRPr sz="3600" b="0">
                <a:solidFill>
                  <a:schemeClr val="bg2">
                    <a:shade val="25000"/>
                  </a:schemeClr>
                </a:solidFill>
                <a:effectLst/>
              </a:defRPr>
            </a:lvl1pPr>
            <a:extLst/>
          </a:lstStyle>
          <a:p>
            <a:r>
              <a:rPr kumimoji="0" lang="tr-TR" smtClean="0"/>
              <a:t>Asıl başlık stili için tıklatın</a:t>
            </a:r>
            <a:endParaRPr kumimoji="0" lang="en-US"/>
          </a:p>
        </p:txBody>
      </p:sp>
      <p:sp>
        <p:nvSpPr>
          <p:cNvPr id="4" name="3 Metin Yer Tutucusu"/>
          <p:cNvSpPr>
            <a:spLocks noGrp="1"/>
          </p:cNvSpPr>
          <p:nvPr>
            <p:ph type="body" sz="half" idx="2"/>
          </p:nvPr>
        </p:nvSpPr>
        <p:spPr bwMode="grayWhite">
          <a:xfrm>
            <a:off x="6462712" y="533400"/>
            <a:ext cx="2240280" cy="4211480"/>
          </a:xfrm>
        </p:spPr>
        <p:txBody>
          <a:bodyPr lIns="91440"/>
          <a:lstStyle>
            <a:lvl1pPr marL="45720" indent="0" algn="l">
              <a:spcBef>
                <a:spcPts val="0"/>
              </a:spcBef>
              <a:buNone/>
              <a:defRPr sz="1400">
                <a:solidFill>
                  <a:srgbClr val="FFFFFF"/>
                </a:solidFill>
              </a:defRPr>
            </a:lvl1pPr>
            <a:lvl2pPr>
              <a:defRPr sz="1200">
                <a:solidFill>
                  <a:srgbClr val="FFFFFF"/>
                </a:solidFill>
              </a:defRPr>
            </a:lvl2pPr>
            <a:lvl3pPr>
              <a:defRPr sz="1000">
                <a:solidFill>
                  <a:srgbClr val="FFFFFF"/>
                </a:solidFill>
              </a:defRPr>
            </a:lvl3pPr>
            <a:lvl4pPr>
              <a:defRPr sz="900">
                <a:solidFill>
                  <a:srgbClr val="FFFFFF"/>
                </a:solidFill>
              </a:defRPr>
            </a:lvl4pPr>
            <a:lvl5pPr>
              <a:defRPr sz="900">
                <a:solidFill>
                  <a:srgbClr val="FFFFFF"/>
                </a:solidFill>
              </a:defRPr>
            </a:lvl5pPr>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5" name="4 Veri Yer Tutucusu"/>
          <p:cNvSpPr>
            <a:spLocks noGrp="1"/>
          </p:cNvSpPr>
          <p:nvPr>
            <p:ph type="dt" sz="half" idx="10"/>
          </p:nvPr>
        </p:nvSpPr>
        <p:spPr/>
        <p:txBody>
          <a:bodyPr/>
          <a:lstStyle>
            <a:extLst/>
          </a:lstStyle>
          <a:p>
            <a:fld id="{337AAFF3-5FC9-4C01-B871-3F7B65DFCDE9}" type="datetimeFigureOut">
              <a:rPr lang="tr-TR" smtClean="0"/>
              <a:pPr/>
              <a:t>27.03.2013</a:t>
            </a:fld>
            <a:endParaRPr lang="tr-TR"/>
          </a:p>
        </p:txBody>
      </p:sp>
      <p:sp>
        <p:nvSpPr>
          <p:cNvPr id="6" name="5 Altbilgi Yer Tutucusu"/>
          <p:cNvSpPr>
            <a:spLocks noGrp="1"/>
          </p:cNvSpPr>
          <p:nvPr>
            <p:ph type="ftr" sz="quarter" idx="11"/>
          </p:nvPr>
        </p:nvSpPr>
        <p:spPr/>
        <p:txBody>
          <a:bodyPr/>
          <a:lstStyle>
            <a:extLst/>
          </a:lstStyle>
          <a:p>
            <a:endParaRPr lang="tr-TR"/>
          </a:p>
        </p:txBody>
      </p:sp>
      <p:sp>
        <p:nvSpPr>
          <p:cNvPr id="7" name="6 Slayt Numarası Yer Tutucusu"/>
          <p:cNvSpPr>
            <a:spLocks noGrp="1"/>
          </p:cNvSpPr>
          <p:nvPr>
            <p:ph type="sldNum" sz="quarter" idx="12"/>
          </p:nvPr>
        </p:nvSpPr>
        <p:spPr/>
        <p:txBody>
          <a:bodyPr/>
          <a:lstStyle>
            <a:extLst/>
          </a:lstStyle>
          <a:p>
            <a:fld id="{7BE42B03-FC06-4611-97FB-8B0DAB8F1140}" type="slidenum">
              <a:rPr lang="tr-TR" smtClean="0"/>
              <a:pPr/>
              <a:t>‹#›</a:t>
            </a:fld>
            <a:endParaRPr lang="tr-TR"/>
          </a:p>
        </p:txBody>
      </p:sp>
      <p:sp>
        <p:nvSpPr>
          <p:cNvPr id="3" name="2 Resim Yer Tutucusu"/>
          <p:cNvSpPr>
            <a:spLocks noGrp="1"/>
          </p:cNvSpPr>
          <p:nvPr>
            <p:ph type="pic" idx="1"/>
          </p:nvPr>
        </p:nvSpPr>
        <p:spPr>
          <a:xfrm>
            <a:off x="421480" y="435768"/>
            <a:ext cx="5925312" cy="4343400"/>
          </a:xfrm>
          <a:prstGeom prst="snipRoundRect">
            <a:avLst>
              <a:gd name="adj1" fmla="val 1040"/>
              <a:gd name="adj2" fmla="val 0"/>
            </a:avLst>
          </a:prstGeom>
          <a:solidFill>
            <a:schemeClr val="bg2">
              <a:shade val="10000"/>
            </a:schemeClr>
          </a:solidFill>
        </p:spPr>
        <p:txBody>
          <a:bodyPr/>
          <a:lstStyle>
            <a:lvl1pPr marL="0" indent="0">
              <a:buNone/>
              <a:defRPr sz="3200"/>
            </a:lvl1pPr>
            <a:extLst/>
          </a:lstStyle>
          <a:p>
            <a:r>
              <a:rPr kumimoji="0" lang="tr-TR" smtClean="0"/>
              <a:t>Resim eklemek için simgeyi tıklatın</a:t>
            </a:r>
            <a:endParaRPr kumimoji="0"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7" name="6 Yuvarlatılmış Dikdörtgen"/>
          <p:cNvSpPr/>
          <p:nvPr/>
        </p:nvSpPr>
        <p:spPr>
          <a:xfrm>
            <a:off x="304800" y="329184"/>
            <a:ext cx="8532055" cy="6196819"/>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8 Yuvarlatılmış Dikdörtgen"/>
          <p:cNvSpPr/>
          <p:nvPr/>
        </p:nvSpPr>
        <p:spPr>
          <a:xfrm>
            <a:off x="418596" y="434162"/>
            <a:ext cx="8306809" cy="5486400"/>
          </a:xfrm>
          <a:prstGeom prst="roundRect">
            <a:avLst>
              <a:gd name="adj" fmla="val 2127"/>
            </a:avLst>
          </a:prstGeom>
          <a:gradFill rotWithShape="1">
            <a:gsLst>
              <a:gs pos="0">
                <a:schemeClr val="bg1">
                  <a:tint val="75000"/>
                  <a:satMod val="150000"/>
                </a:schemeClr>
              </a:gs>
              <a:gs pos="55000">
                <a:schemeClr val="bg1">
                  <a:shade val="75000"/>
                  <a:satMod val="100000"/>
                </a:schemeClr>
              </a:gs>
              <a:gs pos="100000">
                <a:schemeClr val="bg1">
                  <a:shade val="35000"/>
                  <a:satMod val="100000"/>
                </a:schemeClr>
              </a:gs>
            </a:gsLst>
            <a:path path="circle">
              <a:fillToRect l="50000" t="175000" r="50000" b="-75000"/>
            </a:path>
          </a:gradFill>
          <a:ln w="889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3" name="12 Başlık Yer Tutucusu"/>
          <p:cNvSpPr>
            <a:spLocks noGrp="1"/>
          </p:cNvSpPr>
          <p:nvPr>
            <p:ph type="title"/>
          </p:nvPr>
        </p:nvSpPr>
        <p:spPr>
          <a:xfrm>
            <a:off x="502920" y="4985590"/>
            <a:ext cx="8183880" cy="1051560"/>
          </a:xfrm>
          <a:prstGeom prst="rect">
            <a:avLst/>
          </a:prstGeom>
        </p:spPr>
        <p:txBody>
          <a:bodyPr vert="horz" anchor="b">
            <a:normAutofit/>
          </a:bodyPr>
          <a:lstStyle>
            <a:extLst/>
          </a:lstStyle>
          <a:p>
            <a:r>
              <a:rPr kumimoji="0" lang="tr-TR" smtClean="0"/>
              <a:t>Asıl başlık stili için tıklatın</a:t>
            </a:r>
            <a:endParaRPr kumimoji="0" lang="en-US"/>
          </a:p>
        </p:txBody>
      </p:sp>
      <p:sp>
        <p:nvSpPr>
          <p:cNvPr id="4" name="3 Metin Yer Tutucusu"/>
          <p:cNvSpPr>
            <a:spLocks noGrp="1"/>
          </p:cNvSpPr>
          <p:nvPr>
            <p:ph type="body" idx="1"/>
          </p:nvPr>
        </p:nvSpPr>
        <p:spPr>
          <a:xfrm>
            <a:off x="502920" y="530352"/>
            <a:ext cx="8183880" cy="4187952"/>
          </a:xfrm>
          <a:prstGeom prst="rect">
            <a:avLst/>
          </a:prstGeom>
        </p:spPr>
        <p:txBody>
          <a:bodyPr vert="horz" lIns="182880" tIns="91440">
            <a:normAutofit/>
          </a:bodyPr>
          <a:lstStyle>
            <a:extLst/>
          </a:lstStyle>
          <a:p>
            <a:pPr lvl="0" eaLnBrk="1" latinLnBrk="0" hangingPunct="1"/>
            <a:r>
              <a:rPr kumimoji="0" lang="tr-TR" smtClean="0"/>
              <a:t>Asıl metin stillerini düzenlemek için tıklatın</a:t>
            </a:r>
          </a:p>
          <a:p>
            <a:pPr lvl="1" eaLnBrk="1" latinLnBrk="0" hangingPunct="1"/>
            <a:r>
              <a:rPr kumimoji="0" lang="tr-TR" smtClean="0"/>
              <a:t>İkinci düzey</a:t>
            </a:r>
          </a:p>
          <a:p>
            <a:pPr lvl="2" eaLnBrk="1" latinLnBrk="0" hangingPunct="1"/>
            <a:r>
              <a:rPr kumimoji="0" lang="tr-TR" smtClean="0"/>
              <a:t>Üçüncü düzey</a:t>
            </a:r>
          </a:p>
          <a:p>
            <a:pPr lvl="3" eaLnBrk="1" latinLnBrk="0" hangingPunct="1"/>
            <a:r>
              <a:rPr kumimoji="0" lang="tr-TR" smtClean="0"/>
              <a:t>Dördüncü düzey</a:t>
            </a:r>
          </a:p>
          <a:p>
            <a:pPr lvl="4" eaLnBrk="1" latinLnBrk="0" hangingPunct="1"/>
            <a:r>
              <a:rPr kumimoji="0" lang="tr-TR" smtClean="0"/>
              <a:t>Beşinci düzey</a:t>
            </a:r>
            <a:endParaRPr kumimoji="0" lang="en-US"/>
          </a:p>
        </p:txBody>
      </p:sp>
      <p:sp>
        <p:nvSpPr>
          <p:cNvPr id="25" name="24 Veri Yer Tutucusu"/>
          <p:cNvSpPr>
            <a:spLocks noGrp="1"/>
          </p:cNvSpPr>
          <p:nvPr>
            <p:ph type="dt" sz="half" idx="2"/>
          </p:nvPr>
        </p:nvSpPr>
        <p:spPr>
          <a:xfrm>
            <a:off x="3776328" y="6111875"/>
            <a:ext cx="2286000" cy="365125"/>
          </a:xfrm>
          <a:prstGeom prst="rect">
            <a:avLst/>
          </a:prstGeom>
        </p:spPr>
        <p:txBody>
          <a:bodyPr vert="horz" anchor="b"/>
          <a:lstStyle>
            <a:lvl1pPr algn="r" eaLnBrk="1" latinLnBrk="0" hangingPunct="1">
              <a:defRPr kumimoji="0" sz="1000">
                <a:solidFill>
                  <a:schemeClr val="bg2">
                    <a:shade val="50000"/>
                  </a:schemeClr>
                </a:solidFill>
              </a:defRPr>
            </a:lvl1pPr>
            <a:extLst/>
          </a:lstStyle>
          <a:p>
            <a:fld id="{337AAFF3-5FC9-4C01-B871-3F7B65DFCDE9}" type="datetimeFigureOut">
              <a:rPr lang="tr-TR" smtClean="0"/>
              <a:pPr/>
              <a:t>27.03.2013</a:t>
            </a:fld>
            <a:endParaRPr lang="tr-TR"/>
          </a:p>
        </p:txBody>
      </p:sp>
      <p:sp>
        <p:nvSpPr>
          <p:cNvPr id="18" name="17 Altbilgi Yer Tutucusu"/>
          <p:cNvSpPr>
            <a:spLocks noGrp="1"/>
          </p:cNvSpPr>
          <p:nvPr>
            <p:ph type="ftr" sz="quarter" idx="3"/>
          </p:nvPr>
        </p:nvSpPr>
        <p:spPr>
          <a:xfrm>
            <a:off x="6062328" y="6111875"/>
            <a:ext cx="2286000" cy="365125"/>
          </a:xfrm>
          <a:prstGeom prst="rect">
            <a:avLst/>
          </a:prstGeom>
        </p:spPr>
        <p:txBody>
          <a:bodyPr vert="horz" anchor="b"/>
          <a:lstStyle>
            <a:lvl1pPr algn="l" eaLnBrk="1" latinLnBrk="0" hangingPunct="1">
              <a:defRPr kumimoji="0" sz="1000">
                <a:solidFill>
                  <a:schemeClr val="bg2">
                    <a:shade val="50000"/>
                  </a:schemeClr>
                </a:solidFill>
              </a:defRPr>
            </a:lvl1pPr>
            <a:extLst/>
          </a:lstStyle>
          <a:p>
            <a:endParaRPr lang="tr-TR"/>
          </a:p>
        </p:txBody>
      </p:sp>
      <p:sp>
        <p:nvSpPr>
          <p:cNvPr id="5" name="4 Slayt Numarası Yer Tutucusu"/>
          <p:cNvSpPr>
            <a:spLocks noGrp="1"/>
          </p:cNvSpPr>
          <p:nvPr>
            <p:ph type="sldNum" sz="quarter" idx="4"/>
          </p:nvPr>
        </p:nvSpPr>
        <p:spPr>
          <a:xfrm>
            <a:off x="8348328" y="6111875"/>
            <a:ext cx="457200" cy="365125"/>
          </a:xfrm>
          <a:prstGeom prst="rect">
            <a:avLst/>
          </a:prstGeom>
        </p:spPr>
        <p:txBody>
          <a:bodyPr vert="horz" anchor="b"/>
          <a:lstStyle>
            <a:lvl1pPr algn="r" eaLnBrk="1" latinLnBrk="0" hangingPunct="1">
              <a:defRPr kumimoji="0" sz="1000">
                <a:solidFill>
                  <a:schemeClr val="bg2">
                    <a:shade val="50000"/>
                  </a:schemeClr>
                </a:solidFill>
              </a:defRPr>
            </a:lvl1pPr>
            <a:extLst/>
          </a:lstStyle>
          <a:p>
            <a:fld id="{7BE42B03-FC06-4611-97FB-8B0DAB8F1140}" type="slidenum">
              <a:rPr lang="tr-TR" smtClean="0"/>
              <a:pPr/>
              <a:t>‹#›</a:t>
            </a:fld>
            <a:endParaRPr lang="tr-T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3600" b="1" kern="1200">
          <a:solidFill>
            <a:schemeClr val="accent1">
              <a:tint val="88000"/>
              <a:satMod val="150000"/>
            </a:schemeClr>
          </a:solidFill>
          <a:effectLst>
            <a:outerShdw blurRad="53975" dist="22860" dir="5400000" algn="tl" rotWithShape="0">
              <a:srgbClr val="000000">
                <a:alpha val="55000"/>
              </a:srgbClr>
            </a:outerShdw>
          </a:effectLst>
          <a:latin typeface="+mj-lt"/>
          <a:ea typeface="+mj-ea"/>
          <a:cs typeface="+mj-cs"/>
        </a:defRPr>
      </a:lvl1pPr>
      <a:extLst/>
    </p:titleStyle>
    <p:bodyStyle>
      <a:lvl1pPr marL="265176" indent="-265176" algn="l" rtl="0" eaLnBrk="1" latinLnBrk="0" hangingPunct="1">
        <a:spcBef>
          <a:spcPts val="250"/>
        </a:spcBef>
        <a:buClr>
          <a:schemeClr val="accent1"/>
        </a:buClr>
        <a:buSzPct val="80000"/>
        <a:buFont typeface="Wingdings 2"/>
        <a:buChar char=""/>
        <a:defRPr kumimoji="0" sz="2800" kern="1200">
          <a:solidFill>
            <a:schemeClr val="tx1"/>
          </a:solidFill>
          <a:effectLst/>
          <a:latin typeface="+mn-lt"/>
          <a:ea typeface="+mn-ea"/>
          <a:cs typeface="+mn-cs"/>
        </a:defRPr>
      </a:lvl1pPr>
      <a:lvl2pPr marL="548640" indent="-201168" algn="l" rtl="0" eaLnBrk="1" latinLnBrk="0" hangingPunct="1">
        <a:spcBef>
          <a:spcPts val="250"/>
        </a:spcBef>
        <a:buClr>
          <a:schemeClr val="accent1"/>
        </a:buClr>
        <a:buSzPct val="100000"/>
        <a:buFont typeface="Verdana"/>
        <a:buChar char="◦"/>
        <a:defRPr kumimoji="0" sz="2400" kern="1200">
          <a:solidFill>
            <a:schemeClr val="tx1"/>
          </a:solidFill>
          <a:latin typeface="+mn-lt"/>
          <a:ea typeface="+mn-ea"/>
          <a:cs typeface="+mn-cs"/>
        </a:defRPr>
      </a:lvl2pPr>
      <a:lvl3pPr marL="786384" indent="-182880" algn="l" rtl="0" eaLnBrk="1" latinLnBrk="0" hangingPunct="1">
        <a:spcBef>
          <a:spcPts val="250"/>
        </a:spcBef>
        <a:buClr>
          <a:schemeClr val="accent2">
            <a:tint val="85000"/>
            <a:satMod val="285000"/>
          </a:schemeClr>
        </a:buClr>
        <a:buSzPct val="100000"/>
        <a:buFont typeface="Wingdings 2"/>
        <a:buChar char=""/>
        <a:defRPr kumimoji="0" sz="2200" kern="1200">
          <a:solidFill>
            <a:schemeClr val="tx1"/>
          </a:solidFill>
          <a:latin typeface="+mn-lt"/>
          <a:ea typeface="+mn-ea"/>
          <a:cs typeface="+mn-cs"/>
        </a:defRPr>
      </a:lvl3pPr>
      <a:lvl4pPr marL="1024128" indent="-182880" algn="l" rtl="0" eaLnBrk="1" latinLnBrk="0" hangingPunct="1">
        <a:spcBef>
          <a:spcPts val="230"/>
        </a:spcBef>
        <a:buClr>
          <a:schemeClr val="accent2">
            <a:tint val="85000"/>
            <a:satMod val="285000"/>
          </a:schemeClr>
        </a:buClr>
        <a:buSzPct val="112000"/>
        <a:buFont typeface="Verdana"/>
        <a:buChar char="◦"/>
        <a:defRPr kumimoji="0" sz="1900" kern="1200">
          <a:solidFill>
            <a:schemeClr val="tx1"/>
          </a:solidFill>
          <a:latin typeface="+mn-lt"/>
          <a:ea typeface="+mn-ea"/>
          <a:cs typeface="+mn-cs"/>
        </a:defRPr>
      </a:lvl4pPr>
      <a:lvl5pPr marL="1280160" indent="-182880" algn="l" rtl="0" eaLnBrk="1" latinLnBrk="0" hangingPunct="1">
        <a:spcBef>
          <a:spcPts val="250"/>
        </a:spcBef>
        <a:buClr>
          <a:schemeClr val="accent3">
            <a:tint val="85000"/>
            <a:satMod val="275000"/>
          </a:schemeClr>
        </a:buClr>
        <a:buSzPct val="100000"/>
        <a:buFont typeface="Wingdings 2"/>
        <a:buChar char=""/>
        <a:defRPr kumimoji="0" sz="1800" kern="1200">
          <a:solidFill>
            <a:schemeClr val="tx1"/>
          </a:solidFill>
          <a:latin typeface="+mn-lt"/>
          <a:ea typeface="+mn-ea"/>
          <a:cs typeface="+mn-cs"/>
        </a:defRPr>
      </a:lvl5pPr>
      <a:lvl6pPr marL="1490472" indent="-182880" algn="l" rtl="0" eaLnBrk="1" latinLnBrk="0" hangingPunct="1">
        <a:spcBef>
          <a:spcPts val="250"/>
        </a:spcBef>
        <a:buClr>
          <a:schemeClr val="accent3">
            <a:tint val="85000"/>
            <a:satMod val="275000"/>
          </a:schemeClr>
        </a:buClr>
        <a:buSzPct val="100000"/>
        <a:buFont typeface="Verdana"/>
        <a:buChar char="◦"/>
        <a:defRPr kumimoji="0" sz="1700" kern="1200" baseline="0">
          <a:solidFill>
            <a:schemeClr val="tx1"/>
          </a:solidFill>
          <a:latin typeface="+mn-lt"/>
          <a:ea typeface="+mn-ea"/>
          <a:cs typeface="+mn-cs"/>
        </a:defRPr>
      </a:lvl6pPr>
      <a:lvl7pPr marL="1700784" indent="-182880" algn="l" rtl="0" eaLnBrk="1" latinLnBrk="0" hangingPunct="1">
        <a:spcBef>
          <a:spcPts val="255"/>
        </a:spcBef>
        <a:buClr>
          <a:schemeClr val="accent3">
            <a:tint val="85000"/>
            <a:satMod val="275000"/>
          </a:schemeClr>
        </a:buClr>
        <a:buSzPct val="100000"/>
        <a:buFont typeface="Wingdings 2"/>
        <a:buChar char=""/>
        <a:defRPr kumimoji="0" sz="1500" kern="1200">
          <a:solidFill>
            <a:schemeClr val="tx1"/>
          </a:solidFill>
          <a:latin typeface="+mn-lt"/>
          <a:ea typeface="+mn-ea"/>
          <a:cs typeface="+mn-cs"/>
        </a:defRPr>
      </a:lvl7pPr>
      <a:lvl8pPr marL="1920240" indent="-182880" algn="l" rtl="0" eaLnBrk="1" latinLnBrk="0" hangingPunct="1">
        <a:spcBef>
          <a:spcPts val="257"/>
        </a:spcBef>
        <a:buClr>
          <a:schemeClr val="accent3">
            <a:tint val="85000"/>
            <a:satMod val="275000"/>
          </a:schemeClr>
        </a:buClr>
        <a:buSzPct val="100000"/>
        <a:buFont typeface="Verdana"/>
        <a:buChar char="◦"/>
        <a:defRPr kumimoji="0" sz="1500" kern="1200" baseline="0">
          <a:solidFill>
            <a:schemeClr val="tx1"/>
          </a:solidFill>
          <a:latin typeface="+mn-lt"/>
          <a:ea typeface="+mn-ea"/>
          <a:cs typeface="+mn-cs"/>
        </a:defRPr>
      </a:lvl8pPr>
      <a:lvl9pPr marL="2148840" indent="-182880" algn="l" rtl="0" eaLnBrk="1" latinLnBrk="0" hangingPunct="1">
        <a:spcBef>
          <a:spcPts val="255"/>
        </a:spcBef>
        <a:buClr>
          <a:schemeClr val="accent3">
            <a:tint val="85000"/>
            <a:satMod val="275000"/>
          </a:schemeClr>
        </a:buClr>
        <a:buSzPct val="100000"/>
        <a:buFont typeface="Wingdings 2"/>
        <a:buChar char=""/>
        <a:defRPr kumimoji="0" sz="1500" kern="120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hyperlink" Target="http://www.sorubak.com/" TargetMode="Externa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hyperlink" Target="http://www.sorubak.com/"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ctrTitle"/>
          </p:nvPr>
        </p:nvSpPr>
        <p:spPr/>
        <p:txBody>
          <a:bodyPr>
            <a:normAutofit/>
          </a:bodyPr>
          <a:lstStyle/>
          <a:p>
            <a:r>
              <a:rPr lang="tr-TR" sz="7200" dirty="0" smtClean="0">
                <a:solidFill>
                  <a:srgbClr val="FF0000"/>
                </a:solidFill>
                <a:latin typeface="JasmineUPC" pitchFamily="18" charset="-34"/>
                <a:cs typeface="JasmineUPC" pitchFamily="18" charset="-34"/>
              </a:rPr>
              <a:t>Mimar Sinan</a:t>
            </a:r>
            <a:endParaRPr lang="tr-TR" sz="7200" dirty="0">
              <a:solidFill>
                <a:srgbClr val="FF0000"/>
              </a:solidFill>
              <a:latin typeface="JasmineUPC" pitchFamily="18" charset="-34"/>
              <a:cs typeface="JasmineUPC" pitchFamily="18" charset="-34"/>
            </a:endParaRPr>
          </a:p>
        </p:txBody>
      </p:sp>
      <p:sp>
        <p:nvSpPr>
          <p:cNvPr id="3" name="2 Alt Başlık"/>
          <p:cNvSpPr>
            <a:spLocks noGrp="1"/>
          </p:cNvSpPr>
          <p:nvPr>
            <p:ph type="subTitle" idx="1"/>
          </p:nvPr>
        </p:nvSpPr>
        <p:spPr/>
        <p:txBody>
          <a:bodyPr>
            <a:normAutofit/>
          </a:bodyPr>
          <a:lstStyle/>
          <a:p>
            <a:r>
              <a:rPr lang="tr-TR" sz="3600" dirty="0" smtClean="0">
                <a:solidFill>
                  <a:schemeClr val="tx1"/>
                </a:solidFill>
                <a:latin typeface="JasmineUPC" pitchFamily="18" charset="-34"/>
                <a:cs typeface="JasmineUPC" pitchFamily="18" charset="-34"/>
              </a:rPr>
              <a:t>Hamza Solak</a:t>
            </a:r>
            <a:endParaRPr lang="tr-TR" sz="3600" dirty="0">
              <a:solidFill>
                <a:schemeClr val="tx1"/>
              </a:solidFill>
              <a:latin typeface="JasmineUPC" pitchFamily="18" charset="-34"/>
              <a:cs typeface="JasmineUPC" pitchFamily="18" charset="-34"/>
            </a:endParaRPr>
          </a:p>
        </p:txBody>
      </p:sp>
      <p:pic>
        <p:nvPicPr>
          <p:cNvPr id="24578" name="Picture 2" descr="http://t0.gstatic.com/images?q=tbn:ANd9GcTRK2aduB93kshlU6VIpKMaS6MOpUenzfmb_NMEf6UGdbQMxaTj"/>
          <p:cNvPicPr>
            <a:picLocks noChangeAspect="1" noChangeArrowheads="1"/>
          </p:cNvPicPr>
          <p:nvPr/>
        </p:nvPicPr>
        <p:blipFill>
          <a:blip r:embed="rId2" cstate="print"/>
          <a:srcRect/>
          <a:stretch>
            <a:fillRect/>
          </a:stretch>
        </p:blipFill>
        <p:spPr bwMode="auto">
          <a:xfrm>
            <a:off x="611560" y="620688"/>
            <a:ext cx="2982069" cy="5832648"/>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4578"/>
                                        </p:tgtEl>
                                        <p:attrNameLst>
                                          <p:attrName>style.visibility</p:attrName>
                                        </p:attrNameLst>
                                      </p:cBhvr>
                                      <p:to>
                                        <p:strVal val="visible"/>
                                      </p:to>
                                    </p:set>
                                    <p:anim calcmode="lin" valueType="num">
                                      <p:cBhvr additive="base">
                                        <p:cTn id="7" dur="500" fill="hold"/>
                                        <p:tgtEl>
                                          <p:spTgt spid="24578"/>
                                        </p:tgtEl>
                                        <p:attrNameLst>
                                          <p:attrName>ppt_x</p:attrName>
                                        </p:attrNameLst>
                                      </p:cBhvr>
                                      <p:tavLst>
                                        <p:tav tm="0">
                                          <p:val>
                                            <p:strVal val="#ppt_x"/>
                                          </p:val>
                                        </p:tav>
                                        <p:tav tm="100000">
                                          <p:val>
                                            <p:strVal val="#ppt_x"/>
                                          </p:val>
                                        </p:tav>
                                      </p:tavLst>
                                    </p:anim>
                                    <p:anim calcmode="lin" valueType="num">
                                      <p:cBhvr additive="base">
                                        <p:cTn id="8" dur="500" fill="hold"/>
                                        <p:tgtEl>
                                          <p:spTgt spid="2457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2" presetClass="entr" presetSubtype="4" fill="hold" grpId="0" nodeType="clickEffect">
                                  <p:stCondLst>
                                    <p:cond delay="0"/>
                                  </p:stCondLst>
                                  <p:childTnLst>
                                    <p:set>
                                      <p:cBhvr>
                                        <p:cTn id="18" dur="1" fill="hold">
                                          <p:stCondLst>
                                            <p:cond delay="0"/>
                                          </p:stCondLst>
                                        </p:cTn>
                                        <p:tgtEl>
                                          <p:spTgt spid="3">
                                            <p:txEl>
                                              <p:pRg st="0" end="0"/>
                                            </p:txEl>
                                          </p:spTgt>
                                        </p:tgtEl>
                                        <p:attrNameLst>
                                          <p:attrName>style.visibility</p:attrName>
                                        </p:attrNameLst>
                                      </p:cBhvr>
                                      <p:to>
                                        <p:strVal val="visible"/>
                                      </p:to>
                                    </p:set>
                                    <p:animEffect transition="in" filter="wipe(down)">
                                      <p:cBhvr>
                                        <p:cTn id="19"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allAtOnce"/>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normAutofit fontScale="92500" lnSpcReduction="10000"/>
          </a:bodyPr>
          <a:lstStyle/>
          <a:p>
            <a:r>
              <a:rPr lang="tr-TR" b="1" i="1" dirty="0" smtClean="0"/>
              <a:t>Mimar Sinan’ın en güzel eseri, seksen yaşında yaptığı Edirne Selimiye Camii’dir. Selimiye’nin kubbesi, Ayasofya kubbesinden daha yüksek ve derindir. 31,50 metre çapındaki kubbe, sekizgen şeklindeki gövde üzerine oturmuştur. Üç şerefeli ince minarelerine üç kişi aynı anda birbirini görmeden çıkabilmektedir.Sinan bu camiin ustalık eseri olduğunu ve bütün sanatını Selimiye’de gösterdiğini belirtmektedir. </a:t>
            </a:r>
          </a:p>
          <a:p>
            <a:endParaRPr lang="tr-TR"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normAutofit lnSpcReduction="10000"/>
          </a:bodyPr>
          <a:lstStyle/>
          <a:p>
            <a:r>
              <a:rPr lang="tr-TR" b="1" i="1" dirty="0" smtClean="0"/>
              <a:t>Mimar Sinan, gördüğü bütün eserleri büyük bir dikkatle incelemiş, fakat hiçbirini aynen </a:t>
            </a:r>
            <a:r>
              <a:rPr lang="tr-TR" b="1" i="1" dirty="0" err="1" smtClean="0"/>
              <a:t>taklid</a:t>
            </a:r>
            <a:r>
              <a:rPr lang="tr-TR" b="1" i="1" dirty="0" smtClean="0"/>
              <a:t> etmeyip, sanatını devamlı geliştirmiş ve yenilemiştir. Eserlerindeki sütunlar, duvarlar ve diğer kısımlar taşıdıkları yüke mukavemet edebilecek miktardan daha kalın değildir. Kullandığı bütün mimari unsurlarda bu hesap dikkati çeker. </a:t>
            </a:r>
          </a:p>
          <a:p>
            <a:endParaRPr lang="tr-TR"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normAutofit fontScale="85000" lnSpcReduction="10000"/>
          </a:bodyPr>
          <a:lstStyle/>
          <a:p>
            <a:r>
              <a:rPr lang="tr-TR" b="1" i="1" dirty="0" smtClean="0"/>
              <a:t>Mimar Sinan aynı zamanda bir şehircilik uzmanıdır. Yapacağı eserin, önce çevresini tanzim ederdi. Yer seçiminde de büyük başarı göstermiş ve eserlerini, çevresine en uygun tarzda yerleştirmiştir. </a:t>
            </a:r>
          </a:p>
          <a:p>
            <a:r>
              <a:rPr lang="tr-TR" b="1" i="1" dirty="0" smtClean="0"/>
              <a:t>Mimar Sinan 92 cami, 52 mescit, 55 medrese, 7 </a:t>
            </a:r>
            <a:r>
              <a:rPr lang="tr-TR" b="1" i="1" dirty="0" err="1" smtClean="0"/>
              <a:t>darül</a:t>
            </a:r>
            <a:r>
              <a:rPr lang="tr-TR" b="1" i="1" dirty="0" smtClean="0"/>
              <a:t>-</a:t>
            </a:r>
            <a:r>
              <a:rPr lang="tr-TR" b="1" i="1" dirty="0" err="1" smtClean="0"/>
              <a:t>kurra</a:t>
            </a:r>
            <a:r>
              <a:rPr lang="tr-TR" b="1" i="1" dirty="0" smtClean="0"/>
              <a:t>, 20 türbe, 17 imaret, 3 darüşşifa (hastane), 6 su yolu, 10 köprü, 20 kervansaray, 36 saray, 8 mahzen ve 48 de hamam olmak üzere 365 eser vermiştir.</a:t>
            </a:r>
          </a:p>
          <a:p>
            <a:r>
              <a:rPr lang="tr-TR" dirty="0" smtClean="0"/>
              <a:t> </a:t>
            </a:r>
            <a:r>
              <a:rPr lang="tr-TR" u="sng" dirty="0" smtClean="0">
                <a:hlinkClick r:id="rId2"/>
              </a:rPr>
              <a:t>www.</a:t>
            </a:r>
            <a:r>
              <a:rPr lang="tr-TR" u="sng" dirty="0" err="1" smtClean="0">
                <a:hlinkClick r:id="rId2"/>
              </a:rPr>
              <a:t>sorubak</a:t>
            </a:r>
            <a:r>
              <a:rPr lang="tr-TR" u="sng" smtClean="0">
                <a:hlinkClick r:id="rId2"/>
              </a:rPr>
              <a:t>.com</a:t>
            </a:r>
            <a:endParaRPr lang="tr-TR" dirty="0" smtClean="0"/>
          </a:p>
          <a:p>
            <a:endParaRPr lang="tr-TR"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lstStyle/>
          <a:p>
            <a:r>
              <a:rPr lang="tr-TR" dirty="0" smtClean="0"/>
              <a:t>Kayseri’nin </a:t>
            </a:r>
            <a:r>
              <a:rPr lang="tr-TR" dirty="0" err="1" smtClean="0"/>
              <a:t>Ağırnas</a:t>
            </a:r>
            <a:r>
              <a:rPr lang="tr-TR" dirty="0" smtClean="0"/>
              <a:t> köyünde doğdu. Yavuz Sultan Selim zamanında devşirme olarak İstanbul’a getirildi. Zeki, genç ve dinamik olduğu için seçilenler arasındaydı. Sinan, At Meydanı’ndaki saraya verilen çocuklar içinde mimarlığa özendi, vatanın bağlarında ve bahçelerinde su yolları yapmak, kemerler meydana getirmek istedi. </a:t>
            </a:r>
            <a:r>
              <a:rPr lang="tr-TR" u="sng" dirty="0" smtClean="0">
                <a:hlinkClick r:id="rId2"/>
              </a:rPr>
              <a:t>www.</a:t>
            </a:r>
            <a:r>
              <a:rPr lang="tr-TR" u="sng" dirty="0" err="1" smtClean="0">
                <a:hlinkClick r:id="rId2"/>
              </a:rPr>
              <a:t>sorubak</a:t>
            </a:r>
            <a:r>
              <a:rPr lang="tr-TR" u="sng" dirty="0" smtClean="0">
                <a:hlinkClick r:id="rId2"/>
              </a:rPr>
              <a:t>.com</a:t>
            </a:r>
            <a:endParaRPr lang="tr-TR"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normAutofit fontScale="92500" lnSpcReduction="10000"/>
          </a:bodyPr>
          <a:lstStyle/>
          <a:p>
            <a:r>
              <a:rPr lang="tr-TR" b="1" i="1" dirty="0" smtClean="0"/>
              <a:t>Devrinin mahir ustaları mahiyetinde han, çeşme ve türbe inşaatında çalıştı. 1514’te Çaldıran, 1517’de Mısır seferlerine katıldı. Kanunî Sultan Süleyman zamanında yeniçeri oldu ve 1521’de </a:t>
            </a:r>
            <a:r>
              <a:rPr lang="tr-TR" b="1" i="1" dirty="0" err="1" smtClean="0"/>
              <a:t>Belgrad</a:t>
            </a:r>
            <a:r>
              <a:rPr lang="tr-TR" b="1" i="1" dirty="0" smtClean="0"/>
              <a:t>, 1522’de Rodos seferinde bulunarak atlı sekban oldu. 1526’da katıldığı </a:t>
            </a:r>
            <a:r>
              <a:rPr lang="tr-TR" b="1" i="1" dirty="0" err="1" smtClean="0"/>
              <a:t>Mohaç</a:t>
            </a:r>
            <a:r>
              <a:rPr lang="tr-TR" b="1" i="1" dirty="0" smtClean="0"/>
              <a:t> Meydan Muharebesinden sonra sırası ile acemi oğlanlar </a:t>
            </a:r>
            <a:r>
              <a:rPr lang="tr-TR" b="1" i="1" dirty="0" err="1" smtClean="0"/>
              <a:t>yayabaşılığı</a:t>
            </a:r>
            <a:r>
              <a:rPr lang="tr-TR" b="1" i="1" dirty="0" smtClean="0"/>
              <a:t>, kapı </a:t>
            </a:r>
            <a:r>
              <a:rPr lang="tr-TR" b="1" i="1" dirty="0" err="1" smtClean="0"/>
              <a:t>yayabaşılığı</a:t>
            </a:r>
            <a:r>
              <a:rPr lang="tr-TR" b="1" i="1" dirty="0" smtClean="0"/>
              <a:t> ve </a:t>
            </a:r>
            <a:r>
              <a:rPr lang="tr-TR" b="1" i="1" dirty="0" err="1" smtClean="0"/>
              <a:t>zenberekçibaşılığa</a:t>
            </a:r>
            <a:r>
              <a:rPr lang="tr-TR" b="1" i="1" dirty="0" smtClean="0"/>
              <a:t> yükseldi. </a:t>
            </a:r>
          </a:p>
          <a:p>
            <a:endParaRPr lang="tr-TR"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lstStyle/>
          <a:p>
            <a:r>
              <a:rPr lang="tr-TR" b="1" i="1" dirty="0" smtClean="0"/>
              <a:t>1532’de Alman, 1534’de Tebriz ve Bağdat seferlerinden dönüşte “Haseki” rütbesi aldı. Bağdat seferinde Van Kalesi Muhasarasında, göl üzerinde nakliyat yapan kalyonlara top yerleştirdi. </a:t>
            </a:r>
          </a:p>
          <a:p>
            <a:endParaRPr lang="tr-TR"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lstStyle/>
          <a:p>
            <a:r>
              <a:rPr lang="tr-TR" b="1" i="1" dirty="0" err="1" smtClean="0"/>
              <a:t>Korfu</a:t>
            </a:r>
            <a:r>
              <a:rPr lang="tr-TR" b="1" i="1" dirty="0" smtClean="0"/>
              <a:t>, </a:t>
            </a:r>
            <a:r>
              <a:rPr lang="tr-TR" b="1" i="1" dirty="0" err="1" smtClean="0"/>
              <a:t>Pulya</a:t>
            </a:r>
            <a:r>
              <a:rPr lang="tr-TR" b="1" i="1" dirty="0" smtClean="0"/>
              <a:t> (1537) ve </a:t>
            </a:r>
            <a:r>
              <a:rPr lang="tr-TR" b="1" i="1" dirty="0" err="1" smtClean="0"/>
              <a:t>Moldovya</a:t>
            </a:r>
            <a:r>
              <a:rPr lang="tr-TR" b="1" i="1" dirty="0" smtClean="0"/>
              <a:t> (1538) seferlerine katılan Mimar Sinan, </a:t>
            </a:r>
            <a:r>
              <a:rPr lang="tr-TR" b="1" i="1" dirty="0" err="1" smtClean="0"/>
              <a:t>Moldovya</a:t>
            </a:r>
            <a:r>
              <a:rPr lang="tr-TR" b="1" i="1" dirty="0" smtClean="0"/>
              <a:t> (Kara Buğdan) seferinde </a:t>
            </a:r>
            <a:r>
              <a:rPr lang="tr-TR" b="1" i="1" dirty="0" err="1" smtClean="0"/>
              <a:t>Prut</a:t>
            </a:r>
            <a:r>
              <a:rPr lang="tr-TR" b="1" i="1" dirty="0" smtClean="0"/>
              <a:t> nehri üzerine </a:t>
            </a:r>
            <a:r>
              <a:rPr lang="tr-TR" b="1" i="1" dirty="0" err="1" smtClean="0"/>
              <a:t>onüç</a:t>
            </a:r>
            <a:r>
              <a:rPr lang="tr-TR" b="1" i="1" dirty="0" smtClean="0"/>
              <a:t> günde kurduğu köprü ile Kanunî Sultan Süleyman’ın takdirini kazandı. Aynı sene </a:t>
            </a:r>
            <a:r>
              <a:rPr lang="tr-TR" b="1" i="1" dirty="0" err="1" smtClean="0"/>
              <a:t>başmimarlığa</a:t>
            </a:r>
            <a:r>
              <a:rPr lang="tr-TR" b="1" i="1" dirty="0" smtClean="0"/>
              <a:t> yükseldi. </a:t>
            </a:r>
          </a:p>
          <a:p>
            <a:endParaRPr lang="tr-TR"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lstStyle/>
          <a:p>
            <a:r>
              <a:rPr lang="tr-TR" b="1" i="1" dirty="0" smtClean="0"/>
              <a:t>Mimar Sinan, katıldığı seferlerde Suriye, Mısır, Irak, İran, Balkanlar, Viyana’ya kadar Güney Avrupa’yı görüp mimari eserleri inceledi ve kendisi de birçok eser verdi. İstanbul’da devrin en meşhur mimarları ile </a:t>
            </a:r>
            <a:r>
              <a:rPr lang="tr-TR" b="1" i="1" dirty="0" err="1" smtClean="0"/>
              <a:t>Bayezid</a:t>
            </a:r>
            <a:r>
              <a:rPr lang="tr-TR" b="1" i="1" dirty="0" smtClean="0"/>
              <a:t> Camii’nin ustası Mimar </a:t>
            </a:r>
            <a:r>
              <a:rPr lang="tr-TR" b="1" i="1" dirty="0" err="1" smtClean="0"/>
              <a:t>Hayreddin</a:t>
            </a:r>
            <a:r>
              <a:rPr lang="tr-TR" b="1" i="1" dirty="0" smtClean="0"/>
              <a:t> ile tanıştı. </a:t>
            </a:r>
          </a:p>
          <a:p>
            <a:endParaRPr lang="tr-TR"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lstStyle/>
          <a:p>
            <a:r>
              <a:rPr lang="tr-TR" b="1" i="1" dirty="0" smtClean="0"/>
              <a:t>Bazı Eserleri </a:t>
            </a:r>
            <a:br>
              <a:rPr lang="tr-TR" b="1" i="1" dirty="0" smtClean="0"/>
            </a:br>
            <a:r>
              <a:rPr lang="tr-TR" b="1" i="1" dirty="0" smtClean="0"/>
              <a:t>Sinan’ın mimarbaşılığa getirilmeden evvel yaptığı üç eser dikkat çekicidir. Bunlar </a:t>
            </a:r>
            <a:r>
              <a:rPr lang="tr-TR" b="1" i="1" dirty="0" err="1" smtClean="0"/>
              <a:t>Halep’de</a:t>
            </a:r>
            <a:r>
              <a:rPr lang="tr-TR" b="1" i="1" dirty="0" smtClean="0"/>
              <a:t> </a:t>
            </a:r>
            <a:r>
              <a:rPr lang="tr-TR" b="1" i="1" dirty="0" err="1" smtClean="0"/>
              <a:t>Hüsreviye</a:t>
            </a:r>
            <a:r>
              <a:rPr lang="tr-TR" b="1" i="1" dirty="0" smtClean="0"/>
              <a:t> Külliyesi, Gebze’de Çoban Mustafa Paşa Külliyesi ve İstanbul’da Hürrem Sultan için yapılan Haseki Külliyesi’dir. </a:t>
            </a:r>
          </a:p>
          <a:p>
            <a:endParaRPr lang="tr-TR"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lstStyle/>
          <a:p>
            <a:r>
              <a:rPr lang="tr-TR" b="1" i="1" dirty="0" smtClean="0"/>
              <a:t>Mimarbaşı olduktan sonra verdiği üç büyük eser, O’nun sanatının gelişmesini gösteren basamaklar gibidir. Bunların ilki, </a:t>
            </a:r>
            <a:r>
              <a:rPr lang="tr-TR" b="1" i="1" dirty="0" err="1" smtClean="0"/>
              <a:t>Şehzadebaşı</a:t>
            </a:r>
            <a:r>
              <a:rPr lang="tr-TR" b="1" i="1" dirty="0" smtClean="0"/>
              <a:t> Camii ve Külliyesidir. Külliyede ayrıca imaret, </a:t>
            </a:r>
            <a:r>
              <a:rPr lang="tr-TR" b="1" i="1" dirty="0" err="1" smtClean="0"/>
              <a:t>tabhane</a:t>
            </a:r>
            <a:r>
              <a:rPr lang="tr-TR" b="1" i="1" dirty="0" smtClean="0"/>
              <a:t> (mutfak), kervansaray ve bir sokak ile ayrılmış medrese bulunmaktadır. </a:t>
            </a:r>
          </a:p>
          <a:p>
            <a:endParaRPr lang="tr-TR"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normAutofit fontScale="85000" lnSpcReduction="10000"/>
          </a:bodyPr>
          <a:lstStyle/>
          <a:p>
            <a:r>
              <a:rPr lang="tr-TR" b="1" i="1" dirty="0" smtClean="0"/>
              <a:t>Süleymaniye Camii, Mimar Sinan’ın İstanbul’daki en muhteşem eseridir. </a:t>
            </a:r>
            <a:r>
              <a:rPr lang="tr-TR" b="1" i="1" dirty="0" err="1" smtClean="0"/>
              <a:t>Yirmiyedi</a:t>
            </a:r>
            <a:r>
              <a:rPr lang="tr-TR" b="1" i="1" dirty="0" smtClean="0"/>
              <a:t> metre çapındaki büyük kubbe, zeminden itibaren tedricen yükselen binanın üzerine gayet </a:t>
            </a:r>
            <a:r>
              <a:rPr lang="tr-TR" b="1" i="1" dirty="0" err="1" smtClean="0"/>
              <a:t>nisbetli</a:t>
            </a:r>
            <a:r>
              <a:rPr lang="tr-TR" b="1" i="1" dirty="0" smtClean="0"/>
              <a:t> ve ahenkli bir şekilde oturtulmuştur. Sükûnet ve asaleti ifade eden bu sade ve ahenkli görünüşü ile Süleymaniye Camii, olgunlaşmış bir mimariyi temsil etmektedir.Sekiz ayrı binadan meydana gelen Süleymaniye Camii ve Külliyesi, Fatih’ten sonra şehrin ikinci üniversitesi olmuştur. </a:t>
            </a:r>
          </a:p>
          <a:p>
            <a:endParaRPr lang="tr-TR" dirty="0"/>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Görünüş">
  <a:themeElements>
    <a:clrScheme name="Görünüş">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Görünüş">
      <a:maj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majorFont>
      <a:min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minorFont>
    </a:fontScheme>
    <a:fmtScheme name="Görünüş">
      <a:fillStyleLst>
        <a:solidFill>
          <a:schemeClr val="phClr"/>
        </a:solidFill>
        <a:gradFill rotWithShape="1">
          <a:gsLst>
            <a:gs pos="0">
              <a:schemeClr val="phClr">
                <a:tint val="65000"/>
                <a:satMod val="270000"/>
              </a:schemeClr>
            </a:gs>
            <a:gs pos="25000">
              <a:schemeClr val="phClr">
                <a:tint val="60000"/>
                <a:satMod val="300000"/>
              </a:schemeClr>
            </a:gs>
            <a:gs pos="100000">
              <a:schemeClr val="phClr">
                <a:tint val="29000"/>
                <a:satMod val="400000"/>
              </a:schemeClr>
            </a:gs>
          </a:gsLst>
          <a:lin ang="16200000" scaled="1"/>
        </a:gradFill>
        <a:gradFill rotWithShape="1">
          <a:gsLst>
            <a:gs pos="0">
              <a:schemeClr val="phClr">
                <a:shade val="45000"/>
                <a:satMod val="155000"/>
              </a:schemeClr>
            </a:gs>
            <a:gs pos="60000">
              <a:schemeClr val="phClr">
                <a:shade val="95000"/>
                <a:satMod val="150000"/>
              </a:schemeClr>
            </a:gs>
            <a:gs pos="100000">
              <a:schemeClr val="phClr">
                <a:tint val="87000"/>
                <a:satMod val="250000"/>
              </a:schemeClr>
            </a:gs>
          </a:gsLst>
          <a:lin ang="16200000" scaled="0"/>
        </a:gradFill>
      </a:fillStyleLst>
      <a:lnStyleLst>
        <a:ln w="9525" cap="flat" cmpd="sng" algn="ctr">
          <a:solidFill>
            <a:schemeClr val="phClr">
              <a:satMod val="150000"/>
            </a:schemeClr>
          </a:solidFill>
          <a:prstDash val="solid"/>
        </a:ln>
        <a:ln w="42500" cap="flat" cmpd="sng" algn="ctr">
          <a:solidFill>
            <a:schemeClr val="phClr"/>
          </a:solidFill>
          <a:prstDash val="solid"/>
        </a:ln>
        <a:ln w="38100" cap="flat" cmpd="sng" algn="ctr">
          <a:solidFill>
            <a:schemeClr val="phClr"/>
          </a:solidFill>
          <a:prstDash val="solid"/>
        </a:ln>
      </a:lnStyleLst>
      <a:effectStyleLst>
        <a:effectStyle>
          <a:effectLst>
            <a:outerShdw blurRad="65500" dist="38100" dir="5400000" rotWithShape="0">
              <a:srgbClr val="000000">
                <a:alpha val="40000"/>
              </a:srgbClr>
            </a:outerShdw>
          </a:effectLst>
        </a:effectStyle>
        <a:effectStyle>
          <a:effectLst>
            <a:outerShdw blurRad="65500" dist="38100" dir="5400000" rotWithShape="0">
              <a:srgbClr val="000000">
                <a:alpha val="40000"/>
              </a:srgbClr>
            </a:outerShdw>
          </a:effectLst>
        </a:effectStyle>
        <a:effectStyle>
          <a:effectLst>
            <a:outerShdw blurRad="65500" dist="38100" dir="5400000" rotWithShape="0">
              <a:srgbClr val="000000">
                <a:alpha val="40000"/>
              </a:srgbClr>
            </a:outerShdw>
          </a:effectLst>
          <a:scene3d>
            <a:camera prst="orthographicFront" fov="0">
              <a:rot lat="0" lon="0" rev="0"/>
            </a:camera>
            <a:lightRig rig="contrasting" dir="t">
              <a:rot lat="0" lon="0" rev="12000000"/>
            </a:lightRig>
          </a:scene3d>
          <a:sp3d prstMaterial="powder">
            <a:bevelT h="50800"/>
          </a:sp3d>
        </a:effectStyle>
      </a:effectStyleLst>
      <a:bgFillStyleLst>
        <a:solidFill>
          <a:schemeClr val="phClr"/>
        </a:solidFill>
        <a:gradFill rotWithShape="1">
          <a:gsLst>
            <a:gs pos="0">
              <a:schemeClr val="phClr">
                <a:shade val="35000"/>
                <a:satMod val="150000"/>
              </a:schemeClr>
            </a:gs>
            <a:gs pos="45000">
              <a:schemeClr val="phClr">
                <a:shade val="68000"/>
                <a:satMod val="155000"/>
              </a:schemeClr>
            </a:gs>
            <a:gs pos="100000">
              <a:schemeClr val="phClr">
                <a:tint val="70000"/>
                <a:satMod val="175000"/>
              </a:schemeClr>
            </a:gs>
          </a:gsLst>
          <a:lin ang="16200000" scaled="0"/>
        </a:gradFill>
        <a:blipFill>
          <a:blip xmlns:r="http://schemas.openxmlformats.org/officeDocument/2006/relationships" r:embed="rId1">
            <a:duotone>
              <a:schemeClr val="phClr">
                <a:shade val="800"/>
                <a:satMod val="150000"/>
              </a:schemeClr>
              <a:schemeClr val="phClr">
                <a:tint val="80000"/>
                <a:satMod val="150000"/>
              </a:schemeClr>
            </a:duotone>
          </a:blip>
          <a:tile tx="0" ty="0" sx="75000" sy="75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Aspect</Template>
  <TotalTime>4</TotalTime>
  <Words>516</Words>
  <Application>Microsoft Office PowerPoint</Application>
  <PresentationFormat>Ekran Gösterisi (4:3)</PresentationFormat>
  <Paragraphs>15</Paragraphs>
  <Slides>12</Slides>
  <Notes>0</Notes>
  <HiddenSlides>0</HiddenSlides>
  <MMClips>0</MMClips>
  <ScaleCrop>false</ScaleCrop>
  <HeadingPairs>
    <vt:vector size="4" baseType="variant">
      <vt:variant>
        <vt:lpstr>Tema</vt:lpstr>
      </vt:variant>
      <vt:variant>
        <vt:i4>1</vt:i4>
      </vt:variant>
      <vt:variant>
        <vt:lpstr>Slayt Başlıkları</vt:lpstr>
      </vt:variant>
      <vt:variant>
        <vt:i4>12</vt:i4>
      </vt:variant>
    </vt:vector>
  </HeadingPairs>
  <TitlesOfParts>
    <vt:vector size="13" baseType="lpstr">
      <vt:lpstr>Görünüş</vt:lpstr>
      <vt:lpstr>Mimar Sinan</vt:lpstr>
      <vt:lpstr>Slayt 2</vt:lpstr>
      <vt:lpstr>Slayt 3</vt:lpstr>
      <vt:lpstr>Slayt 4</vt:lpstr>
      <vt:lpstr>Slayt 5</vt:lpstr>
      <vt:lpstr>Slayt 6</vt:lpstr>
      <vt:lpstr>Slayt 7</vt:lpstr>
      <vt:lpstr>Slayt 8</vt:lpstr>
      <vt:lpstr>Slayt 9</vt:lpstr>
      <vt:lpstr>Slayt 10</vt:lpstr>
      <vt:lpstr>Slayt 11</vt:lpstr>
      <vt:lpstr>Slayt 12</vt:lpstr>
    </vt:vector>
  </TitlesOfParts>
  <Manager>www.sorubak.com</Manager>
  <Company>www.sorubak.com</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www.sorubak.com</dc:title>
  <dc:subject>www.sorubak.com</dc:subject>
  <dc:creator>www.sorubak.com; pc</dc:creator>
  <cp:keywords>www.sorubak.com</cp:keywords>
  <dc:description>www.sorubak.com</dc:description>
  <cp:lastModifiedBy>Dogan</cp:lastModifiedBy>
  <cp:revision>www.sorubak.com</cp:revision>
  <dcterms:created xsi:type="dcterms:W3CDTF">2013-03-11T18:07:28Z</dcterms:created>
  <dcterms:modified xsi:type="dcterms:W3CDTF">2013-03-27T17:06:47Z</dcterms:modified>
  <cp:category>www.sorubak.com</cp:category>
  <cp:contentType>www.sorubak.com</cp:contentType>
  <cp:contentStatus>www.sorubak.com</cp:contentStatus>
  <cp:version>www.sorubak.com</cp:version>
</cp:coreProperties>
</file>