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3" r:id="rId2"/>
    <p:sldId id="266" r:id="rId3"/>
    <p:sldId id="274" r:id="rId4"/>
    <p:sldId id="273" r:id="rId5"/>
    <p:sldId id="279" r:id="rId6"/>
    <p:sldId id="269" r:id="rId7"/>
    <p:sldId id="280" r:id="rId8"/>
    <p:sldId id="268" r:id="rId9"/>
    <p:sldId id="275" r:id="rId10"/>
    <p:sldId id="270" r:id="rId11"/>
    <p:sldId id="277" r:id="rId12"/>
    <p:sldId id="276" r:id="rId13"/>
    <p:sldId id="292" r:id="rId14"/>
    <p:sldId id="283" r:id="rId15"/>
    <p:sldId id="272" r:id="rId16"/>
    <p:sldId id="281" r:id="rId17"/>
    <p:sldId id="282" r:id="rId18"/>
    <p:sldId id="286" r:id="rId19"/>
    <p:sldId id="291" r:id="rId20"/>
    <p:sldId id="290" r:id="rId21"/>
    <p:sldId id="271" r:id="rId22"/>
    <p:sldId id="288" r:id="rId23"/>
    <p:sldId id="267" r:id="rId24"/>
    <p:sldId id="285" r:id="rId25"/>
    <p:sldId id="289" r:id="rId26"/>
    <p:sldId id="287" r:id="rId27"/>
    <p:sldId id="278" r:id="rId28"/>
    <p:sldId id="294" r:id="rId29"/>
    <p:sldId id="284" r:id="rId3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83" autoAdjust="0"/>
    <p:restoredTop sz="86391" autoAdjust="0"/>
  </p:normalViewPr>
  <p:slideViewPr>
    <p:cSldViewPr>
      <p:cViewPr varScale="1">
        <p:scale>
          <a:sx n="64" d="100"/>
          <a:sy n="64" d="100"/>
        </p:scale>
        <p:origin x="-85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7947-7F46-4EB3-B811-72F64AA235D6}" type="datetimeFigureOut">
              <a:rPr lang="tr-TR" smtClean="0"/>
              <a:pPr/>
              <a:t>2013-03-06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AC47-E2E5-4C35-8370-375ACBEA5CE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7947-7F46-4EB3-B811-72F64AA235D6}" type="datetimeFigureOut">
              <a:rPr lang="tr-TR" smtClean="0"/>
              <a:pPr/>
              <a:t>2013-03-06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AC47-E2E5-4C35-8370-375ACBEA5CE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7947-7F46-4EB3-B811-72F64AA235D6}" type="datetimeFigureOut">
              <a:rPr lang="tr-TR" smtClean="0"/>
              <a:pPr/>
              <a:t>2013-03-06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AC47-E2E5-4C35-8370-375ACBEA5CE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7947-7F46-4EB3-B811-72F64AA235D6}" type="datetimeFigureOut">
              <a:rPr lang="tr-TR" smtClean="0"/>
              <a:pPr/>
              <a:t>2013-03-06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AC47-E2E5-4C35-8370-375ACBEA5CE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7947-7F46-4EB3-B811-72F64AA235D6}" type="datetimeFigureOut">
              <a:rPr lang="tr-TR" smtClean="0"/>
              <a:pPr/>
              <a:t>2013-03-06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AC47-E2E5-4C35-8370-375ACBEA5CE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7947-7F46-4EB3-B811-72F64AA235D6}" type="datetimeFigureOut">
              <a:rPr lang="tr-TR" smtClean="0"/>
              <a:pPr/>
              <a:t>2013-03-06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AC47-E2E5-4C35-8370-375ACBEA5CE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7947-7F46-4EB3-B811-72F64AA235D6}" type="datetimeFigureOut">
              <a:rPr lang="tr-TR" smtClean="0"/>
              <a:pPr/>
              <a:t>2013-03-06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AC47-E2E5-4C35-8370-375ACBEA5CE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7947-7F46-4EB3-B811-72F64AA235D6}" type="datetimeFigureOut">
              <a:rPr lang="tr-TR" smtClean="0"/>
              <a:pPr/>
              <a:t>2013-03-06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AC47-E2E5-4C35-8370-375ACBEA5CE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7947-7F46-4EB3-B811-72F64AA235D6}" type="datetimeFigureOut">
              <a:rPr lang="tr-TR" smtClean="0"/>
              <a:pPr/>
              <a:t>2013-03-06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AC47-E2E5-4C35-8370-375ACBEA5CE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7947-7F46-4EB3-B811-72F64AA235D6}" type="datetimeFigureOut">
              <a:rPr lang="tr-TR" smtClean="0"/>
              <a:pPr/>
              <a:t>2013-03-06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AC47-E2E5-4C35-8370-375ACBEA5CE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7947-7F46-4EB3-B811-72F64AA235D6}" type="datetimeFigureOut">
              <a:rPr lang="tr-TR" smtClean="0"/>
              <a:pPr/>
              <a:t>2013-03-06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AC47-E2E5-4C35-8370-375ACBEA5CE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17947-7F46-4EB3-B811-72F64AA235D6}" type="datetimeFigureOut">
              <a:rPr lang="tr-TR" smtClean="0"/>
              <a:pPr/>
              <a:t>2013-03-06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EAC47-E2E5-4C35-8370-375ACBEA5CE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428596" y="1857364"/>
            <a:ext cx="828680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KELİME OYUNU</a:t>
            </a:r>
          </a:p>
          <a:p>
            <a:pPr algn="ctr"/>
            <a:r>
              <a:rPr lang="tr-TR" sz="5400" b="1" dirty="0" smtClean="0">
                <a:ln/>
                <a:solidFill>
                  <a:schemeClr val="accent3"/>
                </a:solidFill>
              </a:rPr>
              <a:t>YARIŞMASINA</a:t>
            </a:r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 HOŞGELDİNİZ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214414" y="1214422"/>
            <a:ext cx="67151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Cezaevlerinde düzeni, tutukluların kurallara uygun biçimde davranmalarını sağlamakla görevli kimse</a:t>
            </a:r>
            <a:endParaRPr lang="tr-TR" sz="2500" dirty="0"/>
          </a:p>
        </p:txBody>
      </p:sp>
      <p:sp>
        <p:nvSpPr>
          <p:cNvPr id="5" name="4 Dikdörtgen"/>
          <p:cNvSpPr/>
          <p:nvPr/>
        </p:nvSpPr>
        <p:spPr>
          <a:xfrm>
            <a:off x="1857356" y="3143248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2500298" y="3143248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143240" y="3143248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3786182" y="3143248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1928794" y="3143248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2571736" y="3143248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3214678" y="3143248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3857620" y="3143248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429124" y="3143248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4500562" y="3143248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İ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072066" y="3143248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5143504" y="3143248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715008" y="3143248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Metin kutusu"/>
          <p:cNvSpPr txBox="1"/>
          <p:nvPr/>
        </p:nvSpPr>
        <p:spPr>
          <a:xfrm>
            <a:off x="5786446" y="3143248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6357950" y="3143248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Metin kutusu"/>
          <p:cNvSpPr txBox="1"/>
          <p:nvPr/>
        </p:nvSpPr>
        <p:spPr>
          <a:xfrm>
            <a:off x="6429388" y="3143248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6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 animBg="1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214414" y="1285860"/>
            <a:ext cx="74295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Bir ilgi veya benzetme sonucu gerçek anlamından başka anlamda kullanılan söz</a:t>
            </a:r>
            <a:endParaRPr lang="tr-TR" sz="2500" dirty="0"/>
          </a:p>
        </p:txBody>
      </p:sp>
      <p:sp>
        <p:nvSpPr>
          <p:cNvPr id="5" name="4 Dikdörtgen"/>
          <p:cNvSpPr/>
          <p:nvPr/>
        </p:nvSpPr>
        <p:spPr>
          <a:xfrm>
            <a:off x="328611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92905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572000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214942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335755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400049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643438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5286380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78644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585788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Z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68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214414" y="1214422"/>
            <a:ext cx="6715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err="1" smtClean="0"/>
              <a:t>Kur'an'ın</a:t>
            </a:r>
            <a:r>
              <a:rPr lang="tr-TR" sz="2800" dirty="0" smtClean="0"/>
              <a:t> ilk suresi</a:t>
            </a:r>
            <a:endParaRPr lang="tr-TR" sz="2500" dirty="0"/>
          </a:p>
        </p:txBody>
      </p:sp>
      <p:sp>
        <p:nvSpPr>
          <p:cNvPr id="5" name="4 Dikdörtgen"/>
          <p:cNvSpPr/>
          <p:nvPr/>
        </p:nvSpPr>
        <p:spPr>
          <a:xfrm>
            <a:off x="285748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500430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143372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4786314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292892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3571868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214810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4857752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İ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42925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550069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07219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614363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6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  <p:bldP spid="15" grpId="0" animBg="1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214414" y="1285860"/>
            <a:ext cx="74295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Genellikle, içinde bir şey yıkamak için kullanılan metal veya plastikten yayvan kap</a:t>
            </a:r>
            <a:endParaRPr lang="tr-TR" sz="2500" dirty="0"/>
          </a:p>
        </p:txBody>
      </p:sp>
      <p:sp>
        <p:nvSpPr>
          <p:cNvPr id="5" name="4 Dikdörtgen"/>
          <p:cNvSpPr/>
          <p:nvPr/>
        </p:nvSpPr>
        <p:spPr>
          <a:xfrm>
            <a:off x="328611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92905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572000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214942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335755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400049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643438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Ğ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5286380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78644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585788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92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214414" y="1214422"/>
            <a:ext cx="67151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Bir kimsenin veya bir başka canlının karşılaştığı kötü durumdan dolayı duyulan üzüntü, acıma</a:t>
            </a:r>
            <a:endParaRPr lang="tr-TR" sz="2500" dirty="0"/>
          </a:p>
        </p:txBody>
      </p:sp>
      <p:sp>
        <p:nvSpPr>
          <p:cNvPr id="5" name="4 Dikdörtgen"/>
          <p:cNvSpPr/>
          <p:nvPr/>
        </p:nvSpPr>
        <p:spPr>
          <a:xfrm>
            <a:off x="1857356" y="3143248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2500298" y="3143248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143240" y="3143248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3786182" y="3143248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1928794" y="3143248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2571736" y="3143248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3214678" y="3143248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3857620" y="3143248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429124" y="3143248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4500562" y="3143248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072066" y="3143248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5143504" y="3143248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715008" y="3143248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Metin kutusu"/>
          <p:cNvSpPr txBox="1"/>
          <p:nvPr/>
        </p:nvSpPr>
        <p:spPr>
          <a:xfrm>
            <a:off x="5786446" y="3143248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6357950" y="3143248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Metin kutusu"/>
          <p:cNvSpPr txBox="1"/>
          <p:nvPr/>
        </p:nvSpPr>
        <p:spPr>
          <a:xfrm>
            <a:off x="6429388" y="3143248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24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 animBg="1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214414" y="1214422"/>
            <a:ext cx="6715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Çalışma, çaba, çalışma isteği</a:t>
            </a:r>
            <a:endParaRPr lang="tr-TR" sz="2500" dirty="0"/>
          </a:p>
        </p:txBody>
      </p:sp>
      <p:sp>
        <p:nvSpPr>
          <p:cNvPr id="5" name="4 Dikdörtgen"/>
          <p:cNvSpPr/>
          <p:nvPr/>
        </p:nvSpPr>
        <p:spPr>
          <a:xfrm>
            <a:off x="285748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500430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143372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4786314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292892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3571868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214810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4857752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42925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550069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07219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614363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8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  <p:bldP spid="15" grpId="0" animBg="1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214414" y="1214422"/>
            <a:ext cx="67151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Bir şey haber vermek, sormak, istemek veya duyguları bildirmek için birine çoğunlukla posta yoluyla gönderilen, zarfa konulmuş yazılı kâğıt, name</a:t>
            </a:r>
            <a:endParaRPr lang="tr-TR" sz="2500" dirty="0"/>
          </a:p>
        </p:txBody>
      </p:sp>
      <p:sp>
        <p:nvSpPr>
          <p:cNvPr id="5" name="4 Dikdörtgen"/>
          <p:cNvSpPr/>
          <p:nvPr/>
        </p:nvSpPr>
        <p:spPr>
          <a:xfrm>
            <a:off x="285748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500430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143372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4786314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292892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3571868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214810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4857752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42925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550069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07219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614363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8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  <p:bldP spid="15" grpId="0" animBg="1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214414" y="1285860"/>
            <a:ext cx="7429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Kaynak, pınar</a:t>
            </a:r>
            <a:endParaRPr lang="tr-TR" sz="2500" dirty="0"/>
          </a:p>
        </p:txBody>
      </p:sp>
      <p:sp>
        <p:nvSpPr>
          <p:cNvPr id="5" name="4 Dikdörtgen"/>
          <p:cNvSpPr/>
          <p:nvPr/>
        </p:nvSpPr>
        <p:spPr>
          <a:xfrm>
            <a:off x="328611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92905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572000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214942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335755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400049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643438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5286380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78644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585788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2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214414" y="1214422"/>
            <a:ext cx="6715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küçük cami</a:t>
            </a:r>
            <a:endParaRPr lang="tr-TR" sz="2500" dirty="0"/>
          </a:p>
        </p:txBody>
      </p:sp>
      <p:sp>
        <p:nvSpPr>
          <p:cNvPr id="5" name="4 Dikdörtgen"/>
          <p:cNvSpPr/>
          <p:nvPr/>
        </p:nvSpPr>
        <p:spPr>
          <a:xfrm>
            <a:off x="285748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500430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143372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4786314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292892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3571868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214810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4857752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42925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550069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İ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07219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614363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  <p:bldP spid="15" grpId="0" animBg="1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785786" y="1214422"/>
            <a:ext cx="77867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Dış kabuğu çıkarıldıktan sonra fırında kavrulup çerez olarak yenen nohut</a:t>
            </a:r>
            <a:endParaRPr lang="tr-TR" sz="2500" dirty="0"/>
          </a:p>
        </p:txBody>
      </p:sp>
      <p:sp>
        <p:nvSpPr>
          <p:cNvPr id="5" name="4 Dikdörtgen"/>
          <p:cNvSpPr/>
          <p:nvPr/>
        </p:nvSpPr>
        <p:spPr>
          <a:xfrm>
            <a:off x="2571736" y="3071810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214678" y="3071810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857620" y="3071810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4500562" y="3071810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2643174" y="3071810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3286116" y="3071810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3929058" y="3071810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4572000" y="3071810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43504" y="3071810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5214942" y="3071810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786446" y="3071810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5857884" y="3071810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429388" y="3071810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Metin kutusu"/>
          <p:cNvSpPr txBox="1"/>
          <p:nvPr/>
        </p:nvSpPr>
        <p:spPr>
          <a:xfrm>
            <a:off x="6500826" y="3071810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İ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6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8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3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214414" y="1214422"/>
            <a:ext cx="67151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Acıması olmayan, başkalarına haksızlık eden, merhametsiz, katı yürekli, insafsız davranan, kıyıcı</a:t>
            </a:r>
            <a:endParaRPr lang="tr-TR" sz="2500" dirty="0"/>
          </a:p>
        </p:txBody>
      </p:sp>
      <p:sp>
        <p:nvSpPr>
          <p:cNvPr id="5" name="4 Dikdörtgen"/>
          <p:cNvSpPr/>
          <p:nvPr/>
        </p:nvSpPr>
        <p:spPr>
          <a:xfrm>
            <a:off x="285748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500430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143372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4786314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292892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3571868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214810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4857752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42925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550069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07219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614363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2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  <p:bldP spid="15" grpId="0" animBg="1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214414" y="1214422"/>
            <a:ext cx="67151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Avrupa ve Türkiye denizlerinde yaşayan, uzun vücutlu, büyük ağızlı, eti lezzetli bir balık, tavuk balığı</a:t>
            </a:r>
            <a:endParaRPr lang="tr-TR" sz="2500" dirty="0"/>
          </a:p>
        </p:txBody>
      </p:sp>
      <p:sp>
        <p:nvSpPr>
          <p:cNvPr id="5" name="4 Dikdörtgen"/>
          <p:cNvSpPr/>
          <p:nvPr/>
        </p:nvSpPr>
        <p:spPr>
          <a:xfrm>
            <a:off x="285748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500430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143372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4786314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292892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3571868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214810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Z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4857752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42925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550069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İ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07219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614363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64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  <p:bldP spid="15" grpId="0" animBg="1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214414" y="1285860"/>
            <a:ext cx="7429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Dinsiz kimse</a:t>
            </a:r>
            <a:endParaRPr lang="tr-TR" sz="2500" dirty="0"/>
          </a:p>
        </p:txBody>
      </p:sp>
      <p:sp>
        <p:nvSpPr>
          <p:cNvPr id="5" name="4 Dikdörtgen"/>
          <p:cNvSpPr/>
          <p:nvPr/>
        </p:nvSpPr>
        <p:spPr>
          <a:xfrm>
            <a:off x="328611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92905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572000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214942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335755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400049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643438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5286380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78644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585788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8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214414" y="1285860"/>
            <a:ext cx="7429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Ölünün gömülü olduğu yer, kabir</a:t>
            </a:r>
            <a:endParaRPr lang="tr-TR" sz="2500" dirty="0"/>
          </a:p>
        </p:txBody>
      </p:sp>
      <p:sp>
        <p:nvSpPr>
          <p:cNvPr id="5" name="4 Dikdörtgen"/>
          <p:cNvSpPr/>
          <p:nvPr/>
        </p:nvSpPr>
        <p:spPr>
          <a:xfrm>
            <a:off x="328611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92905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572000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214942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335755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400049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643438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Z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5286380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78644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585788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2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214414" y="1214422"/>
            <a:ext cx="67151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Bir yapının birçok bölümünü aynı katta birbirine bağlayan içten veya dıştan yapılmış geniş geçit</a:t>
            </a:r>
            <a:endParaRPr lang="tr-TR" sz="2500" dirty="0"/>
          </a:p>
        </p:txBody>
      </p:sp>
      <p:sp>
        <p:nvSpPr>
          <p:cNvPr id="5" name="4 Dikdörtgen"/>
          <p:cNvSpPr/>
          <p:nvPr/>
        </p:nvSpPr>
        <p:spPr>
          <a:xfrm>
            <a:off x="285748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500430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143372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4786314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292892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3571868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214810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4857752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42925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550069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07219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614363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İ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36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  <p:bldP spid="15" grpId="0" animBg="1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000100" y="1071546"/>
            <a:ext cx="685804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500" dirty="0" smtClean="0"/>
              <a:t>Yiğit</a:t>
            </a:r>
          </a:p>
        </p:txBody>
      </p:sp>
      <p:sp>
        <p:nvSpPr>
          <p:cNvPr id="5" name="4 Dikdörtgen"/>
          <p:cNvSpPr/>
          <p:nvPr/>
        </p:nvSpPr>
        <p:spPr>
          <a:xfrm>
            <a:off x="328611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92905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572000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214942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335755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400049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643438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5286380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214414" y="1214422"/>
            <a:ext cx="67151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Bir dinin görüş, yorum ve anlayış ayrılıkları sebebiyle ortaya çıkan kollarından her biri</a:t>
            </a:r>
            <a:endParaRPr lang="tr-TR" sz="2500" dirty="0"/>
          </a:p>
        </p:txBody>
      </p:sp>
      <p:sp>
        <p:nvSpPr>
          <p:cNvPr id="5" name="4 Dikdörtgen"/>
          <p:cNvSpPr/>
          <p:nvPr/>
        </p:nvSpPr>
        <p:spPr>
          <a:xfrm>
            <a:off x="285748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500430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143372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4786314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292892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3571868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214810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Z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4857752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42925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550069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07219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614363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12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  <p:bldP spid="15" grpId="0" animBg="1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214414" y="1285860"/>
            <a:ext cx="74295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Büyükşehirlerde semtler arasında işleyen, ulaşımı yerin altında sağlayan tren, yer altı treni</a:t>
            </a:r>
            <a:endParaRPr lang="tr-TR" sz="2500" dirty="0"/>
          </a:p>
        </p:txBody>
      </p:sp>
      <p:sp>
        <p:nvSpPr>
          <p:cNvPr id="5" name="4 Dikdörtgen"/>
          <p:cNvSpPr/>
          <p:nvPr/>
        </p:nvSpPr>
        <p:spPr>
          <a:xfrm>
            <a:off x="328611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92905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572000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214942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335755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400049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643438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5286380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78644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585788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32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214414" y="1214422"/>
            <a:ext cx="67151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Bir konuyu konuşmak veya görüşmek için yapılan toplantı</a:t>
            </a:r>
            <a:endParaRPr lang="tr-TR" sz="2500" dirty="0"/>
          </a:p>
        </p:txBody>
      </p:sp>
      <p:sp>
        <p:nvSpPr>
          <p:cNvPr id="5" name="4 Dikdörtgen"/>
          <p:cNvSpPr/>
          <p:nvPr/>
        </p:nvSpPr>
        <p:spPr>
          <a:xfrm>
            <a:off x="285748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500430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143372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4786314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292892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3571868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214810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4857752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42925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550069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İ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07219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614363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96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  <p:bldP spid="15" grpId="0" animBg="1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428596" y="1857364"/>
            <a:ext cx="828680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effectLst/>
              </a:rPr>
              <a:t>KELİME OYUNU</a:t>
            </a:r>
          </a:p>
          <a:p>
            <a:pPr algn="ctr"/>
            <a:r>
              <a:rPr lang="tr-TR" sz="5400" b="1" dirty="0" smtClean="0">
                <a:ln/>
              </a:rPr>
              <a:t>BİTTİ :D</a:t>
            </a:r>
            <a:endParaRPr lang="tr-TR" sz="5400" b="1" cap="none" spc="0" dirty="0" smtClean="0">
              <a:ln/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214414" y="1214422"/>
            <a:ext cx="67151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Güneş sisteminin güneşe en yakın olan gezegeni</a:t>
            </a:r>
            <a:endParaRPr lang="tr-TR" sz="2500" dirty="0"/>
          </a:p>
        </p:txBody>
      </p:sp>
      <p:sp>
        <p:nvSpPr>
          <p:cNvPr id="5" name="4 Dikdörtgen"/>
          <p:cNvSpPr/>
          <p:nvPr/>
        </p:nvSpPr>
        <p:spPr>
          <a:xfrm>
            <a:off x="285748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500430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143372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4786314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292892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3571868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214810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4857752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42925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550069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Ü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07219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614363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4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  <p:bldP spid="15" grpId="0" animBg="1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214414" y="1214422"/>
            <a:ext cx="67151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Duvarları kaplayıp süslemek için kullanılan, bir yüzü sırlı ve türlü desenlerle bezenmiş, pişmiş balçıktan levha</a:t>
            </a:r>
            <a:endParaRPr lang="tr-TR" sz="2500" dirty="0"/>
          </a:p>
        </p:txBody>
      </p:sp>
      <p:sp>
        <p:nvSpPr>
          <p:cNvPr id="5" name="4 Dikdörtgen"/>
          <p:cNvSpPr/>
          <p:nvPr/>
        </p:nvSpPr>
        <p:spPr>
          <a:xfrm>
            <a:off x="285748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500430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143372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4786314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292892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3571868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214810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4857752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42925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550069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07219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614363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96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  <p:bldP spid="15" grpId="0" animBg="1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214414" y="1285860"/>
            <a:ext cx="74295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Meyve esansı, şeker ve karbon asidi ile yapılan, basınçlı hava ile şişelere doldurularak hazırlanan içecek</a:t>
            </a:r>
            <a:endParaRPr lang="tr-TR" sz="2500" dirty="0"/>
          </a:p>
        </p:txBody>
      </p:sp>
      <p:sp>
        <p:nvSpPr>
          <p:cNvPr id="5" name="4 Dikdörtgen"/>
          <p:cNvSpPr/>
          <p:nvPr/>
        </p:nvSpPr>
        <p:spPr>
          <a:xfrm>
            <a:off x="328611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92905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572000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214942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335755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400049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643438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Z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5286380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78644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585788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Z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72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785786" y="1214422"/>
            <a:ext cx="77867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Sesi yükseltip uzağa iletmeye yarayan koni biçiminde alet</a:t>
            </a:r>
            <a:endParaRPr lang="tr-TR" sz="2500" dirty="0"/>
          </a:p>
        </p:txBody>
      </p:sp>
      <p:sp>
        <p:nvSpPr>
          <p:cNvPr id="5" name="4 Dikdörtgen"/>
          <p:cNvSpPr/>
          <p:nvPr/>
        </p:nvSpPr>
        <p:spPr>
          <a:xfrm>
            <a:off x="2571736" y="3071810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214678" y="3071810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857620" y="3071810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4500562" y="3071810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2643174" y="3071810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3286116" y="3071810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3929058" y="3071810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4572000" y="3071810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43504" y="3071810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5214942" y="3071810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786446" y="3071810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5857884" y="3071810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429388" y="3071810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Metin kutusu"/>
          <p:cNvSpPr txBox="1"/>
          <p:nvPr/>
        </p:nvSpPr>
        <p:spPr>
          <a:xfrm>
            <a:off x="6500826" y="3071810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4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8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3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214414" y="1285860"/>
            <a:ext cx="7429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Otomobil vb. taşıtların konulduğu üstü örtülü yer</a:t>
            </a:r>
            <a:endParaRPr lang="tr-TR" sz="2500" dirty="0"/>
          </a:p>
        </p:txBody>
      </p:sp>
      <p:sp>
        <p:nvSpPr>
          <p:cNvPr id="5" name="4 Dikdörtgen"/>
          <p:cNvSpPr/>
          <p:nvPr/>
        </p:nvSpPr>
        <p:spPr>
          <a:xfrm>
            <a:off x="328611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92905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572000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214942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335755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400049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643438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5286380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78644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585788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J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6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214414" y="1285860"/>
            <a:ext cx="7429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Yer, bulunulan yer</a:t>
            </a:r>
            <a:endParaRPr lang="tr-TR" sz="2500" dirty="0"/>
          </a:p>
        </p:txBody>
      </p:sp>
      <p:sp>
        <p:nvSpPr>
          <p:cNvPr id="5" name="4 Dikdörtgen"/>
          <p:cNvSpPr/>
          <p:nvPr/>
        </p:nvSpPr>
        <p:spPr>
          <a:xfrm>
            <a:off x="328611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92905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572000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214942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335755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400049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643438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5286380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78644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585788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8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214414" y="1285860"/>
            <a:ext cx="74295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Bazı insanların çenelerinde, yanaklarında doğal olarak bulunan özellikle güldüklerinde daha iyi görülen küçük çukur</a:t>
            </a:r>
            <a:endParaRPr lang="tr-TR" sz="2500" dirty="0"/>
          </a:p>
        </p:txBody>
      </p:sp>
      <p:sp>
        <p:nvSpPr>
          <p:cNvPr id="5" name="4 Dikdörtgen"/>
          <p:cNvSpPr/>
          <p:nvPr/>
        </p:nvSpPr>
        <p:spPr>
          <a:xfrm>
            <a:off x="328611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92905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572000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214942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335755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400049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643438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5286380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Z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78644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585788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12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000100" y="1071546"/>
            <a:ext cx="68580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Müslümanlıkta, özür olmadıkça yapılması zorunlu, yapılmaması günah sayılan ibadet</a:t>
            </a:r>
            <a:endParaRPr lang="tr-TR" sz="2500" dirty="0"/>
          </a:p>
        </p:txBody>
      </p:sp>
      <p:sp>
        <p:nvSpPr>
          <p:cNvPr id="5" name="4 Dikdörtgen"/>
          <p:cNvSpPr/>
          <p:nvPr/>
        </p:nvSpPr>
        <p:spPr>
          <a:xfrm>
            <a:off x="3286116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929058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572000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214942" y="2928934"/>
            <a:ext cx="500066" cy="50006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3357554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4000496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643438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5286380" y="2928934"/>
            <a:ext cx="357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Z</a:t>
            </a:r>
            <a:endParaRPr lang="tr-TR" sz="2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96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441</Words>
  <Application>Microsoft Office PowerPoint</Application>
  <PresentationFormat>Ekran Gösterisi (4:3)</PresentationFormat>
  <Paragraphs>185</Paragraphs>
  <Slides>29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m</dc:creator>
  <cp:keywords>www.sorubak.com</cp:keywords>
  <dc:description>www.sorubak.com</dc:description>
  <cp:lastModifiedBy>m</cp:lastModifiedBy>
  <cp:revision>www.sorubak.com</cp:revision>
  <dcterms:created xsi:type="dcterms:W3CDTF">2011-06-08T06:00:49Z</dcterms:created>
  <dcterms:modified xsi:type="dcterms:W3CDTF">2013-03-06T13:22:05Z</dcterms:modified>
  <cp:category>www.sorubak.com</cp:category>
  <cp:contentType>www.sorubak.com</cp:contentType>
  <cp:contentStatus>www.sorubak.com</cp:contentStatus>
  <cp:version>www.sorubak.com</cp:version>
</cp:coreProperties>
</file>