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8" r:id="rId5"/>
    <p:sldId id="279" r:id="rId6"/>
    <p:sldId id="283" r:id="rId7"/>
    <p:sldId id="282" r:id="rId8"/>
    <p:sldId id="280" r:id="rId9"/>
    <p:sldId id="281" r:id="rId10"/>
    <p:sldId id="260" r:id="rId11"/>
    <p:sldId id="261" r:id="rId12"/>
    <p:sldId id="263" r:id="rId13"/>
    <p:sldId id="266" r:id="rId14"/>
    <p:sldId id="262" r:id="rId15"/>
    <p:sldId id="265" r:id="rId16"/>
    <p:sldId id="264" r:id="rId17"/>
    <p:sldId id="267" r:id="rId18"/>
    <p:sldId id="284" r:id="rId19"/>
    <p:sldId id="285" r:id="rId20"/>
    <p:sldId id="268" r:id="rId21"/>
    <p:sldId id="269" r:id="rId22"/>
    <p:sldId id="286" r:id="rId23"/>
    <p:sldId id="270" r:id="rId24"/>
    <p:sldId id="272" r:id="rId25"/>
    <p:sldId id="271" r:id="rId26"/>
    <p:sldId id="273" r:id="rId27"/>
    <p:sldId id="274" r:id="rId28"/>
    <p:sldId id="275" r:id="rId29"/>
    <p:sldId id="276" r:id="rId30"/>
    <p:sldId id="277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2406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0962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999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029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92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7955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456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157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69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5829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5139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B24DC-D9AE-4D8A-A149-F13080F1333B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A1DB3-179F-4027-A536-A44B42D46D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332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831859"/>
            <a:ext cx="10515600" cy="433886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87" y="365125"/>
            <a:ext cx="10334625" cy="790575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507580" y="162346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8B"/>
                </a:highlight>
                <a:uLnTx/>
                <a:uFillTx/>
                <a:latin typeface="Comic Sans MS"/>
                <a:ea typeface="Calibri"/>
                <a:cs typeface="Times New Roman"/>
                <a:hlinkClick r:id="rId4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8B"/>
                </a:highlight>
                <a:uLnTx/>
                <a:uFillTx/>
                <a:latin typeface="Comic Sans MS"/>
                <a:ea typeface="Calibri"/>
                <a:cs typeface="Times New Roman"/>
                <a:hlinkClick r:id="rId4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8B"/>
                </a:highlight>
                <a:uLnTx/>
                <a:uFillTx/>
                <a:latin typeface="Comic Sans MS"/>
                <a:ea typeface="Calibri"/>
                <a:cs typeface="Times New Roman"/>
                <a:hlinkClick r:id="rId4"/>
              </a:rPr>
              <a:t>.com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8B"/>
                </a:highlight>
                <a:uLnTx/>
                <a:uFillTx/>
                <a:latin typeface="Comic Sans MS"/>
                <a:ea typeface="Calibri"/>
                <a:cs typeface="Times New Roman"/>
              </a:rPr>
              <a:t> 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98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82275" cy="11525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2371518"/>
            <a:ext cx="10515600" cy="325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824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43654" cy="482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66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404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591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42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862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392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670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119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79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250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603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9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27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95938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690688"/>
            <a:ext cx="9078650" cy="78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365125"/>
            <a:ext cx="10515600" cy="95938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1690688"/>
            <a:ext cx="9078650" cy="782056"/>
          </a:xfrm>
          <a:prstGeom prst="rect">
            <a:avLst/>
          </a:prstGeom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7157780"/>
              </p:ext>
            </p:extLst>
          </p:nvPr>
        </p:nvGraphicFramePr>
        <p:xfrm>
          <a:off x="3275527" y="3181082"/>
          <a:ext cx="5336552" cy="986102"/>
        </p:xfrm>
        <a:graphic>
          <a:graphicData uri="http://schemas.openxmlformats.org/presentationml/2006/ole">
            <p:oleObj spid="_x0000_s2061" name="Equation" r:id="rId5" imgW="2336760" imgH="43164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13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3450" y="365125"/>
            <a:ext cx="10325100" cy="8001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42975" y="1953419"/>
            <a:ext cx="103060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194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65125"/>
            <a:ext cx="10553700" cy="9620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38200" y="2243660"/>
            <a:ext cx="7610341" cy="655572"/>
          </a:xfrm>
          <a:prstGeom prst="rect">
            <a:avLst/>
          </a:prstGeom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062475"/>
              </p:ext>
            </p:extLst>
          </p:nvPr>
        </p:nvGraphicFramePr>
        <p:xfrm>
          <a:off x="838200" y="1825624"/>
          <a:ext cx="7211096" cy="418035"/>
        </p:xfrm>
        <a:graphic>
          <a:graphicData uri="http://schemas.openxmlformats.org/presentationml/2006/ole">
            <p:oleObj spid="_x0000_s3104" name="Equation" r:id="rId5" imgW="3504960" imgH="203040" progId="">
              <p:embed/>
            </p:oleObj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8295102"/>
              </p:ext>
            </p:extLst>
          </p:nvPr>
        </p:nvGraphicFramePr>
        <p:xfrm>
          <a:off x="838199" y="2861261"/>
          <a:ext cx="10405057" cy="485209"/>
        </p:xfrm>
        <a:graphic>
          <a:graphicData uri="http://schemas.openxmlformats.org/presentationml/2006/ole">
            <p:oleObj spid="_x0000_s3105" name="Equation" r:id="rId6" imgW="4902120" imgH="228600" progId="">
              <p:embed/>
            </p:oleObj>
          </a:graphicData>
        </a:graphic>
      </p:graphicFrame>
      <p:pic>
        <p:nvPicPr>
          <p:cNvPr id="8" name="İçerik Yer Tutucusu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346470"/>
            <a:ext cx="7610341" cy="655572"/>
          </a:xfrm>
          <a:prstGeom prst="rect">
            <a:avLst/>
          </a:prstGeom>
        </p:spPr>
      </p:pic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7062968"/>
              </p:ext>
            </p:extLst>
          </p:nvPr>
        </p:nvGraphicFramePr>
        <p:xfrm>
          <a:off x="844550" y="4070470"/>
          <a:ext cx="11016892" cy="477841"/>
        </p:xfrm>
        <a:graphic>
          <a:graphicData uri="http://schemas.openxmlformats.org/presentationml/2006/ole">
            <p:oleObj spid="_x0000_s3106" name="Equation" r:id="rId7" imgW="5270400" imgH="228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43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253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66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365125"/>
            <a:ext cx="10515600" cy="253857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437264"/>
            <a:ext cx="9248775" cy="952500"/>
          </a:xfrm>
          <a:prstGeom prst="rect">
            <a:avLst/>
          </a:prstGeom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295050"/>
              </p:ext>
            </p:extLst>
          </p:nvPr>
        </p:nvGraphicFramePr>
        <p:xfrm>
          <a:off x="838200" y="2903700"/>
          <a:ext cx="6143316" cy="406170"/>
        </p:xfrm>
        <a:graphic>
          <a:graphicData uri="http://schemas.openxmlformats.org/presentationml/2006/ole">
            <p:oleObj spid="_x0000_s4112" name="Equation" r:id="rId5" imgW="3073320" imgH="203040" progId="">
              <p:embed/>
            </p:oleObj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2429424"/>
              </p:ext>
            </p:extLst>
          </p:nvPr>
        </p:nvGraphicFramePr>
        <p:xfrm>
          <a:off x="838200" y="4923327"/>
          <a:ext cx="9928538" cy="453588"/>
        </p:xfrm>
        <a:graphic>
          <a:graphicData uri="http://schemas.openxmlformats.org/presentationml/2006/ole">
            <p:oleObj spid="_x0000_s4113" name="Equation" r:id="rId6" imgW="5003640" imgH="228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0215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601325" cy="10382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12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72750" cy="29051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210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182225" cy="16002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570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620375" cy="12382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264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601325" cy="34480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42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677525" cy="56864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29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058400" cy="23812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24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25125" cy="23431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2708275"/>
            <a:ext cx="104108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61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mtClean="0"/>
              <a:t>Hazırlayan: Engin YALKIN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9608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8300"/>
            <a:ext cx="10610850" cy="14573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56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744200" cy="10668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02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610850" cy="10001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940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65125"/>
            <a:ext cx="10648950" cy="10477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9633397" y="553792"/>
            <a:ext cx="90152" cy="11590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1808861"/>
              </p:ext>
            </p:extLst>
          </p:nvPr>
        </p:nvGraphicFramePr>
        <p:xfrm>
          <a:off x="869950" y="1879600"/>
          <a:ext cx="5875338" cy="760413"/>
        </p:xfrm>
        <a:graphic>
          <a:graphicData uri="http://schemas.openxmlformats.org/presentationml/2006/ole">
            <p:oleObj spid="_x0000_s1039" name="Equation" r:id="rId4" imgW="3530520" imgH="4572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113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62865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325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6191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58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</Words>
  <Application>Microsoft Office PowerPoint</Application>
  <PresentationFormat>Özel</PresentationFormat>
  <Paragraphs>9</Paragraphs>
  <Slides>30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2" baseType="lpstr">
      <vt:lpstr>Office Teması</vt:lpstr>
      <vt:lpstr>Equation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engin yalkin</dc:creator>
  <cp:keywords>www.sorubak.com</cp:keywords>
  <dc:description>www.sorubak.com</dc:description>
  <cp:lastModifiedBy>Dogan</cp:lastModifiedBy>
  <cp:revision>www.sorubak.com</cp:revision>
  <dcterms:created xsi:type="dcterms:W3CDTF">2013-09-26T17:21:47Z</dcterms:created>
  <dcterms:modified xsi:type="dcterms:W3CDTF">2013-10-01T21:05:05Z</dcterms:modified>
  <cp:category>www.sorubak.com</cp:category>
</cp:coreProperties>
</file>