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9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B74CC-5F6B-491C-9FF1-DE3B99BAA629}" type="datetimeFigureOut">
              <a:rPr lang="tr-TR" smtClean="0"/>
              <a:t>01.10.2013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54E27-C852-4EEB-8E50-2C5AA601966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75884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B74CC-5F6B-491C-9FF1-DE3B99BAA629}" type="datetimeFigureOut">
              <a:rPr lang="tr-TR" smtClean="0"/>
              <a:t>01.10.2013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54E27-C852-4EEB-8E50-2C5AA601966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27013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B74CC-5F6B-491C-9FF1-DE3B99BAA629}" type="datetimeFigureOut">
              <a:rPr lang="tr-TR" smtClean="0"/>
              <a:t>01.10.2013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54E27-C852-4EEB-8E50-2C5AA601966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65502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B74CC-5F6B-491C-9FF1-DE3B99BAA629}" type="datetimeFigureOut">
              <a:rPr lang="tr-TR" smtClean="0"/>
              <a:t>01.10.2013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54E27-C852-4EEB-8E50-2C5AA601966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4502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B74CC-5F6B-491C-9FF1-DE3B99BAA629}" type="datetimeFigureOut">
              <a:rPr lang="tr-TR" smtClean="0"/>
              <a:t>01.10.2013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54E27-C852-4EEB-8E50-2C5AA601966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87390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B74CC-5F6B-491C-9FF1-DE3B99BAA629}" type="datetimeFigureOut">
              <a:rPr lang="tr-TR" smtClean="0"/>
              <a:t>01.10.2013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54E27-C852-4EEB-8E50-2C5AA601966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60260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B74CC-5F6B-491C-9FF1-DE3B99BAA629}" type="datetimeFigureOut">
              <a:rPr lang="tr-TR" smtClean="0"/>
              <a:t>01.10.2013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54E27-C852-4EEB-8E50-2C5AA601966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5329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B74CC-5F6B-491C-9FF1-DE3B99BAA629}" type="datetimeFigureOut">
              <a:rPr lang="tr-TR" smtClean="0"/>
              <a:t>01.10.2013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54E27-C852-4EEB-8E50-2C5AA601966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9651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B74CC-5F6B-491C-9FF1-DE3B99BAA629}" type="datetimeFigureOut">
              <a:rPr lang="tr-TR" smtClean="0"/>
              <a:t>01.10.2013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54E27-C852-4EEB-8E50-2C5AA601966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31205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B74CC-5F6B-491C-9FF1-DE3B99BAA629}" type="datetimeFigureOut">
              <a:rPr lang="tr-TR" smtClean="0"/>
              <a:t>01.10.2013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54E27-C852-4EEB-8E50-2C5AA601966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95666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B74CC-5F6B-491C-9FF1-DE3B99BAA629}" type="datetimeFigureOut">
              <a:rPr lang="tr-TR" smtClean="0"/>
              <a:t>01.10.2013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54E27-C852-4EEB-8E50-2C5AA601966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86698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9B74CC-5F6B-491C-9FF1-DE3B99BAA629}" type="datetimeFigureOut">
              <a:rPr lang="tr-TR" smtClean="0"/>
              <a:t>01.10.2013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F54E27-C852-4EEB-8E50-2C5AA601966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19367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365125"/>
            <a:ext cx="10315575" cy="609600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/>
            </a:r>
            <a:br>
              <a:rPr lang="tr-TR" dirty="0" smtClean="0"/>
            </a:br>
            <a:r>
              <a:rPr lang="tr-TR" sz="3200" b="1" dirty="0" smtClean="0"/>
              <a:t>HİSTOGRAM</a:t>
            </a:r>
            <a:endParaRPr lang="tr-TR" sz="3200" b="1" dirty="0"/>
          </a:p>
        </p:txBody>
      </p:sp>
      <p:pic>
        <p:nvPicPr>
          <p:cNvPr id="7" name="İçerik Yer Tutucusu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11111" y="1867705"/>
            <a:ext cx="10372725" cy="102870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8224" y="3831666"/>
            <a:ext cx="1011555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2488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62081" y="365125"/>
            <a:ext cx="9467837" cy="5765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2904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" name="İçerik Yer Tutucusu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95437" y="1690688"/>
            <a:ext cx="900112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2292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12323" y="365125"/>
            <a:ext cx="9567353" cy="6211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5574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2065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419217"/>
            <a:ext cx="10515600" cy="3164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861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1" y="1027906"/>
            <a:ext cx="10620375" cy="1866900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8" name="İçerik Yer Tutucusu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0314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28725" y="1027906"/>
            <a:ext cx="9734550" cy="1352550"/>
          </a:xfrm>
          <a:prstGeom prst="rect">
            <a:avLst/>
          </a:prstGeom>
        </p:spPr>
      </p:pic>
      <p:pic>
        <p:nvPicPr>
          <p:cNvPr id="6" name="İçerik Yer Tutucusu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5725" y="2612276"/>
            <a:ext cx="440055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846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690688"/>
            <a:ext cx="105156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212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61559" y="274973"/>
            <a:ext cx="4268882" cy="6220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9875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09675" y="1027906"/>
            <a:ext cx="977265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4008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6312" y="1787201"/>
            <a:ext cx="10239375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7619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60154" y="1027906"/>
            <a:ext cx="987169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6931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Geniş ekran</PresentationFormat>
  <Paragraphs>1</Paragraphs>
  <Slides>13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Teması</vt:lpstr>
      <vt:lpstr> HİSTOGRAM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engin yalkin</dc:creator>
  <cp:keywords>www.sorubak.com</cp:keywords>
  <dc:description>www.sorubak.com</dc:description>
  <cp:lastModifiedBy>engin yalkin</cp:lastModifiedBy>
  <cp:revision>www.sorubak.com</cp:revision>
  <dcterms:created xsi:type="dcterms:W3CDTF">2013-09-30T19:22:07Z</dcterms:created>
  <dcterms:modified xsi:type="dcterms:W3CDTF">2013-10-01T19:01:47Z</dcterms:modified>
  <cp:category>www.sorubak.com</cp:category>
</cp:coreProperties>
</file>