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7" name="6 İkizkenar Üçgen"/>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Başlık"/>
          <p:cNvSpPr>
            <a:spLocks noGrp="1"/>
          </p:cNvSpPr>
          <p:nvPr>
            <p:ph type="ctrTitle"/>
          </p:nvPr>
        </p:nvSpPr>
        <p:spPr>
          <a:xfrm>
            <a:off x="540544" y="776288"/>
            <a:ext cx="8062912" cy="1470025"/>
          </a:xfrm>
        </p:spPr>
        <p:txBody>
          <a:bodyPr anchor="b">
            <a:normAutofit/>
          </a:bodyPr>
          <a:lstStyle>
            <a:lvl1pPr algn="r">
              <a:defRPr sz="4400"/>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a:xfrm>
            <a:off x="1371600" y="6012656"/>
            <a:ext cx="5791200" cy="365125"/>
          </a:xfrm>
        </p:spPr>
        <p:txBody>
          <a:bodyPr tIns="0" bIns="0" anchor="t"/>
          <a:lstStyle>
            <a:lvl1pPr algn="r">
              <a:defRPr sz="1000"/>
            </a:lvl1pPr>
          </a:lstStyle>
          <a:p>
            <a:fld id="{A5E374E2-2A7B-45FD-A3AD-994F277D7D3E}" type="datetimeFigureOut">
              <a:rPr lang="tr-TR" smtClean="0"/>
              <a:pPr/>
              <a:t>21.02.2013</a:t>
            </a:fld>
            <a:endParaRPr lang="tr-TR"/>
          </a:p>
        </p:txBody>
      </p:sp>
      <p:sp>
        <p:nvSpPr>
          <p:cNvPr id="17" name="16 Altbilgi Yer Tutucusu"/>
          <p:cNvSpPr>
            <a:spLocks noGrp="1"/>
          </p:cNvSpPr>
          <p:nvPr>
            <p:ph type="ftr" sz="quarter" idx="11"/>
          </p:nvPr>
        </p:nvSpPr>
        <p:spPr>
          <a:xfrm>
            <a:off x="1371600" y="5650704"/>
            <a:ext cx="5791200" cy="365125"/>
          </a:xfrm>
        </p:spPr>
        <p:txBody>
          <a:bodyPr tIns="0" bIns="0" anchor="b"/>
          <a:lstStyle>
            <a:lvl1pPr algn="r">
              <a:defRPr sz="1100"/>
            </a:lvl1pPr>
          </a:lstStyle>
          <a:p>
            <a:endParaRPr lang="tr-TR"/>
          </a:p>
        </p:txBody>
      </p:sp>
      <p:sp>
        <p:nvSpPr>
          <p:cNvPr id="29" name="28 Slayt Numarası Yer Tutucusu"/>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703F56D5-8639-4208-B3CF-7EDDF9789053}"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A5E374E2-2A7B-45FD-A3AD-994F277D7D3E}" type="datetimeFigureOut">
              <a:rPr lang="tr-TR" smtClean="0"/>
              <a:pPr/>
              <a:t>21.02.2013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03F56D5-8639-4208-B3CF-7EDDF9789053}"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781800" y="381000"/>
            <a:ext cx="1905000" cy="5486400"/>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381000"/>
            <a:ext cx="6248400" cy="5486400"/>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A5E374E2-2A7B-45FD-A3AD-994F277D7D3E}" type="datetimeFigureOut">
              <a:rPr lang="tr-TR" smtClean="0"/>
              <a:pPr/>
              <a:t>21.02.2013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03F56D5-8639-4208-B3CF-7EDDF9789053}"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7494"/>
            <a:ext cx="8229600" cy="1399032"/>
          </a:xfrm>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a:xfrm>
            <a:off x="457200" y="1882808"/>
            <a:ext cx="8229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791456" y="6480048"/>
            <a:ext cx="2133600" cy="301752"/>
          </a:xfrm>
        </p:spPr>
        <p:txBody>
          <a:bodyPr/>
          <a:lstStyle/>
          <a:p>
            <a:fld id="{A5E374E2-2A7B-45FD-A3AD-994F277D7D3E}" type="datetimeFigureOut">
              <a:rPr lang="tr-TR" smtClean="0"/>
              <a:pPr/>
              <a:t>21.02.2013</a:t>
            </a:fld>
            <a:endParaRPr lang="tr-TR"/>
          </a:p>
        </p:txBody>
      </p:sp>
      <p:sp>
        <p:nvSpPr>
          <p:cNvPr id="5" name="4 Altbilgi Yer Tutucusu"/>
          <p:cNvSpPr>
            <a:spLocks noGrp="1"/>
          </p:cNvSpPr>
          <p:nvPr>
            <p:ph type="ftr" sz="quarter" idx="11"/>
          </p:nvPr>
        </p:nvSpPr>
        <p:spPr>
          <a:xfrm>
            <a:off x="457200" y="6480969"/>
            <a:ext cx="4260056" cy="300831"/>
          </a:xfrm>
        </p:spPr>
        <p:txBody>
          <a:bodyPr/>
          <a:lstStyle/>
          <a:p>
            <a:endParaRPr lang="tr-TR"/>
          </a:p>
        </p:txBody>
      </p:sp>
      <p:sp>
        <p:nvSpPr>
          <p:cNvPr id="6" name="5 Slayt Numarası Yer Tutucusu"/>
          <p:cNvSpPr>
            <a:spLocks noGrp="1"/>
          </p:cNvSpPr>
          <p:nvPr>
            <p:ph type="sldNum" sz="quarter" idx="12"/>
          </p:nvPr>
        </p:nvSpPr>
        <p:spPr/>
        <p:txBody>
          <a:bodyPr/>
          <a:lstStyle/>
          <a:p>
            <a:fld id="{703F56D5-8639-4208-B3CF-7EDDF9789053}"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2">
        <a:schemeClr val="bg1"/>
      </p:bgRef>
    </p:bg>
    <p:spTree>
      <p:nvGrpSpPr>
        <p:cNvPr id="1" name=""/>
        <p:cNvGrpSpPr/>
        <p:nvPr/>
      </p:nvGrpSpPr>
      <p:grpSpPr>
        <a:xfrm>
          <a:off x="0" y="0"/>
          <a:ext cx="0" cy="0"/>
          <a:chOff x="0" y="0"/>
          <a:chExt cx="0" cy="0"/>
        </a:xfrm>
      </p:grpSpPr>
      <p:sp>
        <p:nvSpPr>
          <p:cNvPr id="9" name="8 Dik Üçgen"/>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7 İkizkenar Üçgen"/>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3 Veri Yer Tutucusu"/>
          <p:cNvSpPr>
            <a:spLocks noGrp="1"/>
          </p:cNvSpPr>
          <p:nvPr>
            <p:ph type="dt" sz="half" idx="10"/>
          </p:nvPr>
        </p:nvSpPr>
        <p:spPr>
          <a:xfrm>
            <a:off x="6955632" y="6477000"/>
            <a:ext cx="2133600" cy="304800"/>
          </a:xfrm>
        </p:spPr>
        <p:txBody>
          <a:bodyPr/>
          <a:lstStyle/>
          <a:p>
            <a:fld id="{A5E374E2-2A7B-45FD-A3AD-994F277D7D3E}" type="datetimeFigureOut">
              <a:rPr lang="tr-TR" smtClean="0"/>
              <a:pPr/>
              <a:t>21.02.2013</a:t>
            </a:fld>
            <a:endParaRPr lang="tr-TR"/>
          </a:p>
        </p:txBody>
      </p:sp>
      <p:sp>
        <p:nvSpPr>
          <p:cNvPr id="5" name="4 Altbilgi Yer Tutucusu"/>
          <p:cNvSpPr>
            <a:spLocks noGrp="1"/>
          </p:cNvSpPr>
          <p:nvPr>
            <p:ph type="ftr" sz="quarter" idx="11"/>
          </p:nvPr>
        </p:nvSpPr>
        <p:spPr>
          <a:xfrm>
            <a:off x="2619376" y="6480969"/>
            <a:ext cx="4260056" cy="300831"/>
          </a:xfrm>
        </p:spPr>
        <p:txBody>
          <a:bodyPr/>
          <a:lstStyle/>
          <a:p>
            <a:endParaRPr lang="tr-TR"/>
          </a:p>
        </p:txBody>
      </p:sp>
      <p:sp>
        <p:nvSpPr>
          <p:cNvPr id="6" name="5 Slayt Numarası Yer Tutucusu"/>
          <p:cNvSpPr>
            <a:spLocks noGrp="1"/>
          </p:cNvSpPr>
          <p:nvPr>
            <p:ph type="sldNum" sz="quarter" idx="12"/>
          </p:nvPr>
        </p:nvSpPr>
        <p:spPr>
          <a:xfrm>
            <a:off x="8451056" y="809624"/>
            <a:ext cx="502920" cy="300831"/>
          </a:xfrm>
        </p:spPr>
        <p:txBody>
          <a:bodyPr/>
          <a:lstStyle/>
          <a:p>
            <a:fld id="{703F56D5-8639-4208-B3CF-7EDDF9789053}" type="slidenum">
              <a:rPr lang="tr-TR" smtClean="0"/>
              <a:pPr/>
              <a:t>‹#›</a:t>
            </a:fld>
            <a:endParaRPr lang="tr-TR"/>
          </a:p>
        </p:txBody>
      </p:sp>
      <p:cxnSp>
        <p:nvCxnSpPr>
          <p:cNvPr id="11" name="10 Düz Bağlayıcı"/>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9 Düz Bağlayıcı"/>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1 Başlık"/>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marL="0" algn="l">
              <a:defRPr/>
            </a:lvl1p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4791456" y="6480969"/>
            <a:ext cx="2133600" cy="301752"/>
          </a:xfrm>
        </p:spPr>
        <p:txBody>
          <a:bodyPr/>
          <a:lstStyle/>
          <a:p>
            <a:fld id="{A5E374E2-2A7B-45FD-A3AD-994F277D7D3E}" type="datetimeFigureOut">
              <a:rPr lang="tr-TR" smtClean="0"/>
              <a:pPr/>
              <a:t>21.02.2013</a:t>
            </a:fld>
            <a:endParaRPr lang="tr-TR"/>
          </a:p>
        </p:txBody>
      </p:sp>
      <p:sp>
        <p:nvSpPr>
          <p:cNvPr id="6" name="5 Altbilgi Yer Tutucusu"/>
          <p:cNvSpPr>
            <a:spLocks noGrp="1"/>
          </p:cNvSpPr>
          <p:nvPr>
            <p:ph type="ftr" sz="quarter" idx="11"/>
          </p:nvPr>
        </p:nvSpPr>
        <p:spPr>
          <a:xfrm>
            <a:off x="457200" y="6480969"/>
            <a:ext cx="4260056" cy="301752"/>
          </a:xfrm>
        </p:spPr>
        <p:txBody>
          <a:bodyPr/>
          <a:lstStyle/>
          <a:p>
            <a:endParaRPr lang="tr-TR"/>
          </a:p>
        </p:txBody>
      </p:sp>
      <p:sp>
        <p:nvSpPr>
          <p:cNvPr id="7" name="6 Slayt Numarası Yer Tutucusu"/>
          <p:cNvSpPr>
            <a:spLocks noGrp="1"/>
          </p:cNvSpPr>
          <p:nvPr>
            <p:ph type="sldNum" sz="quarter" idx="12"/>
          </p:nvPr>
        </p:nvSpPr>
        <p:spPr>
          <a:xfrm>
            <a:off x="7589520" y="6480969"/>
            <a:ext cx="502920" cy="301752"/>
          </a:xfrm>
        </p:spPr>
        <p:txBody>
          <a:bodyPr/>
          <a:lstStyle/>
          <a:p>
            <a:fld id="{703F56D5-8639-4208-B3CF-7EDDF9789053}"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a:xfrm>
            <a:off x="4791456" y="6480969"/>
            <a:ext cx="2130552" cy="301752"/>
          </a:xfrm>
        </p:spPr>
        <p:txBody>
          <a:bodyPr/>
          <a:lstStyle/>
          <a:p>
            <a:fld id="{A5E374E2-2A7B-45FD-A3AD-994F277D7D3E}" type="datetimeFigureOut">
              <a:rPr lang="tr-TR" smtClean="0"/>
              <a:pPr/>
              <a:t>21.02.2013</a:t>
            </a:fld>
            <a:endParaRPr lang="tr-TR"/>
          </a:p>
        </p:txBody>
      </p:sp>
      <p:sp>
        <p:nvSpPr>
          <p:cNvPr id="8" name="7 Altbilgi Yer Tutucusu"/>
          <p:cNvSpPr>
            <a:spLocks noGrp="1"/>
          </p:cNvSpPr>
          <p:nvPr>
            <p:ph type="ftr" sz="quarter" idx="11"/>
          </p:nvPr>
        </p:nvSpPr>
        <p:spPr>
          <a:xfrm>
            <a:off x="457200" y="6480969"/>
            <a:ext cx="4261104" cy="301752"/>
          </a:xfrm>
        </p:spPr>
        <p:txBody>
          <a:bodyPr/>
          <a:lstStyle/>
          <a:p>
            <a:endParaRPr lang="tr-TR"/>
          </a:p>
        </p:txBody>
      </p:sp>
      <p:sp>
        <p:nvSpPr>
          <p:cNvPr id="9" name="8 Slayt Numarası Yer Tutucusu"/>
          <p:cNvSpPr>
            <a:spLocks noGrp="1"/>
          </p:cNvSpPr>
          <p:nvPr>
            <p:ph type="sldNum" sz="quarter" idx="12"/>
          </p:nvPr>
        </p:nvSpPr>
        <p:spPr>
          <a:xfrm>
            <a:off x="7589520" y="6483096"/>
            <a:ext cx="502920" cy="301752"/>
          </a:xfrm>
        </p:spPr>
        <p:txBody>
          <a:bodyPr/>
          <a:lstStyle>
            <a:lvl1pPr algn="ctr">
              <a:defRPr/>
            </a:lvl1pPr>
          </a:lstStyle>
          <a:p>
            <a:fld id="{703F56D5-8639-4208-B3CF-7EDDF9789053}"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0"/>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A5E374E2-2A7B-45FD-A3AD-994F277D7D3E}" type="datetimeFigureOut">
              <a:rPr lang="tr-TR" smtClean="0"/>
              <a:pPr/>
              <a:t>21.02.2013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703F56D5-8639-4208-B3CF-7EDDF9789053}"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a:xfrm>
            <a:off x="4791456" y="6480969"/>
            <a:ext cx="2133600" cy="301752"/>
          </a:xfrm>
        </p:spPr>
        <p:txBody>
          <a:bodyPr/>
          <a:lstStyle/>
          <a:p>
            <a:fld id="{A5E374E2-2A7B-45FD-A3AD-994F277D7D3E}" type="datetimeFigureOut">
              <a:rPr lang="tr-TR" smtClean="0"/>
              <a:pPr/>
              <a:t>21.02.2013</a:t>
            </a:fld>
            <a:endParaRPr lang="tr-TR"/>
          </a:p>
        </p:txBody>
      </p:sp>
      <p:sp>
        <p:nvSpPr>
          <p:cNvPr id="3" name="2 Altbilgi Yer Tutucusu"/>
          <p:cNvSpPr>
            <a:spLocks noGrp="1"/>
          </p:cNvSpPr>
          <p:nvPr>
            <p:ph type="ftr" sz="quarter" idx="11"/>
          </p:nvPr>
        </p:nvSpPr>
        <p:spPr>
          <a:xfrm>
            <a:off x="457200" y="6481890"/>
            <a:ext cx="4260056" cy="300831"/>
          </a:xfrm>
        </p:spPr>
        <p:txBody>
          <a:bodyPr/>
          <a:lstStyle/>
          <a:p>
            <a:endParaRPr lang="tr-TR"/>
          </a:p>
        </p:txBody>
      </p:sp>
      <p:sp>
        <p:nvSpPr>
          <p:cNvPr id="4" name="3 Slayt Numarası Yer Tutucusu"/>
          <p:cNvSpPr>
            <a:spLocks noGrp="1"/>
          </p:cNvSpPr>
          <p:nvPr>
            <p:ph type="sldNum" sz="quarter" idx="12"/>
          </p:nvPr>
        </p:nvSpPr>
        <p:spPr>
          <a:xfrm>
            <a:off x="7589520" y="6480969"/>
            <a:ext cx="502920" cy="301752"/>
          </a:xfrm>
        </p:spPr>
        <p:txBody>
          <a:bodyPr/>
          <a:lstStyle/>
          <a:p>
            <a:fld id="{703F56D5-8639-4208-B3CF-7EDDF9789053}"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6278976" y="6556248"/>
            <a:ext cx="2133600" cy="301752"/>
          </a:xfrm>
        </p:spPr>
        <p:txBody>
          <a:bodyPr/>
          <a:lstStyle>
            <a:lvl1pPr>
              <a:defRPr sz="900"/>
            </a:lvl1pPr>
          </a:lstStyle>
          <a:p>
            <a:fld id="{A5E374E2-2A7B-45FD-A3AD-994F277D7D3E}" type="datetimeFigureOut">
              <a:rPr lang="tr-TR" smtClean="0"/>
              <a:pPr/>
              <a:t>21.02.2013</a:t>
            </a:fld>
            <a:endParaRPr lang="tr-TR"/>
          </a:p>
        </p:txBody>
      </p:sp>
      <p:sp>
        <p:nvSpPr>
          <p:cNvPr id="6" name="5 Altbilgi Yer Tutucusu"/>
          <p:cNvSpPr>
            <a:spLocks noGrp="1"/>
          </p:cNvSpPr>
          <p:nvPr>
            <p:ph type="ftr" sz="quarter" idx="11"/>
          </p:nvPr>
        </p:nvSpPr>
        <p:spPr>
          <a:xfrm>
            <a:off x="1135856" y="6556248"/>
            <a:ext cx="5143120"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410576" y="6556248"/>
            <a:ext cx="502920" cy="301752"/>
          </a:xfrm>
        </p:spPr>
        <p:txBody>
          <a:bodyPr/>
          <a:lstStyle>
            <a:lvl1pPr>
              <a:defRPr sz="900"/>
            </a:lvl1pPr>
          </a:lstStyle>
          <a:p>
            <a:fld id="{703F56D5-8639-4208-B3CF-7EDDF9789053}"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a:xfrm>
            <a:off x="6108192" y="6556248"/>
            <a:ext cx="2103120" cy="301752"/>
          </a:xfrm>
        </p:spPr>
        <p:txBody>
          <a:bodyPr/>
          <a:lstStyle>
            <a:lvl1pPr>
              <a:defRPr sz="900"/>
            </a:lvl1pPr>
          </a:lstStyle>
          <a:p>
            <a:fld id="{A5E374E2-2A7B-45FD-A3AD-994F277D7D3E}" type="datetimeFigureOut">
              <a:rPr lang="tr-TR" smtClean="0"/>
              <a:pPr/>
              <a:t>21.02.2013</a:t>
            </a:fld>
            <a:endParaRPr lang="tr-TR"/>
          </a:p>
        </p:txBody>
      </p:sp>
      <p:sp>
        <p:nvSpPr>
          <p:cNvPr id="6" name="5 Altbilgi Yer Tutucusu"/>
          <p:cNvSpPr>
            <a:spLocks noGrp="1"/>
          </p:cNvSpPr>
          <p:nvPr>
            <p:ph type="ftr" sz="quarter" idx="11"/>
          </p:nvPr>
        </p:nvSpPr>
        <p:spPr>
          <a:xfrm>
            <a:off x="1170432" y="6557169"/>
            <a:ext cx="4948072"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217192" y="6556248"/>
            <a:ext cx="365760" cy="301752"/>
          </a:xfrm>
        </p:spPr>
        <p:txBody>
          <a:bodyPr/>
          <a:lstStyle>
            <a:lvl1pPr algn="ctr">
              <a:defRPr sz="900"/>
            </a:lvl1pPr>
          </a:lstStyle>
          <a:p>
            <a:fld id="{703F56D5-8639-4208-B3CF-7EDDF9789053}"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10 Dik Üçgen"/>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7 Düz Bağlayıcı"/>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8 Düz Bağlayıcı"/>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21 Başlık Yer Tutucusu"/>
          <p:cNvSpPr>
            <a:spLocks noGrp="1"/>
          </p:cNvSpPr>
          <p:nvPr>
            <p:ph type="title"/>
          </p:nvPr>
        </p:nvSpPr>
        <p:spPr>
          <a:xfrm>
            <a:off x="457200" y="267494"/>
            <a:ext cx="8229600" cy="1399032"/>
          </a:xfrm>
          <a:prstGeom prst="rect">
            <a:avLst/>
          </a:prstGeom>
        </p:spPr>
        <p:txBody>
          <a:bodyPr vert="horz" anchor="ctr">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A5E374E2-2A7B-45FD-A3AD-994F277D7D3E}" type="datetimeFigureOut">
              <a:rPr lang="tr-TR" smtClean="0"/>
              <a:pPr/>
              <a:t>21.02.2013</a:t>
            </a:fld>
            <a:endParaRPr lang="tr-TR"/>
          </a:p>
        </p:txBody>
      </p:sp>
      <p:sp>
        <p:nvSpPr>
          <p:cNvPr id="3" name="2 Altbilgi Yer Tutucusu"/>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tr-TR"/>
          </a:p>
        </p:txBody>
      </p:sp>
      <p:sp>
        <p:nvSpPr>
          <p:cNvPr id="23" name="22 Slayt Numarası Yer Tutucusu"/>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703F56D5-8639-4208-B3CF-7EDDF9789053}"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a:bodyPr>
          <a:lstStyle/>
          <a:p>
            <a:r>
              <a:rPr lang="tr-TR" sz="8000" dirty="0" smtClean="0">
                <a:solidFill>
                  <a:srgbClr val="FF0000"/>
                </a:solidFill>
                <a:latin typeface="Gabriola" pitchFamily="82" charset="0"/>
              </a:rPr>
              <a:t>Peyami Safa</a:t>
            </a:r>
            <a:endParaRPr lang="tr-TR" sz="8000" dirty="0">
              <a:solidFill>
                <a:srgbClr val="FF0000"/>
              </a:solidFill>
              <a:latin typeface="Gabriola" pitchFamily="82" charset="0"/>
            </a:endParaRPr>
          </a:p>
        </p:txBody>
      </p:sp>
      <p:sp>
        <p:nvSpPr>
          <p:cNvPr id="3" name="2 Alt Başlık"/>
          <p:cNvSpPr>
            <a:spLocks noGrp="1"/>
          </p:cNvSpPr>
          <p:nvPr>
            <p:ph type="subTitle" idx="1"/>
          </p:nvPr>
        </p:nvSpPr>
        <p:spPr/>
        <p:txBody>
          <a:bodyPr/>
          <a:lstStyle/>
          <a:p>
            <a:r>
              <a:rPr lang="tr-TR" dirty="0" smtClean="0">
                <a:solidFill>
                  <a:schemeClr val="tx1"/>
                </a:solidFill>
                <a:latin typeface="Gabriola" pitchFamily="82" charset="0"/>
              </a:rPr>
              <a:t>Hamza Solak</a:t>
            </a:r>
            <a:endParaRPr lang="tr-TR" dirty="0">
              <a:solidFill>
                <a:schemeClr val="tx1"/>
              </a:solidFill>
              <a:latin typeface="Gabriola" pitchFamily="82" charset="0"/>
            </a:endParaRPr>
          </a:p>
        </p:txBody>
      </p:sp>
      <p:pic>
        <p:nvPicPr>
          <p:cNvPr id="24578" name="Picture 2" descr="http://t0.gstatic.com/images?q=tbn:ANd9GcS3ailIteFrd6rSorYFbhMG0Jnc_pSX5YcTAnulA-xAU3PSaHR0Og"/>
          <p:cNvPicPr>
            <a:picLocks noChangeAspect="1" noChangeArrowheads="1"/>
          </p:cNvPicPr>
          <p:nvPr/>
        </p:nvPicPr>
        <p:blipFill>
          <a:blip r:embed="rId2" cstate="print"/>
          <a:srcRect/>
          <a:stretch>
            <a:fillRect/>
          </a:stretch>
        </p:blipFill>
        <p:spPr bwMode="auto">
          <a:xfrm>
            <a:off x="683568" y="1772816"/>
            <a:ext cx="3672408" cy="4627215"/>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lnSpcReduction="10000"/>
          </a:bodyPr>
          <a:lstStyle/>
          <a:p>
            <a:r>
              <a:rPr lang="tr-TR" b="1" dirty="0" smtClean="0"/>
              <a:t>İNCELEME-DENEME:</a:t>
            </a:r>
            <a:r>
              <a:rPr lang="tr-TR" dirty="0" smtClean="0"/>
              <a:t> </a:t>
            </a:r>
            <a:br>
              <a:rPr lang="tr-TR" dirty="0" smtClean="0"/>
            </a:br>
            <a:r>
              <a:rPr lang="tr-TR" dirty="0" smtClean="0"/>
              <a:t>Türk İnkılâbına Bakışlar (1938) </a:t>
            </a:r>
            <a:br>
              <a:rPr lang="tr-TR" dirty="0" smtClean="0"/>
            </a:br>
            <a:r>
              <a:rPr lang="tr-TR" dirty="0" smtClean="0"/>
              <a:t>Büyük Avrupa Anketi (1938) </a:t>
            </a:r>
            <a:br>
              <a:rPr lang="tr-TR" dirty="0" smtClean="0"/>
            </a:br>
            <a:r>
              <a:rPr lang="tr-TR" dirty="0" smtClean="0"/>
              <a:t>Felsefî Buhran (1939) </a:t>
            </a:r>
            <a:br>
              <a:rPr lang="tr-TR" dirty="0" smtClean="0"/>
            </a:br>
            <a:r>
              <a:rPr lang="tr-TR" dirty="0" smtClean="0"/>
              <a:t>Millet ve İnsan (1943) </a:t>
            </a:r>
            <a:br>
              <a:rPr lang="tr-TR" dirty="0" smtClean="0"/>
            </a:br>
            <a:r>
              <a:rPr lang="tr-TR" dirty="0" smtClean="0"/>
              <a:t>Mahutlar (1959) </a:t>
            </a:r>
            <a:br>
              <a:rPr lang="tr-TR" dirty="0" smtClean="0"/>
            </a:br>
            <a:r>
              <a:rPr lang="tr-TR" dirty="0" smtClean="0"/>
              <a:t>Mistisizm (1961) </a:t>
            </a:r>
            <a:br>
              <a:rPr lang="tr-TR" dirty="0" smtClean="0"/>
            </a:br>
            <a:r>
              <a:rPr lang="tr-TR" dirty="0" smtClean="0"/>
              <a:t>Nasyonalizm (1961) </a:t>
            </a:r>
            <a:br>
              <a:rPr lang="tr-TR" dirty="0" smtClean="0"/>
            </a:br>
            <a:r>
              <a:rPr lang="tr-TR" dirty="0" smtClean="0"/>
              <a:t>Sosyalizm (1961) </a:t>
            </a:r>
            <a:br>
              <a:rPr lang="tr-TR" dirty="0" smtClean="0"/>
            </a:br>
            <a:endParaRPr lang="tr-T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10000"/>
          </a:bodyPr>
          <a:lstStyle/>
          <a:p>
            <a:r>
              <a:rPr lang="tr-TR" dirty="0" smtClean="0"/>
              <a:t>Doğu-Batı Sentezi (1963) </a:t>
            </a:r>
            <a:br>
              <a:rPr lang="tr-TR" dirty="0" smtClean="0"/>
            </a:br>
            <a:r>
              <a:rPr lang="tr-TR" dirty="0" smtClean="0"/>
              <a:t>Sanat- Edebiyat-</a:t>
            </a:r>
            <a:r>
              <a:rPr lang="tr-TR" dirty="0" err="1" smtClean="0"/>
              <a:t>Tenkid</a:t>
            </a:r>
            <a:r>
              <a:rPr lang="tr-TR" dirty="0" smtClean="0"/>
              <a:t> (1970) </a:t>
            </a:r>
            <a:br>
              <a:rPr lang="tr-TR" dirty="0" smtClean="0"/>
            </a:br>
            <a:r>
              <a:rPr lang="tr-TR" dirty="0" smtClean="0"/>
              <a:t>Osmanlıca-Türkçe- Uydurmaca (1970) </a:t>
            </a:r>
            <a:br>
              <a:rPr lang="tr-TR" dirty="0" smtClean="0"/>
            </a:br>
            <a:r>
              <a:rPr lang="tr-TR" dirty="0" smtClean="0"/>
              <a:t>Sosyalizm-</a:t>
            </a:r>
            <a:r>
              <a:rPr lang="tr-TR" dirty="0" err="1" smtClean="0"/>
              <a:t>Marksizim</a:t>
            </a:r>
            <a:r>
              <a:rPr lang="tr-TR" dirty="0" smtClean="0"/>
              <a:t>- Komünizm (1971) </a:t>
            </a:r>
            <a:br>
              <a:rPr lang="tr-TR" dirty="0" smtClean="0"/>
            </a:br>
            <a:r>
              <a:rPr lang="tr-TR" dirty="0" smtClean="0"/>
              <a:t>Din-İnkılâp-İrtica (1971) </a:t>
            </a:r>
            <a:br>
              <a:rPr lang="tr-TR" dirty="0" smtClean="0"/>
            </a:br>
            <a:r>
              <a:rPr lang="tr-TR" dirty="0" smtClean="0"/>
              <a:t>Kadın-Aşk-Aile (1973) </a:t>
            </a:r>
            <a:br>
              <a:rPr lang="tr-TR" dirty="0" smtClean="0"/>
            </a:br>
            <a:r>
              <a:rPr lang="tr-TR" dirty="0" smtClean="0"/>
              <a:t>Yazarlar-Sanatçılar- Meşhurlar (1976) </a:t>
            </a:r>
            <a:br>
              <a:rPr lang="tr-TR" dirty="0" smtClean="0"/>
            </a:br>
            <a:r>
              <a:rPr lang="tr-TR" dirty="0" smtClean="0"/>
              <a:t>Eğitim-Gençlik-Üniversite (1976) </a:t>
            </a:r>
            <a:br>
              <a:rPr lang="tr-TR" dirty="0" smtClean="0"/>
            </a:br>
            <a:r>
              <a:rPr lang="tr-TR" dirty="0" smtClean="0"/>
              <a:t>20. Asır- Avrupa ve Biz (1976) </a:t>
            </a:r>
            <a:br>
              <a:rPr lang="tr-TR" dirty="0" smtClean="0"/>
            </a:br>
            <a:r>
              <a:rPr lang="tr-TR" dirty="0" smtClean="0"/>
              <a:t/>
            </a:r>
            <a:br>
              <a:rPr lang="tr-TR" dirty="0" smtClean="0"/>
            </a:br>
            <a:endParaRPr lang="tr-T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85000" lnSpcReduction="10000"/>
          </a:bodyPr>
          <a:lstStyle/>
          <a:p>
            <a:r>
              <a:rPr lang="tr-TR" b="1" dirty="0" smtClean="0"/>
              <a:t>DERS KİTAPLARI:</a:t>
            </a:r>
            <a:r>
              <a:rPr lang="tr-TR" dirty="0" smtClean="0"/>
              <a:t> </a:t>
            </a:r>
            <a:br>
              <a:rPr lang="tr-TR" dirty="0" smtClean="0"/>
            </a:br>
            <a:r>
              <a:rPr lang="tr-TR" dirty="0" smtClean="0"/>
              <a:t>Cumhuriyet Mekteplerine Millet Alfabesi (1929) </a:t>
            </a:r>
            <a:br>
              <a:rPr lang="tr-TR" dirty="0" smtClean="0"/>
            </a:br>
            <a:r>
              <a:rPr lang="tr-TR" dirty="0" smtClean="0"/>
              <a:t>Cumhuriyet Mekteplerine Alfabe (1929) </a:t>
            </a:r>
            <a:br>
              <a:rPr lang="tr-TR" dirty="0" smtClean="0"/>
            </a:br>
            <a:r>
              <a:rPr lang="tr-TR" dirty="0" smtClean="0"/>
              <a:t>Cumhuriyet Mekteplerine Kıraat (Dört cilt, 1929) </a:t>
            </a:r>
            <a:br>
              <a:rPr lang="tr-TR" dirty="0" smtClean="0"/>
            </a:br>
            <a:r>
              <a:rPr lang="tr-TR" dirty="0" smtClean="0"/>
              <a:t>Yeni Talebe Mektupları (1930) </a:t>
            </a:r>
            <a:br>
              <a:rPr lang="tr-TR" dirty="0" smtClean="0"/>
            </a:br>
            <a:r>
              <a:rPr lang="tr-TR" dirty="0" smtClean="0"/>
              <a:t>Büyük Mektup Numuneleri (1932) </a:t>
            </a:r>
            <a:br>
              <a:rPr lang="tr-TR" dirty="0" smtClean="0"/>
            </a:br>
            <a:r>
              <a:rPr lang="tr-TR" dirty="0" smtClean="0"/>
              <a:t>Türk Grameri (1941) </a:t>
            </a:r>
            <a:br>
              <a:rPr lang="tr-TR" dirty="0" smtClean="0"/>
            </a:br>
            <a:r>
              <a:rPr lang="tr-TR" dirty="0" smtClean="0"/>
              <a:t>Dil Bilgisi (1942) </a:t>
            </a:r>
            <a:br>
              <a:rPr lang="tr-TR" dirty="0" smtClean="0"/>
            </a:br>
            <a:r>
              <a:rPr lang="tr-TR" dirty="0" smtClean="0"/>
              <a:t>Fransız Grameri (1942) </a:t>
            </a:r>
            <a:br>
              <a:rPr lang="tr-TR" dirty="0" smtClean="0"/>
            </a:br>
            <a:r>
              <a:rPr lang="tr-TR" dirty="0" smtClean="0"/>
              <a:t>Türkçe İzahlı Fransız Grameri (1948</a:t>
            </a:r>
            <a:r>
              <a:rPr lang="tr-TR" dirty="0" smtClean="0"/>
              <a:t>)</a:t>
            </a:r>
          </a:p>
          <a:p>
            <a:r>
              <a:rPr lang="tr-TR" u="sng" dirty="0" smtClean="0">
                <a:hlinkClick r:id="rId2"/>
              </a:rPr>
              <a:t>www.</a:t>
            </a:r>
            <a:r>
              <a:rPr lang="tr-TR" u="sng" dirty="0" err="1" smtClean="0">
                <a:hlinkClick r:id="rId2"/>
              </a:rPr>
              <a:t>sorubak</a:t>
            </a:r>
            <a:r>
              <a:rPr lang="tr-TR" u="sng" smtClean="0">
                <a:hlinkClick r:id="rId2"/>
              </a:rPr>
              <a:t>.com</a:t>
            </a:r>
            <a:r>
              <a:rPr lang="tr-TR" u="sng" smtClean="0"/>
              <a:t> (2008)</a:t>
            </a:r>
            <a:endParaRPr lang="tr-TR" dirty="0" smtClean="0"/>
          </a:p>
          <a:p>
            <a:endParaRPr lang="tr-T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85000" lnSpcReduction="10000"/>
          </a:bodyPr>
          <a:lstStyle/>
          <a:p>
            <a:r>
              <a:rPr lang="tr-TR" dirty="0" smtClean="0"/>
              <a:t>1899’da İstanbul’da doğdu, 15 Haziran 1961’de İstanbul’da yaşamını yitirdi. Psikolojik romanlarıyla tanınan yazar. Şair İsmail Safa’nın oğlu. Babası Sivas'ta sürgünde yaşamını yitirdi. Yoksulluk ve 9 yaşında yakalandığı kemik veremi nedeniyle düzenli bir eğitim almadı. Bir yandan çalışırken bir yandan da kendi kendini yetiştirdi. 13 yaşında hayata atıldı. Posta Telgraf Nezareti'nde memur olarak çalıştı. 1914-1918 arasında öğretmenlik, 1918-1916 arasında gazetecilik yaptı. Hayatını yazıları ile kazandı. </a:t>
            </a:r>
            <a:r>
              <a:rPr lang="tr-TR" u="sng" dirty="0" smtClean="0">
                <a:hlinkClick r:id="rId2"/>
              </a:rPr>
              <a:t>www.</a:t>
            </a:r>
            <a:r>
              <a:rPr lang="tr-TR" u="sng" dirty="0" err="1" smtClean="0">
                <a:hlinkClick r:id="rId2"/>
              </a:rPr>
              <a:t>sorubak</a:t>
            </a:r>
            <a:r>
              <a:rPr lang="tr-TR" u="sng" dirty="0" smtClean="0">
                <a:hlinkClick r:id="rId2"/>
              </a:rPr>
              <a:t>.com</a:t>
            </a:r>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10000"/>
          </a:bodyPr>
          <a:lstStyle/>
          <a:p>
            <a:r>
              <a:rPr lang="tr-TR" dirty="0" smtClean="0"/>
              <a:t>Babası gibi şair olan amcaları </a:t>
            </a:r>
            <a:r>
              <a:rPr lang="tr-TR" dirty="0" err="1" smtClean="0"/>
              <a:t>Ahmed</a:t>
            </a:r>
            <a:r>
              <a:rPr lang="tr-TR" dirty="0" smtClean="0"/>
              <a:t> Vefa ve Ali </a:t>
            </a:r>
            <a:r>
              <a:rPr lang="tr-TR" dirty="0" err="1" smtClean="0"/>
              <a:t>Kâmi'nin</a:t>
            </a:r>
            <a:r>
              <a:rPr lang="tr-TR" dirty="0" smtClean="0"/>
              <a:t> yönlendirmesiyle edebiyata başladı. Kardeşi İlhami ile çıkardığı "Yirminci Asır" adlı akşam gazetesinde "Asrın hikâyeleri" başlığıyla yazdığı magazin hikayeleriyle dikkat çekti. Para kaygısıyla yazdığı sıradan yazılarda annesi Server </a:t>
            </a:r>
            <a:r>
              <a:rPr lang="tr-TR" dirty="0" err="1" smtClean="0"/>
              <a:t>Bedia'nın</a:t>
            </a:r>
            <a:r>
              <a:rPr lang="tr-TR" dirty="0" smtClean="0"/>
              <a:t> adından esinlenerek yarattığı "Server Bedii" takma adını kullandı. Bu isimle kaleme aldığı "Cingöz Recai" isimli polisiye dizi romanları büyük ilgi gördü. </a:t>
            </a:r>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lnSpcReduction="10000"/>
          </a:bodyPr>
          <a:lstStyle/>
          <a:p>
            <a:r>
              <a:rPr lang="tr-TR" dirty="0" smtClean="0"/>
              <a:t>Kültür Haftası (21 sayı, 15 Ocak-3 Haziran 1936) ve Türk Düşüncesi (63 sayı, 1953-1960) adlarında iki dergi çıkardı. </a:t>
            </a:r>
            <a:r>
              <a:rPr lang="tr-TR" dirty="0" err="1" smtClean="0"/>
              <a:t>Tasvîr</a:t>
            </a:r>
            <a:r>
              <a:rPr lang="tr-TR" dirty="0" smtClean="0"/>
              <a:t>-i Efkâr, Cumhuriyet, Milliyet, Tercüman, Son Havadis gazetelerinde yazdı. Çok sevdiği oğlu Merve’yi askerlik hizmeti yaparken kaybedince derinden sarsıldı. Bu olaydan birkaç ay sonra İstanbul’da beyin kanaması sonucu yaşamını yitirdi. Edirnekapı'da toprağa verildi. </a:t>
            </a:r>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10000"/>
          </a:bodyPr>
          <a:lstStyle/>
          <a:p>
            <a:r>
              <a:rPr lang="tr-TR" dirty="0" smtClean="0"/>
              <a:t>Sanat, edebiyat, felsefe, psikoloji, sosyoloji gibi değişik alanlarda yazdığı yazılarla çok yönlü bir yazar oldu. 43 yıl hiç durmadan yazdı. İlk döneminde değişik ilgi alanları içinde sol eğilimli siyasal akımlara ilgi gösterdi. 1930'da basılan ve genç bir hastanın psikolojisini yansıtan otobiyografik romanı "Dokuzuncu Hariciye Koğuşu"nun ilk baskısını "Nâzım Hikmet"e ithaf etmişti. Ama 2'nci Dünya Savaşı'ndan sonra Nazileri savundu. </a:t>
            </a:r>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20000"/>
          </a:bodyPr>
          <a:lstStyle/>
          <a:p>
            <a:r>
              <a:rPr lang="tr-TR" dirty="0" smtClean="0"/>
              <a:t>Ölümünden bir süre önce metapsişik konulara yöneldi. 1949'da yayınlanan son eserlerinden "Matmazel </a:t>
            </a:r>
            <a:r>
              <a:rPr lang="tr-TR" dirty="0" err="1" smtClean="0"/>
              <a:t>Noraliya'nın</a:t>
            </a:r>
            <a:r>
              <a:rPr lang="tr-TR" dirty="0" smtClean="0"/>
              <a:t> </a:t>
            </a:r>
            <a:r>
              <a:rPr lang="tr-TR" dirty="0" err="1" smtClean="0"/>
              <a:t>Koltuğunda"da</a:t>
            </a:r>
            <a:r>
              <a:rPr lang="tr-TR" dirty="0" smtClean="0"/>
              <a:t> tıp öğrenimi yaparken bunalıma girerek felsefeye yönelen ve sonuçta mistik dünya görüşünde karar kılan bir gencin öyküsünü anlattı. Edebiyat ve siyaset tartışmalarının hep içinde bulundu. Nâzım Hikmet, Nurullah Ataç, Zekeriya Sertel, Muhsin Ertuğrul, Aziz Nesin’le polemiklere girdi. Ayrıca ders kitapları da yazdı. </a:t>
            </a:r>
            <a:br>
              <a:rPr lang="tr-TR" dirty="0" smtClean="0"/>
            </a:br>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4800" b="1" dirty="0" smtClean="0">
                <a:solidFill>
                  <a:srgbClr val="FF0000"/>
                </a:solidFill>
                <a:latin typeface="Gabriola" pitchFamily="82" charset="0"/>
              </a:rPr>
              <a:t>ESERLERİ</a:t>
            </a:r>
            <a:r>
              <a:rPr lang="tr-TR" sz="4800" dirty="0" smtClean="0">
                <a:solidFill>
                  <a:srgbClr val="FF0000"/>
                </a:solidFill>
                <a:latin typeface="Gabriola" pitchFamily="82" charset="0"/>
              </a:rPr>
              <a:t> </a:t>
            </a:r>
            <a:endParaRPr lang="tr-TR" sz="4800" dirty="0">
              <a:solidFill>
                <a:srgbClr val="FF0000"/>
              </a:solidFill>
              <a:latin typeface="Gabriola" pitchFamily="82" charset="0"/>
            </a:endParaRPr>
          </a:p>
        </p:txBody>
      </p:sp>
      <p:sp>
        <p:nvSpPr>
          <p:cNvPr id="3" name="2 İçerik Yer Tutucusu"/>
          <p:cNvSpPr>
            <a:spLocks noGrp="1"/>
          </p:cNvSpPr>
          <p:nvPr>
            <p:ph idx="1"/>
          </p:nvPr>
        </p:nvSpPr>
        <p:spPr/>
        <p:txBody>
          <a:bodyPr>
            <a:normAutofit lnSpcReduction="10000"/>
          </a:bodyPr>
          <a:lstStyle/>
          <a:p>
            <a:r>
              <a:rPr lang="tr-TR" b="1" dirty="0" smtClean="0"/>
              <a:t>ROMAN:</a:t>
            </a:r>
            <a:r>
              <a:rPr lang="tr-TR" dirty="0" smtClean="0"/>
              <a:t> </a:t>
            </a:r>
            <a:br>
              <a:rPr lang="tr-TR" dirty="0" smtClean="0"/>
            </a:br>
            <a:r>
              <a:rPr lang="tr-TR" dirty="0" smtClean="0"/>
              <a:t>Gençliğimiz (1922) </a:t>
            </a:r>
            <a:br>
              <a:rPr lang="tr-TR" dirty="0" smtClean="0"/>
            </a:br>
            <a:r>
              <a:rPr lang="tr-TR" dirty="0" smtClean="0"/>
              <a:t>Şimşek (1923) </a:t>
            </a:r>
            <a:br>
              <a:rPr lang="tr-TR" dirty="0" smtClean="0"/>
            </a:br>
            <a:r>
              <a:rPr lang="tr-TR" dirty="0" smtClean="0"/>
              <a:t>Sözde Kızlar (1923) </a:t>
            </a:r>
            <a:br>
              <a:rPr lang="tr-TR" dirty="0" smtClean="0"/>
            </a:br>
            <a:r>
              <a:rPr lang="tr-TR" dirty="0" smtClean="0"/>
              <a:t>Mahşer (1924) </a:t>
            </a:r>
            <a:br>
              <a:rPr lang="tr-TR" dirty="0" smtClean="0"/>
            </a:br>
            <a:r>
              <a:rPr lang="tr-TR" dirty="0" smtClean="0"/>
              <a:t>Bir Akşamdı (1924) </a:t>
            </a:r>
            <a:br>
              <a:rPr lang="tr-TR" dirty="0" smtClean="0"/>
            </a:br>
            <a:r>
              <a:rPr lang="tr-TR" dirty="0" smtClean="0"/>
              <a:t>Süngülerin Gölgesinde (1924) </a:t>
            </a:r>
            <a:br>
              <a:rPr lang="tr-TR" dirty="0" smtClean="0"/>
            </a:br>
            <a:r>
              <a:rPr lang="tr-TR" dirty="0" smtClean="0"/>
              <a:t>Bir Genç Kız Kalbinin </a:t>
            </a:r>
            <a:r>
              <a:rPr lang="tr-TR" dirty="0" err="1" smtClean="0"/>
              <a:t>Cürmü</a:t>
            </a:r>
            <a:r>
              <a:rPr lang="tr-TR" dirty="0" smtClean="0"/>
              <a:t> (1925) </a:t>
            </a:r>
            <a:br>
              <a:rPr lang="tr-TR" dirty="0" smtClean="0"/>
            </a:br>
            <a:r>
              <a:rPr lang="tr-TR" dirty="0" smtClean="0"/>
              <a:t>Canan (1925) </a:t>
            </a:r>
            <a:br>
              <a:rPr lang="tr-TR" dirty="0" smtClean="0"/>
            </a:br>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Dokuzuncu Hariciye Koğuşu (1930) </a:t>
            </a:r>
            <a:br>
              <a:rPr lang="tr-TR" dirty="0" smtClean="0"/>
            </a:br>
            <a:r>
              <a:rPr lang="tr-TR" dirty="0" smtClean="0"/>
              <a:t>Fatih-Harbiye (1931) </a:t>
            </a:r>
            <a:br>
              <a:rPr lang="tr-TR" dirty="0" smtClean="0"/>
            </a:br>
            <a:r>
              <a:rPr lang="tr-TR" dirty="0" smtClean="0"/>
              <a:t>Atilla (1931) </a:t>
            </a:r>
            <a:r>
              <a:rPr lang="tr-TR" u="sng" dirty="0" smtClean="0">
                <a:hlinkClick r:id="rId2"/>
              </a:rPr>
              <a:t>www.</a:t>
            </a:r>
            <a:r>
              <a:rPr lang="tr-TR" u="sng" dirty="0" err="1" smtClean="0">
                <a:hlinkClick r:id="rId2"/>
              </a:rPr>
              <a:t>sorubak</a:t>
            </a:r>
            <a:r>
              <a:rPr lang="tr-TR" u="sng" dirty="0" smtClean="0">
                <a:hlinkClick r:id="rId2"/>
              </a:rPr>
              <a:t>.com</a:t>
            </a:r>
            <a:r>
              <a:rPr lang="tr-TR" dirty="0" smtClean="0"/>
              <a:t/>
            </a:r>
            <a:br>
              <a:rPr lang="tr-TR" dirty="0" smtClean="0"/>
            </a:br>
            <a:r>
              <a:rPr lang="tr-TR" dirty="0" smtClean="0"/>
              <a:t>Bir Tereddüdün Romanı (1933) </a:t>
            </a:r>
            <a:br>
              <a:rPr lang="tr-TR" dirty="0" smtClean="0"/>
            </a:br>
            <a:r>
              <a:rPr lang="tr-TR" dirty="0" smtClean="0"/>
              <a:t>Matmazel </a:t>
            </a:r>
            <a:r>
              <a:rPr lang="tr-TR" dirty="0" err="1" smtClean="0"/>
              <a:t>Noralya’nın</a:t>
            </a:r>
            <a:r>
              <a:rPr lang="tr-TR" dirty="0" smtClean="0"/>
              <a:t> Koltuğu (1949) </a:t>
            </a:r>
            <a:br>
              <a:rPr lang="tr-TR" dirty="0" smtClean="0"/>
            </a:br>
            <a:r>
              <a:rPr lang="tr-TR" dirty="0" smtClean="0"/>
              <a:t>Yalnızız (1951) </a:t>
            </a:r>
            <a:br>
              <a:rPr lang="tr-TR" dirty="0" smtClean="0"/>
            </a:br>
            <a:r>
              <a:rPr lang="tr-TR" dirty="0" smtClean="0"/>
              <a:t>Biz İnsanlar (1959) </a:t>
            </a:r>
            <a:endParaRPr lang="tr-T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dirty="0" smtClean="0"/>
              <a:t>ÖYKÜ:</a:t>
            </a:r>
            <a:r>
              <a:rPr lang="tr-TR" dirty="0" smtClean="0"/>
              <a:t> </a:t>
            </a:r>
            <a:br>
              <a:rPr lang="tr-TR" dirty="0" smtClean="0"/>
            </a:br>
            <a:r>
              <a:rPr lang="tr-TR" dirty="0" smtClean="0"/>
              <a:t>Hikayeler (Halil Açıkgöz derledi, 1980) </a:t>
            </a:r>
            <a:br>
              <a:rPr lang="tr-TR" dirty="0" smtClean="0"/>
            </a:br>
            <a:r>
              <a:rPr lang="tr-TR" dirty="0" smtClean="0"/>
              <a:t/>
            </a:r>
            <a:br>
              <a:rPr lang="tr-TR" dirty="0" smtClean="0"/>
            </a:br>
            <a:r>
              <a:rPr lang="tr-TR" b="1" dirty="0" smtClean="0"/>
              <a:t>OYUN:</a:t>
            </a:r>
            <a:r>
              <a:rPr lang="tr-TR" dirty="0" smtClean="0"/>
              <a:t> </a:t>
            </a:r>
            <a:br>
              <a:rPr lang="tr-TR" dirty="0" smtClean="0"/>
            </a:br>
            <a:r>
              <a:rPr lang="tr-TR" dirty="0" smtClean="0"/>
              <a:t>Gün Doğuyor (1932) </a:t>
            </a:r>
            <a:br>
              <a:rPr lang="tr-TR" dirty="0" smtClean="0"/>
            </a:br>
            <a:r>
              <a:rPr lang="tr-TR" dirty="0" smtClean="0"/>
              <a:t/>
            </a:r>
            <a:br>
              <a:rPr lang="tr-TR" dirty="0" smtClean="0"/>
            </a:br>
            <a:endParaRPr lang="tr-TR"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anlı">
  <a:themeElements>
    <a:clrScheme name="Canlı">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Canlı">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Canlı">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5</TotalTime>
  <Words>374</Words>
  <Application>Microsoft Office PowerPoint</Application>
  <PresentationFormat>Ekran Gösterisi (4:3)</PresentationFormat>
  <Paragraphs>15</Paragraphs>
  <Slides>12</Slides>
  <Notes>0</Notes>
  <HiddenSlides>0</HiddenSlides>
  <MMClips>0</MMClips>
  <ScaleCrop>false</ScaleCrop>
  <HeadingPairs>
    <vt:vector size="4" baseType="variant">
      <vt:variant>
        <vt:lpstr>Tema</vt:lpstr>
      </vt:variant>
      <vt:variant>
        <vt:i4>1</vt:i4>
      </vt:variant>
      <vt:variant>
        <vt:lpstr>Slayt Başlıkları</vt:lpstr>
      </vt:variant>
      <vt:variant>
        <vt:i4>12</vt:i4>
      </vt:variant>
    </vt:vector>
  </HeadingPairs>
  <TitlesOfParts>
    <vt:vector size="13" baseType="lpstr">
      <vt:lpstr>Canlı</vt:lpstr>
      <vt:lpstr>Peyami Safa</vt:lpstr>
      <vt:lpstr>Slayt 2</vt:lpstr>
      <vt:lpstr>Slayt 3</vt:lpstr>
      <vt:lpstr>Slayt 4</vt:lpstr>
      <vt:lpstr>Slayt 5</vt:lpstr>
      <vt:lpstr>Slayt 6</vt:lpstr>
      <vt:lpstr>ESERLERİ </vt:lpstr>
      <vt:lpstr>Slayt 8</vt:lpstr>
      <vt:lpstr>Slayt 9</vt:lpstr>
      <vt:lpstr>Slayt 10</vt:lpstr>
      <vt:lpstr>Slayt 11</vt:lpstr>
      <vt:lpstr>Slayt 12</vt:lpstr>
    </vt:vector>
  </TitlesOfParts>
  <Manager>www.sorubak.com</Manager>
  <Company>www.sorubak.com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pc</dc:creator>
  <cp:keywords>www.sorubak.com</cp:keywords>
  <dc:description>www.sorubak.com</dc:description>
  <cp:lastModifiedBy>Dogan</cp:lastModifiedBy>
  <cp:revision>www.sorubak.com</cp:revision>
  <dcterms:created xsi:type="dcterms:W3CDTF">2013-02-16T17:07:39Z</dcterms:created>
  <dcterms:modified xsi:type="dcterms:W3CDTF">2013-02-21T18:09:40Z</dcterms:modified>
  <cp:category>www.sorubak.com</cp:category>
  <cp:contentType>www.sorubak.com</cp:contentType>
  <cp:contentStatus>www.sorubak.com</cp:contentStatus>
  <cp:version>www.sorubak.com</cp:version>
</cp:coreProperties>
</file>