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88A389-D225-4966-87FC-1190599375E1}" type="datetimeFigureOut">
              <a:rPr lang="tr-TR" smtClean="0"/>
              <a:pPr/>
              <a:t>21.02.2013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A0ACFC-4C04-4B8C-8586-F237074378BF}" type="slidenum">
              <a:rPr lang="tr-TR" smtClean="0"/>
              <a:pPr/>
              <a:t>‹#›</a:t>
            </a:fld>
            <a:endParaRPr lang="tr-TR"/>
          </a:p>
        </p:txBody>
      </p:sp>
    </p:spTree>
    <p:extLst>
      <p:ext uri="{BB962C8B-B14F-4D97-AF65-F5344CB8AC3E}">
        <p14:creationId xmlns:p14="http://schemas.microsoft.com/office/powerpoint/2010/main" xmlns="" val="3974131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1"/>
      </p:bgRef>
    </p:bg>
    <p:spTree>
      <p:nvGrpSpPr>
        <p:cNvPr id="1" name=""/>
        <p:cNvGrpSpPr/>
        <p:nvPr/>
      </p:nvGrpSpPr>
      <p:grpSpPr>
        <a:xfrm>
          <a:off x="0" y="0"/>
          <a:ext cx="0" cy="0"/>
          <a:chOff x="0" y="0"/>
          <a:chExt cx="0" cy="0"/>
        </a:xfrm>
      </p:grpSpPr>
      <p:sp>
        <p:nvSpPr>
          <p:cNvPr id="12" name="11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12 Yuvarlatılmış Dikdörtgen"/>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8 Alt Başlık"/>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p:txBody>
          <a:bodyPr/>
          <a:lstStyle/>
          <a:p>
            <a:fld id="{DBA3747D-415C-41E7-BFC5-DD66E01BB2C5}" type="datetime1">
              <a:rPr lang="tr-TR" smtClean="0"/>
              <a:pPr/>
              <a:t>21.02.2013</a:t>
            </a:fld>
            <a:endParaRPr lang="tr-TR"/>
          </a:p>
        </p:txBody>
      </p:sp>
      <p:sp>
        <p:nvSpPr>
          <p:cNvPr id="17" name="16 Altbilgi Yer Tutucusu"/>
          <p:cNvSpPr>
            <a:spLocks noGrp="1"/>
          </p:cNvSpPr>
          <p:nvPr>
            <p:ph type="ftr" sz="quarter" idx="11"/>
          </p:nvPr>
        </p:nvSpPr>
        <p:spPr/>
        <p:txBody>
          <a:bodyPr/>
          <a:lstStyle/>
          <a:p>
            <a:r>
              <a:rPr lang="tr-TR" smtClean="0"/>
              <a:t>…www.egitimhane.com...</a:t>
            </a:r>
            <a:endParaRPr lang="tr-TR"/>
          </a:p>
        </p:txBody>
      </p:sp>
      <p:sp>
        <p:nvSpPr>
          <p:cNvPr id="29" name="28 Slayt Numarası Yer Tutucusu"/>
          <p:cNvSpPr>
            <a:spLocks noGrp="1"/>
          </p:cNvSpPr>
          <p:nvPr>
            <p:ph type="sldNum" sz="quarter" idx="12"/>
          </p:nvPr>
        </p:nvSpPr>
        <p:spPr/>
        <p:txBody>
          <a:bodyPr lIns="0" tIns="0" rIns="0" bIns="0">
            <a:noAutofit/>
          </a:bodyPr>
          <a:lstStyle>
            <a:lvl1pPr>
              <a:defRPr sz="1400">
                <a:solidFill>
                  <a:srgbClr val="FFFFFF"/>
                </a:solidFill>
              </a:defRPr>
            </a:lvl1pPr>
          </a:lstStyle>
          <a:p>
            <a:fld id="{66E28556-9F9A-4D7A-AEF6-F019342C62DA}" type="slidenum">
              <a:rPr lang="tr-TR" smtClean="0"/>
              <a:pPr/>
              <a:t>‹#›</a:t>
            </a:fld>
            <a:endParaRPr lang="tr-TR"/>
          </a:p>
        </p:txBody>
      </p:sp>
      <p:sp>
        <p:nvSpPr>
          <p:cNvPr id="7" name="6 Dikdörtgen"/>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EB1C86B-DCB9-410F-A222-A75B488D3719}" type="datetime1">
              <a:rPr lang="tr-TR" smtClean="0"/>
              <a:pPr/>
              <a:t>21.02.2013</a:t>
            </a:fld>
            <a:endParaRPr lang="tr-TR"/>
          </a:p>
        </p:txBody>
      </p:sp>
      <p:sp>
        <p:nvSpPr>
          <p:cNvPr id="5" name="4 Altbilgi Yer Tutucusu"/>
          <p:cNvSpPr>
            <a:spLocks noGrp="1"/>
          </p:cNvSpPr>
          <p:nvPr>
            <p:ph type="ftr" sz="quarter" idx="11"/>
          </p:nvPr>
        </p:nvSpPr>
        <p:spPr/>
        <p:txBody>
          <a:bodyPr/>
          <a:lstStyle/>
          <a:p>
            <a:r>
              <a:rPr lang="tr-TR" smtClean="0"/>
              <a:t>…www.egitimhane.com...</a:t>
            </a:r>
            <a:endParaRPr lang="tr-TR"/>
          </a:p>
        </p:txBody>
      </p:sp>
      <p:sp>
        <p:nvSpPr>
          <p:cNvPr id="6" name="5 Slayt Numarası Yer Tutucusu"/>
          <p:cNvSpPr>
            <a:spLocks noGrp="1"/>
          </p:cNvSpPr>
          <p:nvPr>
            <p:ph type="sldNum" sz="quarter" idx="12"/>
          </p:nvPr>
        </p:nvSpPr>
        <p:spPr/>
        <p:txBody>
          <a:bodyPr/>
          <a:lstStyle/>
          <a:p>
            <a:fld id="{66E28556-9F9A-4D7A-AEF6-F019342C62D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41"/>
            <a:ext cx="201168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914400" y="274640"/>
            <a:ext cx="55626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FC3F34F-BE40-4921-9409-EDA16FAD4368}" type="datetime1">
              <a:rPr lang="tr-TR" smtClean="0"/>
              <a:pPr/>
              <a:t>21.02.2013</a:t>
            </a:fld>
            <a:endParaRPr lang="tr-TR"/>
          </a:p>
        </p:txBody>
      </p:sp>
      <p:sp>
        <p:nvSpPr>
          <p:cNvPr id="5" name="4 Altbilgi Yer Tutucusu"/>
          <p:cNvSpPr>
            <a:spLocks noGrp="1"/>
          </p:cNvSpPr>
          <p:nvPr>
            <p:ph type="ftr" sz="quarter" idx="11"/>
          </p:nvPr>
        </p:nvSpPr>
        <p:spPr/>
        <p:txBody>
          <a:bodyPr/>
          <a:lstStyle/>
          <a:p>
            <a:r>
              <a:rPr lang="tr-TR" smtClean="0"/>
              <a:t>…www.egitimhane.com...</a:t>
            </a:r>
            <a:endParaRPr lang="tr-TR"/>
          </a:p>
        </p:txBody>
      </p:sp>
      <p:sp>
        <p:nvSpPr>
          <p:cNvPr id="6" name="5 Slayt Numarası Yer Tutucusu"/>
          <p:cNvSpPr>
            <a:spLocks noGrp="1"/>
          </p:cNvSpPr>
          <p:nvPr>
            <p:ph type="sldNum" sz="quarter" idx="12"/>
          </p:nvPr>
        </p:nvSpPr>
        <p:spPr/>
        <p:txBody>
          <a:bodyPr/>
          <a:lstStyle/>
          <a:p>
            <a:fld id="{66E28556-9F9A-4D7A-AEF6-F019342C62D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EBABD3F4-A8EC-440C-BF3C-8876D04E2EF7}" type="datetime1">
              <a:rPr lang="tr-TR" smtClean="0"/>
              <a:pPr/>
              <a:t>21.02.2013</a:t>
            </a:fld>
            <a:endParaRPr lang="tr-TR"/>
          </a:p>
        </p:txBody>
      </p:sp>
      <p:sp>
        <p:nvSpPr>
          <p:cNvPr id="5" name="4 Altbilgi Yer Tutucusu"/>
          <p:cNvSpPr>
            <a:spLocks noGrp="1"/>
          </p:cNvSpPr>
          <p:nvPr>
            <p:ph type="ftr" sz="quarter" idx="11"/>
          </p:nvPr>
        </p:nvSpPr>
        <p:spPr/>
        <p:txBody>
          <a:bodyPr/>
          <a:lstStyle/>
          <a:p>
            <a:r>
              <a:rPr lang="tr-TR" smtClean="0"/>
              <a:t>…www.egitimhane.com...</a:t>
            </a:r>
            <a:endParaRPr lang="tr-TR"/>
          </a:p>
        </p:txBody>
      </p:sp>
      <p:sp>
        <p:nvSpPr>
          <p:cNvPr id="6" name="5 Slayt Numarası Yer Tutucusu"/>
          <p:cNvSpPr>
            <a:spLocks noGrp="1"/>
          </p:cNvSpPr>
          <p:nvPr>
            <p:ph type="sldNum" sz="quarter" idx="12"/>
          </p:nvPr>
        </p:nvSpPr>
        <p:spPr/>
        <p:txBody>
          <a:bodyPr/>
          <a:lstStyle/>
          <a:p>
            <a:fld id="{66E28556-9F9A-4D7A-AEF6-F019342C62DA}" type="slidenum">
              <a:rPr lang="tr-TR" smtClean="0"/>
              <a:pPr/>
              <a:t>‹#›</a:t>
            </a:fld>
            <a:endParaRPr lang="tr-TR"/>
          </a:p>
        </p:txBody>
      </p:sp>
      <p:sp>
        <p:nvSpPr>
          <p:cNvPr id="8" name="7 İçerik Yer Tutucusu"/>
          <p:cNvSpPr>
            <a:spLocks noGrp="1"/>
          </p:cNvSpPr>
          <p:nvPr>
            <p:ph sz="quarter" idx="1"/>
          </p:nvPr>
        </p:nvSpPr>
        <p:spPr>
          <a:xfrm>
            <a:off x="914400" y="1447800"/>
            <a:ext cx="777240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11" name="10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9 Yuvarlatılmış Dikdörtgen"/>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722313" y="952500"/>
            <a:ext cx="7772400" cy="1362075"/>
          </a:xfrm>
        </p:spPr>
        <p:txBody>
          <a:bodyPr anchor="b" anchorCtr="0"/>
          <a:lstStyle>
            <a:lvl1pPr algn="l">
              <a:buNone/>
              <a:defRPr sz="4000" b="0" cap="none"/>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C3A646C8-27AF-485D-A4B3-D12BF785C024}" type="datetime1">
              <a:rPr lang="tr-TR" smtClean="0"/>
              <a:pPr/>
              <a:t>21.02.2013</a:t>
            </a:fld>
            <a:endParaRPr lang="tr-TR"/>
          </a:p>
        </p:txBody>
      </p:sp>
      <p:sp>
        <p:nvSpPr>
          <p:cNvPr id="5" name="4 Altbilgi Yer Tutucusu"/>
          <p:cNvSpPr>
            <a:spLocks noGrp="1"/>
          </p:cNvSpPr>
          <p:nvPr>
            <p:ph type="ftr" sz="quarter" idx="11"/>
          </p:nvPr>
        </p:nvSpPr>
        <p:spPr>
          <a:xfrm>
            <a:off x="800100" y="6172200"/>
            <a:ext cx="4000500" cy="457200"/>
          </a:xfrm>
        </p:spPr>
        <p:txBody>
          <a:bodyPr/>
          <a:lstStyle/>
          <a:p>
            <a:r>
              <a:rPr lang="tr-TR" smtClean="0"/>
              <a:t>…www.egitimhane.com...</a:t>
            </a:r>
            <a:endParaRPr lang="tr-TR"/>
          </a:p>
        </p:txBody>
      </p:sp>
      <p:sp>
        <p:nvSpPr>
          <p:cNvPr id="7" name="6 Dikdörtgen"/>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146304" y="6208776"/>
            <a:ext cx="457200" cy="457200"/>
          </a:xfrm>
        </p:spPr>
        <p:txBody>
          <a:bodyPr/>
          <a:lstStyle/>
          <a:p>
            <a:fld id="{66E28556-9F9A-4D7A-AEF6-F019342C62DA}"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A167B4C1-15DF-4C36-A985-0C4321225FC4}" type="datetime1">
              <a:rPr lang="tr-TR" smtClean="0"/>
              <a:pPr/>
              <a:t>21.02.2013</a:t>
            </a:fld>
            <a:endParaRPr lang="tr-TR"/>
          </a:p>
        </p:txBody>
      </p:sp>
      <p:sp>
        <p:nvSpPr>
          <p:cNvPr id="6" name="5 Altbilgi Yer Tutucusu"/>
          <p:cNvSpPr>
            <a:spLocks noGrp="1"/>
          </p:cNvSpPr>
          <p:nvPr>
            <p:ph type="ftr" sz="quarter" idx="11"/>
          </p:nvPr>
        </p:nvSpPr>
        <p:spPr/>
        <p:txBody>
          <a:bodyPr/>
          <a:lstStyle/>
          <a:p>
            <a:r>
              <a:rPr lang="tr-TR" smtClean="0"/>
              <a:t>…www.egitimhane.com...</a:t>
            </a:r>
            <a:endParaRPr lang="tr-TR"/>
          </a:p>
        </p:txBody>
      </p:sp>
      <p:sp>
        <p:nvSpPr>
          <p:cNvPr id="7" name="6 Slayt Numarası Yer Tutucusu"/>
          <p:cNvSpPr>
            <a:spLocks noGrp="1"/>
          </p:cNvSpPr>
          <p:nvPr>
            <p:ph type="sldNum" sz="quarter" idx="12"/>
          </p:nvPr>
        </p:nvSpPr>
        <p:spPr/>
        <p:txBody>
          <a:bodyPr/>
          <a:lstStyle/>
          <a:p>
            <a:fld id="{66E28556-9F9A-4D7A-AEF6-F019342C62DA}" type="slidenum">
              <a:rPr lang="tr-TR" smtClean="0"/>
              <a:pPr/>
              <a:t>‹#›</a:t>
            </a:fld>
            <a:endParaRPr lang="tr-TR"/>
          </a:p>
        </p:txBody>
      </p:sp>
      <p:sp>
        <p:nvSpPr>
          <p:cNvPr id="9" name="8 İçerik Yer Tutucusu"/>
          <p:cNvSpPr>
            <a:spLocks noGrp="1"/>
          </p:cNvSpPr>
          <p:nvPr>
            <p:ph sz="quarter" idx="1"/>
          </p:nvPr>
        </p:nvSpPr>
        <p:spPr>
          <a:xfrm>
            <a:off x="91440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93395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3050"/>
            <a:ext cx="7772400" cy="1143000"/>
          </a:xfrm>
        </p:spPr>
        <p:txBody>
          <a:bodyPr anchor="b" anchorCtr="0"/>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C7327400-F659-48FF-ADF0-31DA3B1028CA}" type="datetime1">
              <a:rPr lang="tr-TR" smtClean="0"/>
              <a:pPr/>
              <a:t>21.02.2013</a:t>
            </a:fld>
            <a:endParaRPr lang="tr-TR"/>
          </a:p>
        </p:txBody>
      </p:sp>
      <p:sp>
        <p:nvSpPr>
          <p:cNvPr id="8" name="7 Altbilgi Yer Tutucusu"/>
          <p:cNvSpPr>
            <a:spLocks noGrp="1"/>
          </p:cNvSpPr>
          <p:nvPr>
            <p:ph type="ftr" sz="quarter" idx="11"/>
          </p:nvPr>
        </p:nvSpPr>
        <p:spPr/>
        <p:txBody>
          <a:bodyPr/>
          <a:lstStyle/>
          <a:p>
            <a:r>
              <a:rPr lang="tr-TR" smtClean="0"/>
              <a:t>…www.egitimhane.com...</a:t>
            </a:r>
            <a:endParaRPr lang="tr-TR"/>
          </a:p>
        </p:txBody>
      </p:sp>
      <p:sp>
        <p:nvSpPr>
          <p:cNvPr id="9" name="8 Slayt Numarası Yer Tutucusu"/>
          <p:cNvSpPr>
            <a:spLocks noGrp="1"/>
          </p:cNvSpPr>
          <p:nvPr>
            <p:ph type="sldNum" sz="quarter" idx="12"/>
          </p:nvPr>
        </p:nvSpPr>
        <p:spPr/>
        <p:txBody>
          <a:bodyPr/>
          <a:lstStyle/>
          <a:p>
            <a:fld id="{66E28556-9F9A-4D7A-AEF6-F019342C62DA}" type="slidenum">
              <a:rPr lang="tr-TR" smtClean="0"/>
              <a:pPr/>
              <a:t>‹#›</a:t>
            </a:fld>
            <a:endParaRPr lang="tr-TR"/>
          </a:p>
        </p:txBody>
      </p:sp>
      <p:sp>
        <p:nvSpPr>
          <p:cNvPr id="11" name="10 İçerik Yer Tutucusu"/>
          <p:cNvSpPr>
            <a:spLocks noGrp="1"/>
          </p:cNvSpPr>
          <p:nvPr>
            <p:ph sz="half" idx="2"/>
          </p:nvPr>
        </p:nvSpPr>
        <p:spPr>
          <a:xfrm>
            <a:off x="9144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4"/>
          </p:nvPr>
        </p:nvSpPr>
        <p:spPr>
          <a:xfrm>
            <a:off x="49530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42E7C140-13B8-4D9C-A72D-B57E85281543}" type="datetime1">
              <a:rPr lang="tr-TR" smtClean="0"/>
              <a:pPr/>
              <a:t>21.02.2013</a:t>
            </a:fld>
            <a:endParaRPr lang="tr-TR"/>
          </a:p>
        </p:txBody>
      </p:sp>
      <p:sp>
        <p:nvSpPr>
          <p:cNvPr id="4" name="3 Altbilgi Yer Tutucusu"/>
          <p:cNvSpPr>
            <a:spLocks noGrp="1"/>
          </p:cNvSpPr>
          <p:nvPr>
            <p:ph type="ftr" sz="quarter" idx="11"/>
          </p:nvPr>
        </p:nvSpPr>
        <p:spPr/>
        <p:txBody>
          <a:bodyPr/>
          <a:lstStyle/>
          <a:p>
            <a:r>
              <a:rPr lang="tr-TR" smtClean="0"/>
              <a:t>…www.egitimhane.com...</a:t>
            </a:r>
            <a:endParaRPr lang="tr-TR"/>
          </a:p>
        </p:txBody>
      </p:sp>
      <p:sp>
        <p:nvSpPr>
          <p:cNvPr id="5" name="4 Slayt Numarası Yer Tutucusu"/>
          <p:cNvSpPr>
            <a:spLocks noGrp="1"/>
          </p:cNvSpPr>
          <p:nvPr>
            <p:ph type="sldNum" sz="quarter" idx="12"/>
          </p:nvPr>
        </p:nvSpPr>
        <p:spPr/>
        <p:txBody>
          <a:bodyPr/>
          <a:lstStyle/>
          <a:p>
            <a:fld id="{66E28556-9F9A-4D7A-AEF6-F019342C62DA}"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1504E86B-227A-4C90-96B5-3F6AD75C15C5}" type="datetime1">
              <a:rPr lang="tr-TR" smtClean="0"/>
              <a:pPr/>
              <a:t>21.02.2013</a:t>
            </a:fld>
            <a:endParaRPr lang="tr-TR"/>
          </a:p>
        </p:txBody>
      </p:sp>
      <p:sp>
        <p:nvSpPr>
          <p:cNvPr id="3" name="2 Altbilgi Yer Tutucusu"/>
          <p:cNvSpPr>
            <a:spLocks noGrp="1"/>
          </p:cNvSpPr>
          <p:nvPr>
            <p:ph type="ftr" sz="quarter" idx="11"/>
          </p:nvPr>
        </p:nvSpPr>
        <p:spPr/>
        <p:txBody>
          <a:bodyPr/>
          <a:lstStyle/>
          <a:p>
            <a:r>
              <a:rPr lang="tr-TR" smtClean="0"/>
              <a:t>…www.egitimhane.com...</a:t>
            </a:r>
            <a:endParaRPr lang="tr-TR"/>
          </a:p>
        </p:txBody>
      </p:sp>
      <p:sp>
        <p:nvSpPr>
          <p:cNvPr id="4" name="3 Slayt Numarası Yer Tutucusu"/>
          <p:cNvSpPr>
            <a:spLocks noGrp="1"/>
          </p:cNvSpPr>
          <p:nvPr>
            <p:ph type="sldNum" sz="quarter" idx="12"/>
          </p:nvPr>
        </p:nvSpPr>
        <p:spPr/>
        <p:txBody>
          <a:bodyPr/>
          <a:lstStyle/>
          <a:p>
            <a:fld id="{66E28556-9F9A-4D7A-AEF6-F019342C62D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7 Dikdörtgen"/>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8 Yuvarlatılmış Dikdörtgen"/>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914400" y="273050"/>
            <a:ext cx="7772400" cy="1143000"/>
          </a:xfrm>
        </p:spPr>
        <p:txBody>
          <a:bodyPr anchor="b" anchorCtr="0"/>
          <a:lstStyle>
            <a:lvl1pPr algn="l">
              <a:buNone/>
              <a:defRPr sz="4000" b="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1758798F-8B48-4327-9374-9C90D11A9423}" type="datetime1">
              <a:rPr lang="tr-TR" smtClean="0"/>
              <a:pPr/>
              <a:t>21.02.2013</a:t>
            </a:fld>
            <a:endParaRPr lang="tr-TR"/>
          </a:p>
        </p:txBody>
      </p:sp>
      <p:sp>
        <p:nvSpPr>
          <p:cNvPr id="6" name="5 Altbilgi Yer Tutucusu"/>
          <p:cNvSpPr>
            <a:spLocks noGrp="1"/>
          </p:cNvSpPr>
          <p:nvPr>
            <p:ph type="ftr" sz="quarter" idx="11"/>
          </p:nvPr>
        </p:nvSpPr>
        <p:spPr/>
        <p:txBody>
          <a:bodyPr/>
          <a:lstStyle/>
          <a:p>
            <a:r>
              <a:rPr lang="tr-TR" smtClean="0"/>
              <a:t>…www.egitimhane.com...</a:t>
            </a:r>
            <a:endParaRPr lang="tr-TR"/>
          </a:p>
        </p:txBody>
      </p:sp>
      <p:sp>
        <p:nvSpPr>
          <p:cNvPr id="7" name="6 Slayt Numarası Yer Tutucusu"/>
          <p:cNvSpPr>
            <a:spLocks noGrp="1"/>
          </p:cNvSpPr>
          <p:nvPr>
            <p:ph type="sldNum" sz="quarter" idx="12"/>
          </p:nvPr>
        </p:nvSpPr>
        <p:spPr/>
        <p:txBody>
          <a:bodyPr/>
          <a:lstStyle/>
          <a:p>
            <a:fld id="{66E28556-9F9A-4D7A-AEF6-F019342C62DA}" type="slidenum">
              <a:rPr lang="tr-TR" smtClean="0"/>
              <a:pPr/>
              <a:t>‹#›</a:t>
            </a:fld>
            <a:endParaRPr lang="tr-TR"/>
          </a:p>
        </p:txBody>
      </p:sp>
      <p:sp>
        <p:nvSpPr>
          <p:cNvPr id="11" name="10 İçerik Yer Tutucusu"/>
          <p:cNvSpPr>
            <a:spLocks noGrp="1"/>
          </p:cNvSpPr>
          <p:nvPr>
            <p:ph sz="quarter" idx="1"/>
          </p:nvPr>
        </p:nvSpPr>
        <p:spPr>
          <a:xfrm>
            <a:off x="2971800" y="1600200"/>
            <a:ext cx="5715000" cy="44958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900550"/>
            <a:ext cx="7315200" cy="522288"/>
          </a:xfrm>
        </p:spPr>
        <p:txBody>
          <a:bodyPr anchor="ctr">
            <a:noAutofit/>
          </a:bodyPr>
          <a:lstStyle>
            <a:lvl1pPr algn="l">
              <a:buNone/>
              <a:defRPr sz="2800" b="0"/>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E0930E84-0670-456B-B5BE-629C418468DE}" type="datetime1">
              <a:rPr lang="tr-TR" smtClean="0"/>
              <a:pPr/>
              <a:t>21.02.2013</a:t>
            </a:fld>
            <a:endParaRPr lang="tr-TR"/>
          </a:p>
        </p:txBody>
      </p:sp>
      <p:sp>
        <p:nvSpPr>
          <p:cNvPr id="6" name="5 Altbilgi Yer Tutucusu"/>
          <p:cNvSpPr>
            <a:spLocks noGrp="1"/>
          </p:cNvSpPr>
          <p:nvPr>
            <p:ph type="ftr" sz="quarter" idx="11"/>
          </p:nvPr>
        </p:nvSpPr>
        <p:spPr>
          <a:xfrm>
            <a:off x="914400" y="6172200"/>
            <a:ext cx="3886200" cy="457200"/>
          </a:xfrm>
        </p:spPr>
        <p:txBody>
          <a:bodyPr/>
          <a:lstStyle/>
          <a:p>
            <a:r>
              <a:rPr lang="tr-TR" smtClean="0"/>
              <a:t>…www.egitimhane.com...</a:t>
            </a:r>
            <a:endParaRPr lang="tr-TR"/>
          </a:p>
        </p:txBody>
      </p:sp>
      <p:sp>
        <p:nvSpPr>
          <p:cNvPr id="7" name="6 Slayt Numarası Yer Tutucusu"/>
          <p:cNvSpPr>
            <a:spLocks noGrp="1"/>
          </p:cNvSpPr>
          <p:nvPr>
            <p:ph type="sldNum" sz="quarter" idx="12"/>
          </p:nvPr>
        </p:nvSpPr>
        <p:spPr>
          <a:xfrm>
            <a:off x="146304" y="6208776"/>
            <a:ext cx="457200" cy="457200"/>
          </a:xfrm>
        </p:spPr>
        <p:txBody>
          <a:bodyPr/>
          <a:lstStyle/>
          <a:p>
            <a:fld id="{66E28556-9F9A-4D7A-AEF6-F019342C62DA}" type="slidenum">
              <a:rPr lang="tr-TR" smtClean="0"/>
              <a:pPr/>
              <a:t>‹#›</a:t>
            </a:fld>
            <a:endParaRPr lang="tr-TR"/>
          </a:p>
        </p:txBody>
      </p:sp>
      <p:sp>
        <p:nvSpPr>
          <p:cNvPr id="11" name="10 Dikdörtgen"/>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ikdörtgen"/>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Resim Yer Tutucusu"/>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tr-TR" smtClean="0"/>
              <a:t>Resim eklemek için simgeyi tıklatın</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7 Yuvarlatılmış Dikdörtgen"/>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21 Başlık Yer Tutucusu"/>
          <p:cNvSpPr>
            <a:spLocks noGrp="1"/>
          </p:cNvSpPr>
          <p:nvPr>
            <p:ph type="title"/>
          </p:nvPr>
        </p:nvSpPr>
        <p:spPr>
          <a:xfrm>
            <a:off x="914400" y="274638"/>
            <a:ext cx="7772400" cy="1143000"/>
          </a:xfrm>
          <a:prstGeom prst="rect">
            <a:avLst/>
          </a:prstGeom>
        </p:spPr>
        <p:txBody>
          <a:bodyPr bIns="91440" anchor="b" anchorCtr="0">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0EAFEE4-A3E8-4E34-83A3-673FAF1C4BCF}" type="datetime1">
              <a:rPr lang="tr-TR" smtClean="0"/>
              <a:pPr/>
              <a:t>21.02.2013</a:t>
            </a:fld>
            <a:endParaRPr lang="tr-TR"/>
          </a:p>
        </p:txBody>
      </p:sp>
      <p:sp>
        <p:nvSpPr>
          <p:cNvPr id="3" name="2 Altbilgi Yer Tutucusu"/>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r>
              <a:rPr lang="tr-TR" smtClean="0"/>
              <a:t>…www.egitimhane.com...</a:t>
            </a:r>
            <a:endParaRPr lang="tr-TR"/>
          </a:p>
        </p:txBody>
      </p:sp>
      <p:sp>
        <p:nvSpPr>
          <p:cNvPr id="23" name="22 Slayt Numarası Yer Tutucusu"/>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6E28556-9F9A-4D7A-AEF6-F019342C62DA}"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1403648" y="4005064"/>
            <a:ext cx="6400800" cy="1752600"/>
          </a:xfrm>
        </p:spPr>
        <p:txBody>
          <a:bodyPr>
            <a:normAutofit/>
          </a:bodyPr>
          <a:lstStyle/>
          <a:p>
            <a:r>
              <a:rPr lang="tr-TR" dirty="0" smtClean="0">
                <a:solidFill>
                  <a:schemeClr val="tx1"/>
                </a:solidFill>
                <a:latin typeface="Gabriola" pitchFamily="82" charset="0"/>
              </a:rPr>
              <a:t>Hamza Solak</a:t>
            </a:r>
            <a:endParaRPr lang="tr-TR" dirty="0">
              <a:solidFill>
                <a:schemeClr val="tx1"/>
              </a:solidFill>
              <a:latin typeface="Gabriola" pitchFamily="82" charset="0"/>
            </a:endParaRPr>
          </a:p>
        </p:txBody>
      </p:sp>
      <p:sp>
        <p:nvSpPr>
          <p:cNvPr id="2" name="1 Başlık"/>
          <p:cNvSpPr>
            <a:spLocks noGrp="1"/>
          </p:cNvSpPr>
          <p:nvPr>
            <p:ph type="ctrTitle"/>
          </p:nvPr>
        </p:nvSpPr>
        <p:spPr/>
        <p:txBody>
          <a:bodyPr>
            <a:normAutofit/>
          </a:bodyPr>
          <a:lstStyle/>
          <a:p>
            <a:r>
              <a:rPr lang="tr-TR" sz="5400" b="1" dirty="0" smtClean="0">
                <a:solidFill>
                  <a:srgbClr val="FF0000"/>
                </a:solidFill>
                <a:latin typeface="Gabriola" pitchFamily="82" charset="0"/>
              </a:rPr>
              <a:t>Milli </a:t>
            </a:r>
            <a:r>
              <a:rPr lang="tr-TR" sz="5400" b="1" dirty="0">
                <a:solidFill>
                  <a:srgbClr val="FF0000"/>
                </a:solidFill>
                <a:latin typeface="Gabriola" pitchFamily="82" charset="0"/>
              </a:rPr>
              <a:t>M</a:t>
            </a:r>
            <a:r>
              <a:rPr lang="tr-TR" sz="5400" b="1" dirty="0" smtClean="0">
                <a:solidFill>
                  <a:srgbClr val="FF0000"/>
                </a:solidFill>
                <a:latin typeface="Gabriola" pitchFamily="82" charset="0"/>
              </a:rPr>
              <a:t>ücadele Dönemi </a:t>
            </a:r>
            <a:endParaRPr lang="tr-TR" sz="5400" dirty="0">
              <a:solidFill>
                <a:srgbClr val="FF0000"/>
              </a:solidFill>
              <a:latin typeface="Gabriola" pitchFamily="82" charset="0"/>
            </a:endParaRPr>
          </a:p>
        </p:txBody>
      </p:sp>
      <p:sp>
        <p:nvSpPr>
          <p:cNvPr id="4" name="Altbilgi Yer Tutucusu 3"/>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lnSpcReduction="10000"/>
          </a:bodyPr>
          <a:lstStyle/>
          <a:p>
            <a:r>
              <a:rPr lang="tr-TR" dirty="0" smtClean="0"/>
              <a:t>. Mustafa Kemal Paşa, </a:t>
            </a:r>
            <a:r>
              <a:rPr lang="tr-TR" dirty="0" err="1" smtClean="0"/>
              <a:t>Nezâretten</a:t>
            </a:r>
            <a:r>
              <a:rPr lang="tr-TR" dirty="0" smtClean="0"/>
              <a:t> çıkarken,“Heyecanımdan dudaklarımı ısırdığımı hatırlıyorum. Kafes açılmış, önünde geniş bir âlem, kanatlarını çırparak uçmağa hazırlanan bir kuş gibi idim.” diyordu.</a:t>
            </a:r>
          </a:p>
          <a:p>
            <a:r>
              <a:rPr lang="tr-TR" dirty="0" smtClean="0"/>
              <a:t>Samsun’a ayak basmasından hemen sonra Mustafa Kemal Paşa’nın görevlendirilme gerekçesine mugayir hareketlerini gören İngiliz yetkililer endişelidirler. 6 Haziran 1919’da Karadeniz’deki İngiliz Deniz Kuvvetleri Komutanı General </a:t>
            </a:r>
            <a:r>
              <a:rPr lang="tr-TR" dirty="0" err="1" smtClean="0"/>
              <a:t>Milne</a:t>
            </a:r>
            <a:r>
              <a:rPr lang="tr-TR" dirty="0" smtClean="0"/>
              <a:t>, Üçüncü Ordu Müfettişi’nin faaliyetleri hakkında Osmanlı Harbiye </a:t>
            </a:r>
            <a:r>
              <a:rPr lang="tr-TR" dirty="0" err="1" smtClean="0"/>
              <a:t>Nezâreti’ne</a:t>
            </a:r>
            <a:r>
              <a:rPr lang="tr-TR" dirty="0" smtClean="0"/>
              <a:t> şikâyette bulunmakta ve karışıklıklara sebebiyet veren bu kişinin geri çağrılmasını talep etmektedir.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fontScale="92500" lnSpcReduction="10000"/>
          </a:bodyPr>
          <a:lstStyle/>
          <a:p>
            <a:r>
              <a:rPr lang="tr-TR" dirty="0" smtClean="0"/>
              <a:t>Amiral </a:t>
            </a:r>
            <a:r>
              <a:rPr lang="tr-TR" dirty="0" err="1" smtClean="0"/>
              <a:t>Calthorpe</a:t>
            </a:r>
            <a:r>
              <a:rPr lang="tr-TR" dirty="0" smtClean="0"/>
              <a:t> da bir kaç gün sonra aynı anlamda teşebbüste bulunur. Harbiye Nezareti’nce bu talebe boyun eğilir ve Mustafa Kemal’e en kısa zamanda İstanbul’a dönmesi emredilir. İstanbul’dan azledildiğine </a:t>
            </a:r>
            <a:r>
              <a:rPr lang="tr-TR" dirty="0" err="1" smtClean="0"/>
              <a:t>dâir</a:t>
            </a:r>
            <a:r>
              <a:rPr lang="tr-TR" dirty="0" smtClean="0"/>
              <a:t> telgraf yola çıktığı anda, O da Harbiye Nezareti’ne ve Sultana sadece müfettişlik görevinden değil, aynı zamanda ordudan da istifa ettiğini bildirir. Artık </a:t>
            </a:r>
            <a:r>
              <a:rPr lang="tr-TR" dirty="0" err="1" smtClean="0"/>
              <a:t>sâde</a:t>
            </a:r>
            <a:r>
              <a:rPr lang="tr-TR" dirty="0" smtClean="0"/>
              <a:t> bir vatandaştır ve elinde hiç bir güç yoktur. Ancak O, </a:t>
            </a:r>
            <a:r>
              <a:rPr lang="tr-TR" dirty="0" err="1" smtClean="0"/>
              <a:t>mücâdele</a:t>
            </a:r>
            <a:r>
              <a:rPr lang="tr-TR" dirty="0" smtClean="0"/>
              <a:t> edeceği milletleri bildiği kadar, birlikte yürüyeceği milletini de çok iyi tanımaktadır. Bunu,“Ben 1919 senesi Mayısı içinde Samsun’a çıktığım gün elimde hiç bir kuvvet yoktu. Yalnız büyük Türk milletinin </a:t>
            </a:r>
            <a:r>
              <a:rPr lang="tr-TR" dirty="0" err="1" smtClean="0"/>
              <a:t>asâletinden</a:t>
            </a:r>
            <a:r>
              <a:rPr lang="tr-TR" dirty="0" smtClean="0"/>
              <a:t> doğan ve benim vicdanımı dolduran yüksek ve manevî bir kuvvet vardı. İşte ben bu ulusal kuvvete, bu Türk milletine güvenerek yola çıktım.”</a:t>
            </a:r>
            <a:endParaRPr lang="tr-TR" dirty="0"/>
          </a:p>
        </p:txBody>
      </p:sp>
      <p:sp>
        <p:nvSpPr>
          <p:cNvPr id="4" name="Altbilgi Yer Tutucusu 3"/>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t>sözleriyle ifade edecektir. Nitekim, kısa bir süre sonra her taraftan sevgi ve bağlılık mesajları gelir. Kazım Karabekir Paşa bizzat gelerek, “Size askerlerimin ve subaylarımın saygılarını iletirim. Geçmişteki gibi her zaman bizim saygı değer komutanımızsınız. Size resmî otomobilinizi ve süvari muhafız takımını getirdim. Hepimiz emrinizdeyiz Paşam.” der.</a:t>
            </a:r>
          </a:p>
          <a:p>
            <a:r>
              <a:rPr lang="tr-TR" dirty="0" smtClean="0"/>
              <a:t>Temmuz 1919’da Erzurum’a gelen Mustafa Kemal Paşa, görevinden ve askerlikten 8 Temmuz 1919’da istifa etmiştir. </a:t>
            </a:r>
            <a:endParaRPr lang="tr-TR" dirty="0"/>
          </a:p>
        </p:txBody>
      </p:sp>
      <p:sp>
        <p:nvSpPr>
          <p:cNvPr id="4" name="Altbilgi Yer Tutucusu 3"/>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t>Samsun’a çıkışından henüz bir buçuk ay gibi kısa bir süre geçmiş olmasına rağmen bu süre içerisinde yaptığı faaliyetler ve verdiği mesajlar, başta İngilizler olmak üzere müstevlilerin bütün hesaplarını bozacak </a:t>
            </a:r>
            <a:r>
              <a:rPr lang="tr-TR" dirty="0" err="1" smtClean="0"/>
              <a:t>mâhiyettedir</a:t>
            </a:r>
            <a:r>
              <a:rPr lang="tr-TR" dirty="0" smtClean="0"/>
              <a:t>. Bir hafta kadar Samsun’da kaldıktan sonra Havza’ya geçen, oradan Amasya’ya giden Mustafa Kemal Paşa, gerçekten de müfettişlik görevi dışında memleketin muhtelif yerlerinde cereyan eden olaylar ve özellikle Anadolu’da başlayan işgallerle ilgilenmeye, bildiriler yayınlamaya, yazışmalar yapmaya başlamıştır. </a:t>
            </a:r>
            <a:endParaRPr lang="tr-TR" dirty="0"/>
          </a:p>
        </p:txBody>
      </p:sp>
      <p:sp>
        <p:nvSpPr>
          <p:cNvPr id="4" name="Altbilgi Yer Tutucusu 3"/>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t>Gönderdiği genelgelerinde, İzmir ve bunu takiben Manisa ve Aydın’ın işgalinin ilerideki tehlikeyi daha açık olarak hissettirdiğini, kabulü mümkün olmayan bu durum karşısında büyük ve heyecanlı mitingler yapılarak gösterilerde bulunulması ve tepkilerin dile getirilmesini ister.</a:t>
            </a:r>
          </a:p>
          <a:p>
            <a:r>
              <a:rPr lang="tr-TR" dirty="0" smtClean="0"/>
              <a:t>Bu yazılarındaki ifadelerden Mustafa Kemal Paşa’nın doğrudan millet adına hareket eden ciddi bir devlet adamı ve lider olarak hareket ettiğini anlamaktayız. Samsun’dan Amasya’ya geçen Mustafa Kemal 21/22 Haziran 1919 gecesi meşhur Amasya Tamimini yayınlar.</a:t>
            </a:r>
          </a:p>
          <a:p>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lnSpcReduction="10000"/>
          </a:bodyPr>
          <a:lstStyle/>
          <a:p>
            <a:r>
              <a:rPr lang="tr-TR" dirty="0" smtClean="0"/>
              <a:t>Amasya Tamimi’nin maddeleri incelendiği zaman millî devlet kavramının ihtiva ettiği </a:t>
            </a:r>
            <a:r>
              <a:rPr lang="tr-TR" dirty="0" err="1" smtClean="0"/>
              <a:t>mânayı</a:t>
            </a:r>
            <a:r>
              <a:rPr lang="tr-TR" dirty="0" smtClean="0"/>
              <a:t> bulmak mümkündür. Zaten Amasya Tamimi’nden, Erzurum Kongresi-Sivas Kongresi-Türkiye Büyük Millet Meclisi’nin açılışı ve Cumhuriyet’in ilânına kadar giden hareket çizgisi tamamen bu fikir ile </a:t>
            </a:r>
            <a:r>
              <a:rPr lang="tr-TR" dirty="0" err="1" smtClean="0"/>
              <a:t>kâim</a:t>
            </a:r>
            <a:r>
              <a:rPr lang="tr-TR" dirty="0" smtClean="0"/>
              <a:t> olmuştur. En önemlisi tamimde belirtilen “istiklâlin yine milletin azim ve kararıyla kurtarılacağı” ifadesidir. Böylece “</a:t>
            </a:r>
            <a:r>
              <a:rPr lang="tr-TR" dirty="0" err="1" smtClean="0"/>
              <a:t>İrâde</a:t>
            </a:r>
            <a:r>
              <a:rPr lang="tr-TR" dirty="0" smtClean="0"/>
              <a:t>-i Milliye” ve “Hâkimiyet-i Milliye” esası artık Millî </a:t>
            </a:r>
            <a:r>
              <a:rPr lang="tr-TR" dirty="0" err="1" smtClean="0"/>
              <a:t>Mücâdele</a:t>
            </a:r>
            <a:r>
              <a:rPr lang="tr-TR" dirty="0" smtClean="0"/>
              <a:t> ve Türk Devleti için temel ve sarsılmaz bir </a:t>
            </a:r>
            <a:r>
              <a:rPr lang="tr-TR" dirty="0" err="1" smtClean="0"/>
              <a:t>âmil</a:t>
            </a:r>
            <a:r>
              <a:rPr lang="tr-TR" dirty="0" smtClean="0"/>
              <a:t> olmuştur. Ayrıca, hukukî zemini hazırlayacak olan millî bir heyetin toplanması kararı da tarihî bir karar olmuştur.</a:t>
            </a:r>
          </a:p>
          <a:p>
            <a:pPr>
              <a:buNone/>
            </a:pPr>
            <a:r>
              <a:rPr lang="tr-TR" dirty="0" smtClean="0"/>
              <a:t> </a:t>
            </a:r>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fontScale="92500" lnSpcReduction="20000"/>
          </a:bodyPr>
          <a:lstStyle/>
          <a:p>
            <a:r>
              <a:rPr lang="tr-TR" dirty="0" smtClean="0"/>
              <a:t>İstiklâl Harbi başladıktan sonra millî bir devletin kurulması görüşü resmen ilk defa Misak-ı Millî’de yer almış, bu görüş önce Erzurum Kongresi’nde kabul edilip, sonradan Sivas Kongresi’nde genişletilerek 28 Ocak 1920’de Meclis-i </a:t>
            </a:r>
            <a:r>
              <a:rPr lang="tr-TR" dirty="0" err="1" smtClean="0"/>
              <a:t>Mebusan</a:t>
            </a:r>
            <a:r>
              <a:rPr lang="tr-TR" dirty="0" smtClean="0"/>
              <a:t> tarafından tasvip edilmiştir. Bu itibarla </a:t>
            </a:r>
            <a:r>
              <a:rPr lang="tr-TR" dirty="0" err="1" smtClean="0"/>
              <a:t>Misâk</a:t>
            </a:r>
            <a:r>
              <a:rPr lang="tr-TR" dirty="0" smtClean="0"/>
              <a:t>-ı Millî, İstiklâl Harbi’nin siyasî ve askerî hedeflerini gösteren bir belge olmuştur.</a:t>
            </a:r>
          </a:p>
          <a:p>
            <a:r>
              <a:rPr lang="tr-TR" dirty="0" smtClean="0"/>
              <a:t>Burada önemli bir hususun da ilâve edilmesinde fayda vardır. Tam bağımsız bir millî devlet kurmak fikri, işin başından beri Mustafa Kemal Paşa’nın amaçları arasındadır.“Hürriyet ve İstiklâl benim karakterimdir… bence bir millette şerefin, haysiyetin, namusun ve insanlığın vücut ve </a:t>
            </a:r>
            <a:r>
              <a:rPr lang="tr-TR" dirty="0" err="1" smtClean="0"/>
              <a:t>bekâ</a:t>
            </a:r>
            <a:r>
              <a:rPr lang="tr-TR" dirty="0" smtClean="0"/>
              <a:t> bulabilmesi, mutlak o milletin hürriyet ve istiklâline sahip olması ile </a:t>
            </a:r>
            <a:r>
              <a:rPr lang="tr-TR" dirty="0" err="1" smtClean="0"/>
              <a:t>kâimdir</a:t>
            </a:r>
            <a:r>
              <a:rPr lang="tr-TR" dirty="0" smtClean="0"/>
              <a:t>…Ben yaşayabilmek için müstakil bir milletin evlâdı kalmalıyım. Bu sebeple Millî İstiklâl bence bir hayat meselesidir. </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t>Milletin ve memleketin menfaatleri gerektirdiği takdirde, milletlerden her biri ile dostluk ve siyasî </a:t>
            </a:r>
            <a:r>
              <a:rPr lang="tr-TR" dirty="0" err="1" smtClean="0"/>
              <a:t>münâsebetleri</a:t>
            </a:r>
            <a:r>
              <a:rPr lang="tr-TR" dirty="0" smtClean="0"/>
              <a:t> takdir ederim. Ancak benim milletimi esir etmek isteyen herhangi bir milletin de, bu arzusundan vazgeçinceye kadar amansız düşmanıyım.” Diyen Atatürk, Haziran 1919’da Franklin </a:t>
            </a:r>
            <a:r>
              <a:rPr lang="tr-TR" dirty="0" err="1" smtClean="0"/>
              <a:t>Bouillon</a:t>
            </a:r>
            <a:r>
              <a:rPr lang="tr-TR" dirty="0" smtClean="0"/>
              <a:t> ile yaptığı görüşme sırasında “İstiklâl-i Tam” hakkında şunları söylemişti:“İstiklâl-i tam, bizim bugün deruhte ettiğimiz vazifelerin ruh-ı aslîsidir. Bu vazife bütün millet ve tarihe karşı deruhte edilmiştir….</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t>…. Biz; yaşamak isteyen, haysiyet ve şerefiyle yaşamak isteyen bir milletiz. Bir hataya tebaiyet yüzünden bu evsaftan mahrum kalmağa tahammül edemeyiz. … İstiklâl-ı tam denildiği zaman, bittabi, siyasî, malî, iktisadî, adlî, askerî, </a:t>
            </a:r>
            <a:r>
              <a:rPr lang="tr-TR" dirty="0" err="1" smtClean="0"/>
              <a:t>harsî</a:t>
            </a:r>
            <a:r>
              <a:rPr lang="tr-TR" dirty="0" smtClean="0"/>
              <a:t> ve ilâ… her hususta istiklâl-i tanı ve serbesti-i tam demektir. Bu saydıklarımın herhangi birinde istiklâlden mahrumiyet millet ve memleketin, </a:t>
            </a:r>
            <a:r>
              <a:rPr lang="tr-TR" dirty="0" err="1" smtClean="0"/>
              <a:t>mânâ</a:t>
            </a:r>
            <a:r>
              <a:rPr lang="tr-TR" dirty="0" smtClean="0"/>
              <a:t>-</a:t>
            </a:r>
            <a:r>
              <a:rPr lang="tr-TR" dirty="0" err="1" smtClean="0"/>
              <a:t>yı</a:t>
            </a:r>
            <a:r>
              <a:rPr lang="tr-TR" dirty="0" smtClean="0"/>
              <a:t> </a:t>
            </a:r>
            <a:r>
              <a:rPr lang="tr-TR" dirty="0" err="1" smtClean="0"/>
              <a:t>hakikiyesiyle</a:t>
            </a:r>
            <a:r>
              <a:rPr lang="tr-TR" dirty="0" smtClean="0"/>
              <a:t> bütün istiklâlinden mahrumiyeti demektir.”</a:t>
            </a:r>
            <a:endParaRPr lang="tr-TR" dirty="0"/>
          </a:p>
        </p:txBody>
      </p:sp>
      <p:sp>
        <p:nvSpPr>
          <p:cNvPr id="4" name="Altbilgi Yer Tutucusu 3"/>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lnSpcReduction="10000"/>
          </a:bodyPr>
          <a:lstStyle/>
          <a:p>
            <a:r>
              <a:rPr lang="tr-TR" dirty="0" smtClean="0"/>
              <a:t>Bütün bu bilgilerden anlaşılacağı gibi, 19Mayıs 1919 tarihinde Mustafa Kemal Paşa’nın Samsun’a çıkması Türk tarihinin bir dönüm noktasıdır. Bu olay ile Türk Millî Mücadelesi fiilen başlamış oluyordu. Zira Mustafa Kemal Paşa’nın Samsun’a çıkışından itibaren yürüttüğü faaliyetler tamamen millî bir Türk devleti kurmaya matuf faaliyetlerdir. Bu olay ile Türk Millî Mücadelesi de liderini bulmuş oluyordu. Bu itibarla Büyük Zafer’e giden yolun başlangıcı “19Mayıs”tır ve bu eşsiz mücadeleyi başlatan da “Atatürk” olmuştur. Zaferden sonra da tam istiklâlini ilân eden yeni bir Türk Devleti kurulmuştur.</a:t>
            </a:r>
          </a:p>
          <a:p>
            <a:r>
              <a:rPr lang="tr-TR" dirty="0" smtClean="0"/>
              <a:t> </a:t>
            </a:r>
            <a:r>
              <a:rPr lang="tr-TR" u="sng" dirty="0" smtClean="0">
                <a:hlinkClick r:id="rId2"/>
              </a:rPr>
              <a:t>www.</a:t>
            </a:r>
            <a:r>
              <a:rPr lang="tr-TR" u="sng" dirty="0" err="1" smtClean="0">
                <a:hlinkClick r:id="rId2"/>
              </a:rPr>
              <a:t>sorubak</a:t>
            </a:r>
            <a:r>
              <a:rPr lang="tr-TR" u="sng" smtClean="0">
                <a:hlinkClick r:id="rId2"/>
              </a:rPr>
              <a:t>.com</a:t>
            </a:r>
            <a:endParaRPr lang="tr-TR" smtClean="0"/>
          </a:p>
          <a:p>
            <a:endParaRPr lang="tr-TR" dirty="0"/>
          </a:p>
        </p:txBody>
      </p:sp>
      <p:sp>
        <p:nvSpPr>
          <p:cNvPr id="4" name="Altbilgi Yer Tutucusu 3"/>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t>Milli mücadele dönemi Mustafa Kemal Atatürk’ün 19 Mayıs 1919′da Samsun’a ayak basmasıyla başlayan bir mücadele döneminin genel adıdır. Bu dönem cumhuriyetimizin kuruluşuna kadar sürmüştür diyebiliriz. Bu dönemde Mustafa Kemal’in önderliğinde Anadolu’da parça parça olan milli hareketlerin birleşmesi en önemli özelliğidir.</a:t>
            </a:r>
          </a:p>
          <a:p>
            <a:r>
              <a:rPr lang="tr-TR" dirty="0" smtClean="0"/>
              <a:t>19 Mayıs 1919 tarihi, Türk İstiklâl Harbi’nin hukuken, </a:t>
            </a:r>
            <a:r>
              <a:rPr lang="tr-TR" dirty="0" err="1" smtClean="0"/>
              <a:t>siyâseten</a:t>
            </a:r>
            <a:r>
              <a:rPr lang="tr-TR" dirty="0" smtClean="0"/>
              <a:t> ve bir anlamda fiilen başladığı tarihtir. Milletin kendi istiklâlini kurtarmak yönünde kendi azim ve kararını ortaya koyduğu bir tarihtir. </a:t>
            </a:r>
            <a:endParaRPr lang="tr-TR" dirty="0"/>
          </a:p>
        </p:txBody>
      </p:sp>
      <p:sp>
        <p:nvSpPr>
          <p:cNvPr id="4" name="Altbilgi Yer Tutucusu 3"/>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lnSpcReduction="10000"/>
          </a:bodyPr>
          <a:lstStyle/>
          <a:p>
            <a:r>
              <a:rPr lang="tr-TR" dirty="0" smtClean="0"/>
              <a:t>Bu tarihten sonra Anadolu’da </a:t>
            </a:r>
            <a:r>
              <a:rPr lang="tr-TR" dirty="0" err="1" smtClean="0"/>
              <a:t>Kuvâ</a:t>
            </a:r>
            <a:r>
              <a:rPr lang="tr-TR" dirty="0" smtClean="0"/>
              <a:t>-</a:t>
            </a:r>
            <a:r>
              <a:rPr lang="tr-TR" dirty="0" err="1" smtClean="0"/>
              <a:t>yı</a:t>
            </a:r>
            <a:r>
              <a:rPr lang="tr-TR" dirty="0" smtClean="0"/>
              <a:t> Milliye derlenip toparlanacak ve Hâkimiyet-i </a:t>
            </a:r>
            <a:r>
              <a:rPr lang="tr-TR" dirty="0" err="1" smtClean="0"/>
              <a:t>Milliye’nin</a:t>
            </a:r>
            <a:r>
              <a:rPr lang="tr-TR" dirty="0" smtClean="0"/>
              <a:t> </a:t>
            </a:r>
            <a:r>
              <a:rPr lang="tr-TR" dirty="0" err="1" smtClean="0"/>
              <a:t>idâmesi</a:t>
            </a:r>
            <a:r>
              <a:rPr lang="tr-TR" dirty="0" smtClean="0"/>
              <a:t> için </a:t>
            </a:r>
            <a:r>
              <a:rPr lang="tr-TR" dirty="0" err="1" smtClean="0"/>
              <a:t>mücâdeleye</a:t>
            </a:r>
            <a:r>
              <a:rPr lang="tr-TR" dirty="0" smtClean="0"/>
              <a:t> başlanacaktır. </a:t>
            </a:r>
            <a:r>
              <a:rPr lang="tr-TR" dirty="0" err="1" smtClean="0"/>
              <a:t>Mücâdele</a:t>
            </a:r>
            <a:r>
              <a:rPr lang="tr-TR" dirty="0" smtClean="0"/>
              <a:t> neticesi Mustafa Kemal Paşa’nın Samsun’a çıkmadan önce tasarladığı </a:t>
            </a:r>
            <a:r>
              <a:rPr lang="tr-TR" dirty="0" err="1" smtClean="0"/>
              <a:t>vechile</a:t>
            </a:r>
            <a:r>
              <a:rPr lang="tr-TR" dirty="0" smtClean="0"/>
              <a:t> yıkılan bir imparatorluktan yepyeni ve millî bir Türk devleti hayat bulacaktır. Bu itibarla 19 Mayıs tarihi, Türk tarihinde mümtaz bir mevkie sahiptir</a:t>
            </a:r>
            <a:r>
              <a:rPr lang="tr-TR" dirty="0" smtClean="0"/>
              <a:t>. </a:t>
            </a:r>
            <a:r>
              <a:rPr lang="tr-TR" u="sng" dirty="0" smtClean="0">
                <a:hlinkClick r:id="rId2"/>
              </a:rPr>
              <a:t>www.</a:t>
            </a:r>
            <a:r>
              <a:rPr lang="tr-TR" u="sng" dirty="0" err="1" smtClean="0">
                <a:hlinkClick r:id="rId2"/>
              </a:rPr>
              <a:t>sorubak</a:t>
            </a:r>
            <a:r>
              <a:rPr lang="tr-TR" u="sng" dirty="0" smtClean="0">
                <a:hlinkClick r:id="rId2"/>
              </a:rPr>
              <a:t>.com</a:t>
            </a:r>
            <a:endParaRPr lang="tr-TR" dirty="0" smtClean="0"/>
          </a:p>
          <a:p>
            <a:r>
              <a:rPr lang="tr-TR" dirty="0" smtClean="0"/>
              <a:t>Atatürk Nutuk’a, “1919 yılı Mayısının 19 uncu günü Samsun’a çıktım. Umumî durum ve manzara: Osmanlı Devleti’nin içinde bulunduğu grup, Dünya Savaşı’nda yenilmiş, Osmanlı ordusu her tarafta zedelenmiş, şartları ağır bir ateşkes anlaşması imzalanmış. </a:t>
            </a:r>
            <a:endParaRPr lang="tr-TR" dirty="0"/>
          </a:p>
        </p:txBody>
      </p:sp>
      <p:sp>
        <p:nvSpPr>
          <p:cNvPr id="4" name="Altbilgi Yer Tutucusu 3"/>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t>Büyük Harbin uzun yılları boyunca, millet yorgun ve fakir bir halde…” diye başlar ve kısaca bir durum tespitinde bulunur. Sonra düşünülen kurtuluş çarelerini sıralar ve şunları söyler:</a:t>
            </a:r>
          </a:p>
          <a:p>
            <a:r>
              <a:rPr lang="tr-TR" dirty="0" smtClean="0"/>
              <a:t>“Efendiler, bu durum karşısında tek bir karar vardı. O da millî hakimiyete dayanan kayıtsız şartsız, bağımsız yeni </a:t>
            </a:r>
            <a:r>
              <a:rPr lang="tr-TR" dirty="0" err="1" smtClean="0"/>
              <a:t>birTürk</a:t>
            </a:r>
            <a:r>
              <a:rPr lang="tr-TR" dirty="0" smtClean="0"/>
              <a:t> Devleti kurmak…İşte İstanbul’dan çıkmadan önce düşündüğümüz ve Samsun’da, Anadolu topraklarına ayak basar basmaz uygulanmasına başladığımız karar, bu karar olmuştur…Türk’ün haysiyeti ve gururu ve kabiliyeti çok yüksek ve büyüktür. Böyle bir millet esir yaşamaktansa, mahvolsun daha iyidir. Öyleyse ya istiklâl ya ölüm!”</a:t>
            </a:r>
          </a:p>
          <a:p>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fontScale="85000" lnSpcReduction="20000"/>
          </a:bodyPr>
          <a:lstStyle/>
          <a:p>
            <a:r>
              <a:rPr lang="tr-TR" dirty="0" smtClean="0"/>
              <a:t>1905 yılında Harp Akademisi’nden kurmay yüzbaşı olarak mezun olan Mustafa Kemal, aynı yıl merkezi Şam’da bulunan V. Ordu’ya </a:t>
            </a:r>
            <a:r>
              <a:rPr lang="tr-TR" dirty="0" err="1" smtClean="0"/>
              <a:t>tâyin</a:t>
            </a:r>
            <a:r>
              <a:rPr lang="tr-TR" dirty="0" smtClean="0"/>
              <a:t> oldu. Şam’a giderken Beyrut’taki arkadaşlarına,“Asıl mesele yıkılmak üzere bulunan imparatorluktan bir Türk devleti çıkarmaktır.” Diyen Mustafa Kemal, 1907’de özetle şu görüşleri ifade ediyordu:“Meşrutiyet, köhneleşmiş ve </a:t>
            </a:r>
            <a:r>
              <a:rPr lang="tr-TR" dirty="0" err="1" smtClean="0"/>
              <a:t>insicâmını</a:t>
            </a:r>
            <a:r>
              <a:rPr lang="tr-TR" dirty="0" smtClean="0"/>
              <a:t> kaybetmiş olan Osmanlı İmparatorluğu’nun gövdesi üzerinde değil, aksine Türk çoğunluğunun yaşadığı kısım üzerinde, düşmanların yani büyük devletlerin yapacağı bir tasfiye yerine, kendi başına bir Türk devleti kurmalıdır. Nüfusun yarısı Türk olmayan ve halbuki geniş bir saha işgal eden devletin bütün varlığı ve </a:t>
            </a:r>
            <a:r>
              <a:rPr lang="tr-TR" dirty="0" err="1" smtClean="0"/>
              <a:t>müdâfası</a:t>
            </a:r>
            <a:r>
              <a:rPr lang="tr-TR" dirty="0" smtClean="0"/>
              <a:t> “Türk’ün omuzlarına yüklenmiş, Hıristiyan azınlıklar ise, yalnız kendi çıkarlarını sağlamakla kalmıyor, komşu ve aynı ırktaki devletlerle birleşmek için fırsat kaçırmak istemiyorlar. Geriye kalan Türkler ve Araplar, ayrı ayrı devletlerin sömürgeleri haline getirilecek,Türk’ten başka unsurlar, düşman devletlerin tarafını tutacaklar.</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t>Şu halde devlet gövdesinin çökmesiyle hâsıl olacak enkazın altında ezilip perişan olmak mı, yoksa çoğunluğu Türk olan millî sınırlara çekilerek burasını mı savunmak daha doğru ve hayırlı olacak?Ben selâmeti ikinci fikrin tatbikinde görüyorum.”</a:t>
            </a:r>
          </a:p>
          <a:p>
            <a:r>
              <a:rPr lang="tr-TR" dirty="0" smtClean="0"/>
              <a:t>Mustafa Kemal’in Birinci Dünya Harbi’nden kısa bir süre önce ileri sürdüğü </a:t>
            </a:r>
            <a:r>
              <a:rPr lang="tr-TR" dirty="0" err="1" smtClean="0"/>
              <a:t>isâbetli</a:t>
            </a:r>
            <a:r>
              <a:rPr lang="tr-TR" dirty="0" smtClean="0"/>
              <a:t> fikirler,Osmanlı Devleti’nin son on yılında iktidara sahip İttihat ve Terakki hükümeti tarafından başarılı bir şekilde tatbik edilebilseydi, devlet daha o zaman kurtarılabilirdi. Tarihin akışını anlamayan İttihat ve Terakki liderleri bu cesareti gösteremediler.</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t>I.Dünya Harbi’ne girilmesi, büyük kayıplar bir yana, devletin sonu olmuş, bu devlet içinden yeni bir Türk devleti çıkarılmasını da iyice zorlaştırmıştır. Dört yıl süren savaştan yenilmiş olarak çıkan devlet, 30Ekim 1918 tarihinde Mondros Mütarekesi’ni imzalamak zorunda kalmıştır. </a:t>
            </a:r>
            <a:r>
              <a:rPr lang="tr-TR" dirty="0" err="1" smtClean="0"/>
              <a:t>Mütârekenâme’nin</a:t>
            </a:r>
            <a:r>
              <a:rPr lang="tr-TR" dirty="0" smtClean="0"/>
              <a:t> meşhur 7. maddesi ile “Müttefikler güvenliklerini tehdit edecek bir durum olduğunda herhangi bir stratejik yeri işgal etme hakkını” elde etmişlerdi. Osmanlı ordusu terhis edilir; silâh ve </a:t>
            </a:r>
            <a:r>
              <a:rPr lang="tr-TR" dirty="0" err="1" smtClean="0"/>
              <a:t>cephânelere</a:t>
            </a:r>
            <a:r>
              <a:rPr lang="tr-TR" dirty="0" smtClean="0"/>
              <a:t> el konulur. </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t>Müttefiklerin,</a:t>
            </a:r>
            <a:r>
              <a:rPr lang="tr-TR" dirty="0" err="1" smtClean="0"/>
              <a:t>Mütâreke</a:t>
            </a:r>
            <a:r>
              <a:rPr lang="tr-TR" dirty="0" smtClean="0"/>
              <a:t> maddelerini isteklerine uygun bir tarzda uygulamaya başlamaları, hatta </a:t>
            </a:r>
            <a:r>
              <a:rPr lang="tr-TR" dirty="0" err="1" smtClean="0"/>
              <a:t>Mütâreke</a:t>
            </a:r>
            <a:r>
              <a:rPr lang="tr-TR" dirty="0" smtClean="0"/>
              <a:t> maddeleri hükümlerine aykırı olmasına rağmen, bir çok yerde işgale başlamaları, Mondros </a:t>
            </a:r>
            <a:r>
              <a:rPr lang="tr-TR" dirty="0" err="1" smtClean="0"/>
              <a:t>Mütârekesi’nin</a:t>
            </a:r>
            <a:r>
              <a:rPr lang="tr-TR" dirty="0" smtClean="0"/>
              <a:t> ihtiva ettiği şartlar ile yetinmeyeceklerini ve aralarında yaptıkları gizli anlaşmaların hükümlerini açıkça uygulayacaklarını gösteriyordu. Başka bir ifade ile Müttefiklerin Osmanlı topraklarını parçalamak emelinde oldukları açıktır.</a:t>
            </a:r>
          </a:p>
          <a:p>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fontScale="92500" lnSpcReduction="10000"/>
          </a:bodyPr>
          <a:lstStyle/>
          <a:p>
            <a:r>
              <a:rPr lang="tr-TR" dirty="0" smtClean="0"/>
              <a:t>Müttefiklerin Anadolu’yu parçalayacaklarını çok iyi bilen Mustafa Kemal Paşa, Mondros </a:t>
            </a:r>
            <a:r>
              <a:rPr lang="tr-TR" dirty="0" err="1" smtClean="0"/>
              <a:t>Mütârekesi</a:t>
            </a:r>
            <a:r>
              <a:rPr lang="tr-TR" dirty="0" smtClean="0"/>
              <a:t> yapıldıktan sonra Kasım ayı ortalarında İstanbul’dadır. Millî Mücadele’ye hazırlanan Mustafa Kemal,İstanbul’da bulunduğu sıralarda, devletin içinde bulunduğu durumun </a:t>
            </a:r>
            <a:r>
              <a:rPr lang="tr-TR" dirty="0" err="1" smtClean="0"/>
              <a:t>muhâsebesini</a:t>
            </a:r>
            <a:r>
              <a:rPr lang="tr-TR" dirty="0" smtClean="0"/>
              <a:t> yapıyordu.</a:t>
            </a:r>
          </a:p>
          <a:p>
            <a:r>
              <a:rPr lang="tr-TR" dirty="0" smtClean="0"/>
              <a:t>Mondros </a:t>
            </a:r>
            <a:r>
              <a:rPr lang="tr-TR" dirty="0" err="1" smtClean="0"/>
              <a:t>Mütârekesi</a:t>
            </a:r>
            <a:r>
              <a:rPr lang="tr-TR" dirty="0" smtClean="0"/>
              <a:t> yapıldıktan hemen sonra İngilizlerin,“Samsun’da Hıristiyanları toptan öldürmek için Müslüman </a:t>
            </a:r>
            <a:r>
              <a:rPr lang="tr-TR" dirty="0" err="1" smtClean="0"/>
              <a:t>ahâlinin</a:t>
            </a:r>
            <a:r>
              <a:rPr lang="tr-TR" dirty="0" smtClean="0"/>
              <a:t> silâhlandırıldığı” yönünde şikâyetleri vardır. Mustafa Kemal Paşa, Nisan ayı sonlarında </a:t>
            </a:r>
            <a:r>
              <a:rPr lang="tr-TR" dirty="0" err="1" smtClean="0"/>
              <a:t>âsâyişin</a:t>
            </a:r>
            <a:r>
              <a:rPr lang="tr-TR" dirty="0" smtClean="0"/>
              <a:t> herhangi bir </a:t>
            </a:r>
            <a:r>
              <a:rPr lang="tr-TR" dirty="0" err="1" smtClean="0"/>
              <a:t>sûrette</a:t>
            </a:r>
            <a:r>
              <a:rPr lang="tr-TR" dirty="0" smtClean="0"/>
              <a:t> bozulmasını önlemek için,Samsun bölgesinde huzur ve sükûnun yeniden sağlanması, silâhların toplanması ve </a:t>
            </a:r>
            <a:r>
              <a:rPr lang="tr-TR" dirty="0" err="1" smtClean="0"/>
              <a:t>şâyet</a:t>
            </a:r>
            <a:r>
              <a:rPr lang="tr-TR" dirty="0" smtClean="0"/>
              <a:t> varsa mevcut şûraların kapatılması yetkilisiyle 9.Ordu Genel Müfettişi olarak Anadolu’ya gönderiliyordu.</a:t>
            </a:r>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isse Senedi">
  <a:themeElements>
    <a:clrScheme name="Hisse Senedi">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Hisse Senedi">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Hisse Senedi">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8</TotalTime>
  <Words>1629</Words>
  <Application>Microsoft Office PowerPoint</Application>
  <PresentationFormat>Ekran Gösterisi (4:3)</PresentationFormat>
  <Paragraphs>39</Paragraphs>
  <Slides>19</Slides>
  <Notes>0</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Hisse Senedi</vt:lpstr>
      <vt:lpstr>Milli Mücadele Dönemi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pc</dc:creator>
  <cp:keywords>www.sorubak.com</cp:keywords>
  <dc:description>www.sorubak.com</dc:description>
  <cp:lastModifiedBy>Dogan</cp:lastModifiedBy>
  <cp:revision>www.sorubak.com</cp:revision>
  <dcterms:created xsi:type="dcterms:W3CDTF">2013-02-18T14:49:20Z</dcterms:created>
  <dcterms:modified xsi:type="dcterms:W3CDTF">2013-02-21T18:08:58Z</dcterms:modified>
  <cp:category>www.sorubak.com</cp:category>
  <cp:contentType>www.sorubak.com</cp:contentType>
  <cp:contentStatus>www.sorubak.com</cp:contentStatus>
  <cp:version>www.sorubak.com</cp:version>
</cp:coreProperties>
</file>