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20" autoAdjust="0"/>
    <p:restoredTop sz="94640" autoAdjust="0"/>
  </p:normalViewPr>
  <p:slideViewPr>
    <p:cSldViewPr>
      <p:cViewPr varScale="1">
        <p:scale>
          <a:sx n="75" d="100"/>
          <a:sy n="75" d="100"/>
        </p:scale>
        <p:origin x="-990" y="-84"/>
      </p:cViewPr>
      <p:guideLst>
        <p:guide orient="horz" pos="2160"/>
        <p:guide pos="2880"/>
      </p:guideLst>
    </p:cSldViewPr>
  </p:slideViewPr>
  <p:outlineViewPr>
    <p:cViewPr>
      <p:scale>
        <a:sx n="33" d="100"/>
        <a:sy n="33" d="100"/>
      </p:scale>
      <p:origin x="42" y="810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17" name="Footer Placeholder 16"/>
          <p:cNvSpPr>
            <a:spLocks noGrp="1"/>
          </p:cNvSpPr>
          <p:nvPr>
            <p:ph type="ftr" sz="quarter" idx="11"/>
          </p:nvPr>
        </p:nvSpPr>
        <p:spPr/>
        <p:txBody>
          <a:bodyPr/>
          <a:lstStyle/>
          <a:p>
            <a:endParaRPr lang="tr-TR"/>
          </a:p>
        </p:txBody>
      </p:sp>
      <p:sp>
        <p:nvSpPr>
          <p:cNvPr id="29" name="Slide Number Placeholder 28"/>
          <p:cNvSpPr>
            <a:spLocks noGrp="1"/>
          </p:cNvSpPr>
          <p:nvPr>
            <p:ph type="sldNum" sz="quarter" idx="12"/>
          </p:nvPr>
        </p:nvSpPr>
        <p:spPr/>
        <p:txBody>
          <a:bodyPr/>
          <a:lstStyle/>
          <a:p>
            <a:fld id="{6C9AD7A1-5B2C-4154-8297-413406F11893}" type="slidenum">
              <a:rPr lang="tr-TR" smtClean="0"/>
              <a:pPr/>
              <a:t>‹#›</a:t>
            </a:fld>
            <a:endParaRPr lang="tr-T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7924800" y="6416675"/>
            <a:ext cx="762000" cy="365125"/>
          </a:xfrm>
        </p:spPr>
        <p:txBody>
          <a:bodyPr/>
          <a:lstStyle/>
          <a:p>
            <a:fld id="{6C9AD7A1-5B2C-4154-8297-413406F1189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843DDF9-A916-4C49-AE0C-0D54CA78B529}" type="datetimeFigureOut">
              <a:rPr lang="tr-TR" smtClean="0"/>
              <a:pPr/>
              <a:t>01.10.2013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843DDF9-A916-4C49-AE0C-0D54CA78B529}" type="datetimeFigureOut">
              <a:rPr lang="tr-TR" smtClean="0"/>
              <a:pPr/>
              <a:t>01.10.2013</a:t>
            </a:fld>
            <a:endParaRPr lang="tr-T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C9AD7A1-5B2C-4154-8297-413406F11893}"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Layout" Target="../slideLayouts/slideLayout1.xml"/><Relationship Id="rId1" Type="http://schemas.openxmlformats.org/officeDocument/2006/relationships/audio" Target="file:///C:\Users\DATRON\Contacts\Downloads\dersimiz%20atat&#252;rk-%20atam.mp3"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20Sava&#351;%20Y&#305;llar&#305;%20dinle%20Mp3%20indir%20-%20M&#252;zik%20dinle%20.co.uk.mp3"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atam.mp3"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dede%20beni%20dinler%20misin.mp3"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20Sava&#351;%20Y&#305;llar&#305;%20dinle%20Mp3%20indir%20-%20M&#252;zik%20dinle%20.co.uk.mp3"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atam.mp3" TargetMode="Externa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file:///C:\Users\DATRON\Contacts\Downloads\dersimiz%20atat&#252;rk-%20dede%20beni%20dinler%20misin.mp3" TargetMode="Externa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jpeg"/><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C:\Users\DATRON\Contacts\Downloads\dersimiz%20ataturk%20ben%20seni%20hi&#231;%20g&#246;rmeden%20sevdim%20&#351;ark&#305;s&#305;n&#305;%20dinle.mp3" TargetMode="Externa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Layout" Target="../slideLayouts/slideLayout2.xml"/><Relationship Id="rId1" Type="http://schemas.openxmlformats.org/officeDocument/2006/relationships/audio" Target="file:///C:\Users\DATRON\Contacts\Downloads\&#199;anakkale%20&#304;&#231;inde%20Alt%20Yap&#305;%20mp3.mp3"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340768"/>
            <a:ext cx="8229600" cy="1828800"/>
          </a:xfrm>
        </p:spPr>
        <p:txBody>
          <a:bodyPr/>
          <a:lstStyle/>
          <a:p>
            <a:r>
              <a:rPr lang="tr-TR" dirty="0" smtClean="0"/>
              <a:t>Atatürk’ün Anıları</a:t>
            </a:r>
            <a:endParaRPr lang="tr-TR" dirty="0"/>
          </a:p>
        </p:txBody>
      </p:sp>
      <p:sp>
        <p:nvSpPr>
          <p:cNvPr id="3" name="Subtitle 2"/>
          <p:cNvSpPr>
            <a:spLocks noGrp="1"/>
          </p:cNvSpPr>
          <p:nvPr>
            <p:ph type="subTitle" idx="1"/>
          </p:nvPr>
        </p:nvSpPr>
        <p:spPr>
          <a:xfrm>
            <a:off x="1371600" y="3501008"/>
            <a:ext cx="6400800" cy="2520280"/>
          </a:xfrm>
        </p:spPr>
        <p:txBody>
          <a:bodyPr>
            <a:normAutofit/>
          </a:bodyPr>
          <a:lstStyle/>
          <a:p>
            <a:r>
              <a:rPr lang="tr-TR" i="1" dirty="0" smtClean="0"/>
              <a:t>İncelenecek konu</a:t>
            </a:r>
          </a:p>
          <a:p>
            <a:pPr marL="514350" indent="-514350">
              <a:buFont typeface="+mj-lt"/>
              <a:buAutoNum type="arabicPeriod"/>
            </a:pPr>
            <a:r>
              <a:rPr lang="tr-TR" i="1" dirty="0" smtClean="0"/>
              <a:t>Atatürk’ün Anıları ve yanında eşlik edecek resimler ve müzik</a:t>
            </a:r>
            <a:r>
              <a:rPr lang="tr-TR" i="1" dirty="0" smtClean="0"/>
              <a:t>. </a:t>
            </a:r>
            <a:r>
              <a:rPr lang="tr-TR" u="sng" dirty="0" smtClean="0">
                <a:hlinkClick r:id="rId3"/>
              </a:rPr>
              <a:t>www.</a:t>
            </a:r>
            <a:r>
              <a:rPr lang="tr-TR" u="sng" dirty="0" err="1" smtClean="0">
                <a:hlinkClick r:id="rId3"/>
              </a:rPr>
              <a:t>sorubak</a:t>
            </a:r>
            <a:r>
              <a:rPr lang="tr-TR" u="sng" dirty="0" smtClean="0">
                <a:hlinkClick r:id="rId3"/>
              </a:rPr>
              <a:t>.com</a:t>
            </a:r>
            <a:endParaRPr lang="tr-TR" i="1" dirty="0"/>
          </a:p>
        </p:txBody>
      </p:sp>
      <p:pic>
        <p:nvPicPr>
          <p:cNvPr id="4" name="Picture 3" descr="images (2).jpg"/>
          <p:cNvPicPr>
            <a:picLocks noChangeAspect="1"/>
          </p:cNvPicPr>
          <p:nvPr/>
        </p:nvPicPr>
        <p:blipFill>
          <a:blip r:embed="rId4" cstate="print"/>
          <a:stretch>
            <a:fillRect/>
          </a:stretch>
        </p:blipFill>
        <p:spPr>
          <a:xfrm>
            <a:off x="4067944" y="260648"/>
            <a:ext cx="1419225"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dersimiz atatürk- atam.mp3">
            <a:hlinkClick r:id="" action="ppaction://media"/>
          </p:cNvPr>
          <p:cNvPicPr>
            <a:picLocks noRot="1" noChangeAspect="1"/>
          </p:cNvPicPr>
          <p:nvPr>
            <a:audioFile r:link="rId1"/>
          </p:nvPr>
        </p:nvPicPr>
        <p:blipFill>
          <a:blip r:embed="rId5" cstate="print"/>
          <a:stretch>
            <a:fillRect/>
          </a:stretch>
        </p:blipFill>
        <p:spPr>
          <a:xfrm>
            <a:off x="8839200" y="0"/>
            <a:ext cx="304800" cy="3048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YENİLSEYDİK SORUMLU BEN OLACAKTIM </a:t>
            </a:r>
            <a:endParaRPr lang="tr-TR" dirty="0"/>
          </a:p>
        </p:txBody>
      </p:sp>
      <p:sp>
        <p:nvSpPr>
          <p:cNvPr id="3" name="Content Placeholder 2"/>
          <p:cNvSpPr>
            <a:spLocks noGrp="1"/>
          </p:cNvSpPr>
          <p:nvPr>
            <p:ph idx="1"/>
          </p:nvPr>
        </p:nvSpPr>
        <p:spPr/>
        <p:txBody>
          <a:bodyPr>
            <a:normAutofit fontScale="55000" lnSpcReduction="20000"/>
          </a:bodyPr>
          <a:lstStyle/>
          <a:p>
            <a:pPr algn="ctr">
              <a:buNone/>
            </a:pPr>
            <a:r>
              <a:rPr lang="tr-TR" b="1" i="1" dirty="0" smtClean="0"/>
              <a:t>Bir aralık konu İstiklâl Savaşı'na geldi. Dikkat ettim, Binbaşılar dahil her komutanın hangi birliğe komuta ettiğini, nerede bulunduğunu, -bir gün önce olmuş gibi- hatırlıyordu. O savaş ki araç, gereç, personel kıtlığı bugün güç tasavvur edilirdi. Tümenlere binbaşılar, Kolordulara yarbaylar komuta ediyordu! Fakat, bu kadro canını dişine takmış bir ekipti. Var olmak ya da olmamak bu savaşın sonucuna bağlıydı. 30 Ağustos bu ruh haletinin eseriydi. Böyle bir dramı, hem yazarı, hem baş aktörünün ağzından dinlemek müstesna bir mutluluktu. O anılar Ata'yı coşturdukça coşturuyordu. Anlatmalarında abartma yoktu. Ama bu anlatış öylesine canlı, öylesine plastikti ki, hepimiz heyecandan heyecana sürükleniyorduk. Anlatışlarını şöyle bağladı: </a:t>
            </a:r>
            <a:r>
              <a:rPr lang="tr-TR" i="1" dirty="0" smtClean="0"/>
              <a:t/>
            </a:r>
            <a:br>
              <a:rPr lang="tr-TR" i="1" dirty="0" smtClean="0"/>
            </a:br>
            <a:r>
              <a:rPr lang="tr-TR" b="1" i="1" dirty="0" smtClean="0"/>
              <a:t>- İşte büyük zafer böyle ortak bir eserdir. Şerefler de ortaktır. </a:t>
            </a:r>
            <a:r>
              <a:rPr lang="tr-TR" i="1" dirty="0" smtClean="0"/>
              <a:t/>
            </a:r>
            <a:br>
              <a:rPr lang="tr-TR" i="1" dirty="0" smtClean="0"/>
            </a:br>
            <a:r>
              <a:rPr lang="tr-TR" i="1" dirty="0" smtClean="0"/>
              <a:t/>
            </a:r>
            <a:br>
              <a:rPr lang="tr-TR" i="1" dirty="0" smtClean="0"/>
            </a:br>
            <a:r>
              <a:rPr lang="tr-TR" b="1" i="1" dirty="0" smtClean="0"/>
              <a:t>Bu alçakgönüllülük şaheseriyle konunun kapanacağını tahmin ediyorduk. Bu arada Atatürk bir duraklama yaptı. Sonra içine dönük, adeta kendisiyle konuşur gibi ilave etti: </a:t>
            </a:r>
            <a:r>
              <a:rPr lang="tr-TR" i="1" dirty="0" smtClean="0"/>
              <a:t/>
            </a:r>
            <a:br>
              <a:rPr lang="tr-TR" i="1" dirty="0" smtClean="0"/>
            </a:br>
            <a:r>
              <a:rPr lang="tr-TR" b="1" i="1" dirty="0" smtClean="0"/>
              <a:t>- Ama yenilseydik sorumluluk ortak olmayacak yalnız bana ait olacaktı. </a:t>
            </a:r>
            <a:r>
              <a:rPr lang="tr-TR" i="1" dirty="0" smtClean="0"/>
              <a:t/>
            </a:r>
            <a:br>
              <a:rPr lang="tr-TR" i="1" dirty="0" smtClean="0"/>
            </a:br>
            <a:r>
              <a:rPr lang="tr-TR" i="1" dirty="0" smtClean="0"/>
              <a:t/>
            </a:r>
            <a:br>
              <a:rPr lang="tr-TR" i="1" dirty="0" smtClean="0"/>
            </a:br>
            <a:r>
              <a:rPr lang="tr-TR" b="1" i="1" dirty="0" smtClean="0"/>
              <a:t>Bu belagat karşısında gözyaşımı tutamadım. Tarihin, zaferleri kendine maleden, yenilgileri ise maiyetine yükleyen sahte kahramanlarını hatırladım. </a:t>
            </a:r>
            <a:r>
              <a:rPr lang="tr-TR" i="1" dirty="0" smtClean="0"/>
              <a:t/>
            </a:r>
            <a:br>
              <a:rPr lang="tr-TR" i="1" dirty="0" smtClean="0"/>
            </a:br>
            <a:endParaRPr lang="tr-TR" i="1" dirty="0"/>
          </a:p>
        </p:txBody>
      </p:sp>
      <p:pic>
        <p:nvPicPr>
          <p:cNvPr id="4" name="Picture 3" descr="images (4).jpg"/>
          <p:cNvPicPr>
            <a:picLocks noChangeAspect="1"/>
          </p:cNvPicPr>
          <p:nvPr/>
        </p:nvPicPr>
        <p:blipFill>
          <a:blip r:embed="rId3" cstate="print"/>
          <a:stretch>
            <a:fillRect/>
          </a:stretch>
        </p:blipFill>
        <p:spPr>
          <a:xfrm>
            <a:off x="0" y="4725144"/>
            <a:ext cx="1790700" cy="2132856"/>
          </a:xfrm>
          <a:prstGeom prst="ellipse">
            <a:avLst/>
          </a:prstGeom>
          <a:ln>
            <a:noFill/>
          </a:ln>
          <a:effectLst>
            <a:softEdge rad="112500"/>
          </a:effectLst>
        </p:spPr>
      </p:pic>
      <p:pic>
        <p:nvPicPr>
          <p:cNvPr id="5" name="Dersimiz Atatürk - Savaş Yılları dinle Mp3 indir - Müzik dinle .co.uk.mp3">
            <a:hlinkClick r:id="" action="ppaction://media"/>
          </p:cNvPr>
          <p:cNvPicPr>
            <a:picLocks noRot="1" noChangeAspect="1"/>
          </p:cNvPicPr>
          <p:nvPr>
            <a:audioFile r:link="rId1"/>
          </p:nvPr>
        </p:nvPicPr>
        <p:blipFill>
          <a:blip r:embed="rId4" cstate="print"/>
          <a:stretch>
            <a:fillRect/>
          </a:stretch>
        </p:blipFill>
        <p:spPr>
          <a:xfrm>
            <a:off x="8839200" y="404664"/>
            <a:ext cx="360000" cy="3600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YANINA ALDIĞI İLK ER </a:t>
            </a:r>
            <a:endParaRPr lang="tr-TR" dirty="0"/>
          </a:p>
        </p:txBody>
      </p:sp>
      <p:sp>
        <p:nvSpPr>
          <p:cNvPr id="3" name="Content Placeholder 2"/>
          <p:cNvSpPr>
            <a:spLocks noGrp="1"/>
          </p:cNvSpPr>
          <p:nvPr>
            <p:ph idx="1"/>
          </p:nvPr>
        </p:nvSpPr>
        <p:spPr/>
        <p:txBody>
          <a:bodyPr>
            <a:normAutofit fontScale="77500" lnSpcReduction="20000"/>
          </a:bodyPr>
          <a:lstStyle/>
          <a:p>
            <a:pPr algn="ctr">
              <a:buNone/>
            </a:pPr>
            <a:r>
              <a:rPr lang="tr-TR" b="1" i="1" dirty="0" smtClean="0"/>
              <a:t>O, Samsun'a çıktığı zaman, üstü başı yırtık, postalları patlamış, silahsız bir er gördü. Yüzünün rengi bakıra dönmüş, yağlan eriyip kemik ve sinir kalmış bu Türk askeri ağlıyordu. O'na sordu: </a:t>
            </a:r>
            <a:r>
              <a:rPr lang="tr-TR" i="1" dirty="0" smtClean="0"/>
              <a:t/>
            </a:r>
            <a:br>
              <a:rPr lang="tr-TR" i="1" dirty="0" smtClean="0"/>
            </a:br>
            <a:r>
              <a:rPr lang="tr-TR" b="1" i="1" dirty="0" smtClean="0"/>
              <a:t>- Asker ağlamaz arkadaş, sen ne ağlıyorsun? </a:t>
            </a:r>
            <a:r>
              <a:rPr lang="tr-TR" i="1" dirty="0" smtClean="0"/>
              <a:t/>
            </a:r>
            <a:br>
              <a:rPr lang="tr-TR" i="1" dirty="0" smtClean="0"/>
            </a:br>
            <a:r>
              <a:rPr lang="tr-TR" b="1" i="1" dirty="0" smtClean="0"/>
              <a:t>Er irkildi, başını kaldırdı. Bu sesi tanıyordu ve bu yüz ona yabancı değildi. Hemen doğruldu ve Anafartalar'daki Komutanını çelik yay gibi selamladı. </a:t>
            </a:r>
            <a:r>
              <a:rPr lang="tr-TR" i="1" dirty="0" smtClean="0"/>
              <a:t/>
            </a:r>
            <a:br>
              <a:rPr lang="tr-TR" i="1" dirty="0" smtClean="0"/>
            </a:br>
            <a:r>
              <a:rPr lang="tr-TR" b="1" i="1" dirty="0" smtClean="0"/>
              <a:t>- Söyle niçin ağlıyorsun? </a:t>
            </a:r>
            <a:r>
              <a:rPr lang="tr-TR" i="1" dirty="0" smtClean="0"/>
              <a:t/>
            </a:r>
            <a:br>
              <a:rPr lang="tr-TR" i="1" dirty="0" smtClean="0"/>
            </a:br>
            <a:r>
              <a:rPr lang="tr-TR" b="1" i="1" dirty="0" smtClean="0"/>
              <a:t>İç Anadolu'nun yanık yürekli çocuğu içini çekti: </a:t>
            </a:r>
            <a:r>
              <a:rPr lang="tr-TR" i="1" dirty="0" smtClean="0"/>
              <a:t/>
            </a:r>
            <a:br>
              <a:rPr lang="tr-TR" i="1" dirty="0" smtClean="0"/>
            </a:br>
            <a:r>
              <a:rPr lang="tr-TR" b="1" i="1" dirty="0" smtClean="0"/>
              <a:t>- Düşman memleketi bastı, hükümet beni terhis etti. Silahımızı elimizden aldı. Toprağıma giren düşmanı ne ile öldüreceğim? Kemal Atatürk, er'in omzuna elini koydu: </a:t>
            </a:r>
            <a:r>
              <a:rPr lang="tr-TR" i="1" dirty="0" smtClean="0"/>
              <a:t/>
            </a:r>
            <a:br>
              <a:rPr lang="tr-TR" i="1" dirty="0" smtClean="0"/>
            </a:br>
            <a:r>
              <a:rPr lang="tr-TR" b="1" i="1" dirty="0" smtClean="0"/>
              <a:t>- Üzülme çocuğum, dedi. Gel benimle! </a:t>
            </a:r>
            <a:r>
              <a:rPr lang="tr-TR" i="1" dirty="0" smtClean="0"/>
              <a:t/>
            </a:r>
            <a:br>
              <a:rPr lang="tr-TR" i="1" dirty="0" smtClean="0"/>
            </a:br>
            <a:r>
              <a:rPr lang="tr-TR" b="1" i="1" dirty="0" smtClean="0"/>
              <a:t>Ve Samsun deposunda giydirilip silahlandırarak yanına aldığı ilk er bu Mehmetçik oldu. </a:t>
            </a:r>
            <a:r>
              <a:rPr lang="tr-TR" i="1" dirty="0" smtClean="0"/>
              <a:t/>
            </a:r>
            <a:br>
              <a:rPr lang="tr-TR" i="1" dirty="0" smtClean="0"/>
            </a:br>
            <a:endParaRPr lang="tr-TR" i="1" dirty="0"/>
          </a:p>
        </p:txBody>
      </p:sp>
      <p:pic>
        <p:nvPicPr>
          <p:cNvPr id="4" name="Picture 3" descr="indir.jpg"/>
          <p:cNvPicPr>
            <a:picLocks noChangeAspect="1"/>
          </p:cNvPicPr>
          <p:nvPr/>
        </p:nvPicPr>
        <p:blipFill>
          <a:blip r:embed="rId3" cstate="print"/>
          <a:stretch>
            <a:fillRect/>
          </a:stretch>
        </p:blipFill>
        <p:spPr>
          <a:xfrm>
            <a:off x="0" y="4748573"/>
            <a:ext cx="1187624" cy="210942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dersimiz atatürk- atam.mp3">
            <a:hlinkClick r:id="" action="ppaction://media"/>
          </p:cNvPr>
          <p:cNvPicPr>
            <a:picLocks noRot="1" noChangeAspect="1"/>
          </p:cNvPicPr>
          <p:nvPr>
            <a:audioFile r:link="rId1"/>
          </p:nvPr>
        </p:nvPicPr>
        <p:blipFill>
          <a:blip r:embed="rId4" cstate="print"/>
          <a:stretch>
            <a:fillRect/>
          </a:stretch>
        </p:blipFill>
        <p:spPr>
          <a:xfrm>
            <a:off x="8604448" y="0"/>
            <a:ext cx="304800" cy="304800"/>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İNANMAYANLAR DA HAKLIYDILAR </a:t>
            </a:r>
            <a:endParaRPr lang="tr-TR" dirty="0"/>
          </a:p>
        </p:txBody>
      </p:sp>
      <p:sp>
        <p:nvSpPr>
          <p:cNvPr id="3" name="Content Placeholder 2"/>
          <p:cNvSpPr>
            <a:spLocks noGrp="1"/>
          </p:cNvSpPr>
          <p:nvPr>
            <p:ph idx="1"/>
          </p:nvPr>
        </p:nvSpPr>
        <p:spPr/>
        <p:txBody>
          <a:bodyPr>
            <a:normAutofit/>
          </a:bodyPr>
          <a:lstStyle/>
          <a:p>
            <a:pPr>
              <a:buNone/>
            </a:pPr>
            <a:r>
              <a:rPr lang="tr-TR" b="1" i="1" dirty="0" smtClean="0"/>
              <a:t>Mustafa Kemal realist bir liderdi. Lekelemelerin politika kadrosunu nasıl daraltacağını ve kendisini bir avuç partizan takımı elinde bırakacağını düşünerek, açıkça bir suç işlemiş olanlar dışında yalnız kişisel değerlere saygı gösterdi. Sicil yoklamalarına rağbet etmedi. Bir gün bana: </a:t>
            </a:r>
            <a:r>
              <a:rPr lang="tr-TR" i="1" dirty="0" smtClean="0"/>
              <a:t/>
            </a:r>
            <a:br>
              <a:rPr lang="tr-TR" i="1" dirty="0" smtClean="0"/>
            </a:br>
            <a:r>
              <a:rPr lang="tr-TR" b="1" i="1" dirty="0" smtClean="0"/>
              <a:t>- Kuva-yı Milliye'ye inanmayanlar da inananlar kadar haklı idiler, demişti. </a:t>
            </a:r>
            <a:r>
              <a:rPr lang="tr-TR" i="1" dirty="0" smtClean="0"/>
              <a:t/>
            </a:r>
            <a:br>
              <a:rPr lang="tr-TR" i="1" dirty="0" smtClean="0"/>
            </a:br>
            <a:endParaRPr lang="tr-TR" i="1" dirty="0"/>
          </a:p>
        </p:txBody>
      </p:sp>
      <p:pic>
        <p:nvPicPr>
          <p:cNvPr id="4" name="Picture 3" descr="indir (1).jpg"/>
          <p:cNvPicPr>
            <a:picLocks noChangeAspect="1"/>
          </p:cNvPicPr>
          <p:nvPr/>
        </p:nvPicPr>
        <p:blipFill>
          <a:blip r:embed="rId3" cstate="print"/>
          <a:stretch>
            <a:fillRect/>
          </a:stretch>
        </p:blipFill>
        <p:spPr>
          <a:xfrm>
            <a:off x="0" y="0"/>
            <a:ext cx="2123728" cy="14897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dersimiz atatürk- dede beni dinler misin.mp3">
            <a:hlinkClick r:id="" action="ppaction://media"/>
          </p:cNvPr>
          <p:cNvPicPr>
            <a:picLocks noRot="1" noChangeAspect="1"/>
          </p:cNvPicPr>
          <p:nvPr>
            <a:audioFile r:link="rId1"/>
          </p:nvPr>
        </p:nvPicPr>
        <p:blipFill>
          <a:blip r:embed="rId4" cstate="print"/>
          <a:stretch>
            <a:fillRect/>
          </a:stretch>
        </p:blipFill>
        <p:spPr>
          <a:xfrm>
            <a:off x="8839200" y="188640"/>
            <a:ext cx="304800" cy="304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TÜRK ORDULARI BAŞKUMANDANIYIM </a:t>
            </a:r>
            <a:endParaRPr lang="tr-TR" dirty="0"/>
          </a:p>
        </p:txBody>
      </p:sp>
      <p:sp>
        <p:nvSpPr>
          <p:cNvPr id="3" name="Content Placeholder 2"/>
          <p:cNvSpPr>
            <a:spLocks noGrp="1"/>
          </p:cNvSpPr>
          <p:nvPr>
            <p:ph idx="1"/>
          </p:nvPr>
        </p:nvSpPr>
        <p:spPr/>
        <p:txBody>
          <a:bodyPr>
            <a:normAutofit fontScale="62500" lnSpcReduction="20000"/>
          </a:bodyPr>
          <a:lstStyle/>
          <a:p>
            <a:pPr algn="ctr">
              <a:buNone/>
            </a:pPr>
            <a:r>
              <a:rPr lang="tr-TR" b="1" i="1" dirty="0" smtClean="0"/>
              <a:t>Afyonkarahisar'ın hatlarının çözülmesi sonunda birkaç Yunanlı tutsak, geceleyin Mustafa Kemal'in çadırına getirilmişti. Bunlardan birisi, Muzaffer Generalin doğup büyümüş olduğu Selanik'ten gelmişti. Yüz, kendisine yabancı gelmediğinden ve üniformasında da hiçbir bellilik görmediğinden kim olduklarını ve rütbelerini sormaya başlamıştı. </a:t>
            </a:r>
            <a:r>
              <a:rPr lang="tr-TR" i="1" dirty="0" smtClean="0"/>
              <a:t/>
            </a:r>
            <a:br>
              <a:rPr lang="tr-TR" i="1" dirty="0" smtClean="0"/>
            </a:br>
            <a:r>
              <a:rPr lang="tr-TR" b="1" i="1" dirty="0" smtClean="0"/>
              <a:t>- Binbaşı mısınız? </a:t>
            </a:r>
            <a:r>
              <a:rPr lang="tr-TR" i="1" dirty="0" smtClean="0"/>
              <a:t/>
            </a:r>
            <a:br>
              <a:rPr lang="tr-TR" i="1" dirty="0" smtClean="0"/>
            </a:br>
            <a:r>
              <a:rPr lang="tr-TR" b="1" i="1" dirty="0" smtClean="0"/>
              <a:t>- Hayır. </a:t>
            </a:r>
            <a:r>
              <a:rPr lang="tr-TR" i="1" dirty="0" smtClean="0"/>
              <a:t/>
            </a:r>
            <a:br>
              <a:rPr lang="tr-TR" i="1" dirty="0" smtClean="0"/>
            </a:br>
            <a:r>
              <a:rPr lang="tr-TR" b="1" i="1" dirty="0" smtClean="0"/>
              <a:t>- Albay mı? </a:t>
            </a:r>
            <a:r>
              <a:rPr lang="tr-TR" i="1" dirty="0" smtClean="0"/>
              <a:t/>
            </a:r>
            <a:br>
              <a:rPr lang="tr-TR" i="1" dirty="0" smtClean="0"/>
            </a:br>
            <a:r>
              <a:rPr lang="tr-TR" b="1" i="1" dirty="0" smtClean="0"/>
              <a:t>- Hayır. </a:t>
            </a:r>
            <a:r>
              <a:rPr lang="tr-TR" i="1" dirty="0" smtClean="0"/>
              <a:t/>
            </a:r>
            <a:br>
              <a:rPr lang="tr-TR" i="1" dirty="0" smtClean="0"/>
            </a:br>
            <a:r>
              <a:rPr lang="tr-TR" b="1" i="1" dirty="0" smtClean="0"/>
              <a:t>- Korgeneral mi? </a:t>
            </a:r>
            <a:r>
              <a:rPr lang="tr-TR" i="1" dirty="0" smtClean="0"/>
              <a:t/>
            </a:r>
            <a:br>
              <a:rPr lang="tr-TR" i="1" dirty="0" smtClean="0"/>
            </a:br>
            <a:r>
              <a:rPr lang="tr-TR" b="1" i="1" dirty="0" smtClean="0"/>
              <a:t>- Hayır. </a:t>
            </a:r>
            <a:r>
              <a:rPr lang="tr-TR" i="1" dirty="0" smtClean="0"/>
              <a:t/>
            </a:r>
            <a:br>
              <a:rPr lang="tr-TR" i="1" dirty="0" smtClean="0"/>
            </a:br>
            <a:r>
              <a:rPr lang="tr-TR" b="1" i="1" dirty="0" smtClean="0"/>
              <a:t>- Peki nesiniz? </a:t>
            </a:r>
            <a:r>
              <a:rPr lang="tr-TR" i="1" dirty="0" smtClean="0"/>
              <a:t/>
            </a:r>
            <a:br>
              <a:rPr lang="tr-TR" i="1" dirty="0" smtClean="0"/>
            </a:br>
            <a:r>
              <a:rPr lang="tr-TR" b="1" i="1" dirty="0" smtClean="0"/>
              <a:t>- Ben Mareşal ve Türk Orduları Başkomutanıyım! Şaşkınlıktan ağzı açık kalan Yunanlı kekeledi: </a:t>
            </a:r>
            <a:r>
              <a:rPr lang="tr-TR" i="1" dirty="0" smtClean="0"/>
              <a:t/>
            </a:r>
            <a:br>
              <a:rPr lang="tr-TR" i="1" dirty="0" smtClean="0"/>
            </a:br>
            <a:r>
              <a:rPr lang="tr-TR" b="1" i="1" dirty="0" smtClean="0"/>
              <a:t>- Bir başkomutanın savaş hattına bu kadar yakın yerlerde dolaşması işitilmiş değil de!.. </a:t>
            </a:r>
            <a:r>
              <a:rPr lang="tr-TR" i="1" dirty="0" smtClean="0"/>
              <a:t/>
            </a:r>
            <a:br>
              <a:rPr lang="tr-TR" i="1" dirty="0" smtClean="0"/>
            </a:br>
            <a:r>
              <a:rPr lang="tr-TR" i="1" dirty="0" smtClean="0"/>
              <a:t/>
            </a:r>
            <a:br>
              <a:rPr lang="tr-TR" i="1" dirty="0" smtClean="0"/>
            </a:br>
            <a:r>
              <a:rPr lang="tr-TR" b="1" i="1" dirty="0" smtClean="0"/>
              <a:t>General SHERRIL </a:t>
            </a:r>
            <a:r>
              <a:rPr lang="tr-TR" i="1" dirty="0" smtClean="0"/>
              <a:t/>
            </a:r>
            <a:br>
              <a:rPr lang="tr-TR" i="1" dirty="0" smtClean="0"/>
            </a:br>
            <a:endParaRPr lang="tr-TR" i="1" dirty="0"/>
          </a:p>
        </p:txBody>
      </p:sp>
      <p:pic>
        <p:nvPicPr>
          <p:cNvPr id="5" name="Picture 4" descr="images (1).jpg"/>
          <p:cNvPicPr>
            <a:picLocks noChangeAspect="1"/>
          </p:cNvPicPr>
          <p:nvPr/>
        </p:nvPicPr>
        <p:blipFill>
          <a:blip r:embed="rId3" cstate="print"/>
          <a:stretch>
            <a:fillRect/>
          </a:stretch>
        </p:blipFill>
        <p:spPr>
          <a:xfrm>
            <a:off x="7020272" y="5013176"/>
            <a:ext cx="1368152" cy="184482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 name="Dersimiz Atatürk - Savaş Yılları dinle Mp3 indir - Müzik dinle .co.uk.mp3">
            <a:hlinkClick r:id="" action="ppaction://media"/>
          </p:cNvPr>
          <p:cNvPicPr>
            <a:picLocks noRot="1" noChangeAspect="1"/>
          </p:cNvPicPr>
          <p:nvPr>
            <a:audioFile r:link="rId1"/>
          </p:nvPr>
        </p:nvPicPr>
        <p:blipFill>
          <a:blip r:embed="rId4" cstate="print"/>
          <a:stretch>
            <a:fillRect/>
          </a:stretch>
        </p:blipFill>
        <p:spPr>
          <a:xfrm>
            <a:off x="8839200" y="0"/>
            <a:ext cx="304800" cy="304800"/>
          </a:xfrm>
          <a:prstGeom prst="rect">
            <a:avLst/>
          </a:prstGeom>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ASKERLE GÜREŞ </a:t>
            </a:r>
            <a:endParaRPr lang="tr-TR" dirty="0"/>
          </a:p>
        </p:txBody>
      </p:sp>
      <p:sp>
        <p:nvSpPr>
          <p:cNvPr id="3" name="Content Placeholder 2"/>
          <p:cNvSpPr>
            <a:spLocks noGrp="1"/>
          </p:cNvSpPr>
          <p:nvPr>
            <p:ph idx="1"/>
          </p:nvPr>
        </p:nvSpPr>
        <p:spPr/>
        <p:txBody>
          <a:bodyPr>
            <a:normAutofit fontScale="70000" lnSpcReduction="20000"/>
          </a:bodyPr>
          <a:lstStyle/>
          <a:p>
            <a:pPr algn="ctr">
              <a:buNone/>
            </a:pPr>
            <a:r>
              <a:rPr lang="tr-TR" b="1" i="1" dirty="0" smtClean="0"/>
              <a:t>Bir gezisinde, Kolordu binasının kapısında aslan yapılı bir Mehmetçik gördü. Çağırdı ve güler yüzle sordu: </a:t>
            </a:r>
            <a:r>
              <a:rPr lang="tr-TR" i="1" dirty="0" smtClean="0"/>
              <a:t/>
            </a:r>
            <a:br>
              <a:rPr lang="tr-TR" i="1" dirty="0" smtClean="0"/>
            </a:br>
            <a:r>
              <a:rPr lang="tr-TR" b="1" i="1" dirty="0" smtClean="0"/>
              <a:t>- Sen güreş bilir misin? </a:t>
            </a:r>
            <a:r>
              <a:rPr lang="tr-TR" i="1" dirty="0" smtClean="0"/>
              <a:t/>
            </a:r>
            <a:br>
              <a:rPr lang="tr-TR" i="1" dirty="0" smtClean="0"/>
            </a:br>
            <a:r>
              <a:rPr lang="tr-TR" i="1" dirty="0" smtClean="0"/>
              <a:t/>
            </a:r>
            <a:br>
              <a:rPr lang="tr-TR" i="1" dirty="0" smtClean="0"/>
            </a:br>
            <a:r>
              <a:rPr lang="tr-TR" b="1" i="1" dirty="0" smtClean="0"/>
              <a:t>Yanındakilerden en kuvvetli görünenlerle Mehmetçiği güreştirdi. Genç asker her zaman üstün geliyordu. Çok neşelendi, ayağa fırladı. </a:t>
            </a:r>
            <a:r>
              <a:rPr lang="tr-TR" i="1" dirty="0" smtClean="0"/>
              <a:t/>
            </a:r>
            <a:br>
              <a:rPr lang="tr-TR" i="1" dirty="0" smtClean="0"/>
            </a:br>
            <a:r>
              <a:rPr lang="tr-TR" i="1" dirty="0" smtClean="0"/>
              <a:t/>
            </a:r>
            <a:br>
              <a:rPr lang="tr-TR" i="1" dirty="0" smtClean="0"/>
            </a:br>
            <a:r>
              <a:rPr lang="tr-TR" b="1" i="1" dirty="0" smtClean="0"/>
              <a:t>Ceketini çıkarıp Mehmet'e ense tuttu: </a:t>
            </a:r>
            <a:r>
              <a:rPr lang="tr-TR" i="1" dirty="0" smtClean="0"/>
              <a:t/>
            </a:r>
            <a:br>
              <a:rPr lang="tr-TR" i="1" dirty="0" smtClean="0"/>
            </a:br>
            <a:r>
              <a:rPr lang="tr-TR" b="1" i="1" dirty="0" smtClean="0"/>
              <a:t>- Haydi, bir de benimle güreş! </a:t>
            </a:r>
            <a:r>
              <a:rPr lang="tr-TR" i="1" dirty="0" smtClean="0"/>
              <a:t/>
            </a:r>
            <a:br>
              <a:rPr lang="tr-TR" i="1" dirty="0" smtClean="0"/>
            </a:br>
            <a:r>
              <a:rPr lang="tr-TR" i="1" dirty="0" smtClean="0"/>
              <a:t/>
            </a:r>
            <a:br>
              <a:rPr lang="tr-TR" i="1" dirty="0" smtClean="0"/>
            </a:br>
            <a:r>
              <a:rPr lang="tr-TR" b="1" i="1" dirty="0" smtClean="0"/>
              <a:t>Katıksız ve temiz Anadolu çocuğu Ata'sının yüzüne hayranlıkla baktı: </a:t>
            </a:r>
            <a:r>
              <a:rPr lang="tr-TR" i="1" dirty="0" smtClean="0"/>
              <a:t/>
            </a:r>
            <a:br>
              <a:rPr lang="tr-TR" i="1" dirty="0" smtClean="0"/>
            </a:br>
            <a:r>
              <a:rPr lang="tr-TR" b="1" i="1" dirty="0" smtClean="0"/>
              <a:t>- "Atam," dedi. "Senin sırtını yedi düvel yere getiremedi. Bir Mehmet mi bu işi başarır?" </a:t>
            </a:r>
            <a:r>
              <a:rPr lang="tr-TR" i="1" dirty="0" smtClean="0"/>
              <a:t/>
            </a:r>
            <a:br>
              <a:rPr lang="tr-TR" i="1" dirty="0" smtClean="0"/>
            </a:br>
            <a:r>
              <a:rPr lang="tr-TR" i="1" dirty="0" smtClean="0"/>
              <a:t/>
            </a:r>
            <a:br>
              <a:rPr lang="tr-TR" i="1" dirty="0" smtClean="0"/>
            </a:br>
            <a:r>
              <a:rPr lang="tr-TR" b="1" i="1" dirty="0" smtClean="0"/>
              <a:t>Gözleri doldu ve ağlamamak için gülmeye çalıştı. </a:t>
            </a:r>
            <a:r>
              <a:rPr lang="tr-TR" i="1" dirty="0" smtClean="0"/>
              <a:t/>
            </a:r>
            <a:br>
              <a:rPr lang="tr-TR" i="1" dirty="0" smtClean="0"/>
            </a:br>
            <a:endParaRPr lang="tr-TR" i="1" dirty="0"/>
          </a:p>
        </p:txBody>
      </p:sp>
      <p:pic>
        <p:nvPicPr>
          <p:cNvPr id="4" name="Picture 3" descr="images.jpg"/>
          <p:cNvPicPr>
            <a:picLocks noChangeAspect="1"/>
          </p:cNvPicPr>
          <p:nvPr/>
        </p:nvPicPr>
        <p:blipFill>
          <a:blip r:embed="rId3" cstate="print"/>
          <a:stretch>
            <a:fillRect/>
          </a:stretch>
        </p:blipFill>
        <p:spPr>
          <a:xfrm>
            <a:off x="0" y="1"/>
            <a:ext cx="1979712" cy="15567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dersimiz atatürk- atam.mp3">
            <a:hlinkClick r:id="" action="ppaction://media"/>
          </p:cNvPr>
          <p:cNvPicPr>
            <a:picLocks noRot="1" noChangeAspect="1"/>
          </p:cNvPicPr>
          <p:nvPr>
            <a:audioFile r:link="rId1"/>
          </p:nvPr>
        </p:nvPicPr>
        <p:blipFill>
          <a:blip r:embed="rId4" cstate="print"/>
          <a:stretch>
            <a:fillRect/>
          </a:stretch>
        </p:blipFill>
        <p:spPr>
          <a:xfrm>
            <a:off x="8839200" y="0"/>
            <a:ext cx="304800" cy="304800"/>
          </a:xfrm>
          <a:prstGeom prst="rect">
            <a:avLst/>
          </a:prstGeom>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dirty="0" smtClean="0"/>
              <a:t>KÖYLÜ MİLLETİN EFENDİSİDİR </a:t>
            </a:r>
            <a:endParaRPr lang="tr-TR" dirty="0"/>
          </a:p>
        </p:txBody>
      </p:sp>
      <p:sp>
        <p:nvSpPr>
          <p:cNvPr id="3" name="Content Placeholder 2"/>
          <p:cNvSpPr>
            <a:spLocks noGrp="1"/>
          </p:cNvSpPr>
          <p:nvPr>
            <p:ph idx="1"/>
          </p:nvPr>
        </p:nvSpPr>
        <p:spPr/>
        <p:txBody>
          <a:bodyPr>
            <a:normAutofit fontScale="77500" lnSpcReduction="20000"/>
          </a:bodyPr>
          <a:lstStyle/>
          <a:p>
            <a:pPr>
              <a:buNone/>
            </a:pPr>
            <a:r>
              <a:rPr lang="tr-TR" b="1" i="1" dirty="0" smtClean="0"/>
              <a:t>Bir gece beraber oturuyorduk. Yanımızda Siirt milletvekili Mahmut Soydan, şimdiki Macaristan elçimiz Ruşen Eşref Onaydın, bir de Soysallı vardı. Atatürk, ertesi günü Büyük Millet Meclisi'nde okuyacağı söylevi hazırlıyordu. Mahmut'la Ruşen Eşref not tutuyorlardı. Atatürk ara sıra bana da, "Ne dersin?" diye soruyordu. Ben ne diyebilirim? Hiç... Sonra Atatürk bana döndü ve dedi ki: </a:t>
            </a:r>
            <a:r>
              <a:rPr lang="tr-TR" i="1" dirty="0" smtClean="0"/>
              <a:t/>
            </a:r>
            <a:br>
              <a:rPr lang="tr-TR" i="1" dirty="0" smtClean="0"/>
            </a:br>
            <a:r>
              <a:rPr lang="tr-TR" i="1" dirty="0" smtClean="0"/>
              <a:t/>
            </a:r>
            <a:br>
              <a:rPr lang="tr-TR" i="1" dirty="0" smtClean="0"/>
            </a:br>
            <a:r>
              <a:rPr lang="tr-TR" b="1" i="1" dirty="0" smtClean="0"/>
              <a:t>- Bu memleketin efendisi kimdir? </a:t>
            </a:r>
            <a:r>
              <a:rPr lang="tr-TR" i="1" dirty="0" smtClean="0"/>
              <a:t/>
            </a:r>
            <a:br>
              <a:rPr lang="tr-TR" i="1" dirty="0" smtClean="0"/>
            </a:br>
            <a:r>
              <a:rPr lang="tr-TR" i="1" dirty="0" smtClean="0"/>
              <a:t/>
            </a:r>
            <a:br>
              <a:rPr lang="tr-TR" i="1" dirty="0" smtClean="0"/>
            </a:br>
            <a:r>
              <a:rPr lang="tr-TR" b="1" i="1" dirty="0" smtClean="0"/>
              <a:t>Düşündüm. Karşılığı o verdi: </a:t>
            </a:r>
            <a:r>
              <a:rPr lang="tr-TR" i="1" dirty="0" smtClean="0"/>
              <a:t/>
            </a:r>
            <a:br>
              <a:rPr lang="tr-TR" i="1" dirty="0" smtClean="0"/>
            </a:br>
            <a:r>
              <a:rPr lang="tr-TR" b="1" i="1" dirty="0" smtClean="0"/>
              <a:t>- Türk köylüsüdür, dedi. Ve devam etti: </a:t>
            </a:r>
            <a:r>
              <a:rPr lang="tr-TR" i="1" dirty="0" smtClean="0"/>
              <a:t/>
            </a:r>
            <a:br>
              <a:rPr lang="tr-TR" i="1" dirty="0" smtClean="0"/>
            </a:br>
            <a:r>
              <a:rPr lang="tr-TR" i="1" dirty="0" smtClean="0"/>
              <a:t/>
            </a:r>
            <a:br>
              <a:rPr lang="tr-TR" i="1" dirty="0" smtClean="0"/>
            </a:br>
            <a:r>
              <a:rPr lang="tr-TR" b="1" i="1" dirty="0" smtClean="0"/>
              <a:t>- Türk köylüsü "Efendi" yerine getirilmedikçe memleket ve millet yükselmez!... </a:t>
            </a:r>
            <a:r>
              <a:rPr lang="tr-TR" i="1" dirty="0" smtClean="0"/>
              <a:t/>
            </a:r>
            <a:br>
              <a:rPr lang="tr-TR" i="1" dirty="0" smtClean="0"/>
            </a:br>
            <a:endParaRPr lang="tr-TR" i="1" dirty="0"/>
          </a:p>
        </p:txBody>
      </p:sp>
      <p:pic>
        <p:nvPicPr>
          <p:cNvPr id="4" name="Picture 3" descr="images (7).jpg"/>
          <p:cNvPicPr>
            <a:picLocks noChangeAspect="1"/>
          </p:cNvPicPr>
          <p:nvPr/>
        </p:nvPicPr>
        <p:blipFill>
          <a:blip r:embed="rId3" cstate="print"/>
          <a:stretch>
            <a:fillRect/>
          </a:stretch>
        </p:blipFill>
        <p:spPr>
          <a:xfrm>
            <a:off x="6804248" y="3212976"/>
            <a:ext cx="1853952" cy="14754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dersimiz atatürk- dede beni dinler misin.mp3">
            <a:hlinkClick r:id="" action="ppaction://media"/>
          </p:cNvPr>
          <p:cNvPicPr>
            <a:picLocks noRot="1" noChangeAspect="1"/>
          </p:cNvPicPr>
          <p:nvPr>
            <a:audioFile r:link="rId1"/>
          </p:nvPr>
        </p:nvPicPr>
        <p:blipFill>
          <a:blip r:embed="rId4" cstate="print"/>
          <a:stretch>
            <a:fillRect/>
          </a:stretch>
        </p:blipFill>
        <p:spPr>
          <a:xfrm>
            <a:off x="8839200" y="0"/>
            <a:ext cx="304800" cy="30480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Saygıyla Anıyoruz</a:t>
            </a:r>
            <a:endParaRPr lang="tr-TR" dirty="0"/>
          </a:p>
        </p:txBody>
      </p:sp>
      <p:pic>
        <p:nvPicPr>
          <p:cNvPr id="4" name="Content Placeholder 3" descr="images (10).jpg"/>
          <p:cNvPicPr>
            <a:picLocks noGrp="1" noChangeAspect="1"/>
          </p:cNvPicPr>
          <p:nvPr>
            <p:ph idx="1"/>
          </p:nvPr>
        </p:nvPicPr>
        <p:blipFill>
          <a:blip r:embed="rId3" cstate="print"/>
          <a:stretch>
            <a:fillRect/>
          </a:stretch>
        </p:blipFill>
        <p:spPr>
          <a:xfrm>
            <a:off x="323528" y="1196752"/>
            <a:ext cx="2466975" cy="18478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descr="images (12).jpg"/>
          <p:cNvPicPr>
            <a:picLocks noChangeAspect="1"/>
          </p:cNvPicPr>
          <p:nvPr/>
        </p:nvPicPr>
        <p:blipFill>
          <a:blip r:embed="rId4" cstate="print"/>
          <a:stretch>
            <a:fillRect/>
          </a:stretch>
        </p:blipFill>
        <p:spPr>
          <a:xfrm>
            <a:off x="3131840" y="1340768"/>
            <a:ext cx="2286000" cy="17145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images (9).jpg"/>
          <p:cNvPicPr>
            <a:picLocks noChangeAspect="1"/>
          </p:cNvPicPr>
          <p:nvPr/>
        </p:nvPicPr>
        <p:blipFill>
          <a:blip r:embed="rId5" cstate="print"/>
          <a:stretch>
            <a:fillRect/>
          </a:stretch>
        </p:blipFill>
        <p:spPr>
          <a:xfrm>
            <a:off x="5868144" y="1412776"/>
            <a:ext cx="2286000" cy="17240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Picture 6" descr="images (8).jpg"/>
          <p:cNvPicPr>
            <a:picLocks noChangeAspect="1"/>
          </p:cNvPicPr>
          <p:nvPr/>
        </p:nvPicPr>
        <p:blipFill>
          <a:blip r:embed="rId6" cstate="print"/>
          <a:stretch>
            <a:fillRect/>
          </a:stretch>
        </p:blipFill>
        <p:spPr>
          <a:xfrm>
            <a:off x="611560" y="3284984"/>
            <a:ext cx="2857500" cy="1600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 name="Picture 7" descr="indir.jpg"/>
          <p:cNvPicPr>
            <a:picLocks noChangeAspect="1"/>
          </p:cNvPicPr>
          <p:nvPr/>
        </p:nvPicPr>
        <p:blipFill>
          <a:blip r:embed="rId7" cstate="print"/>
          <a:stretch>
            <a:fillRect/>
          </a:stretch>
        </p:blipFill>
        <p:spPr>
          <a:xfrm>
            <a:off x="4067944" y="3212976"/>
            <a:ext cx="2343150" cy="19526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dersimiz ataturk ben seni hiç görmeden sevdim şarkısını dinle.mp3">
            <a:hlinkClick r:id="" action="ppaction://media"/>
          </p:cNvPr>
          <p:cNvPicPr>
            <a:picLocks noRot="1" noChangeAspect="1"/>
          </p:cNvPicPr>
          <p:nvPr>
            <a:audioFile r:link="rId1"/>
          </p:nvPr>
        </p:nvPicPr>
        <p:blipFill>
          <a:blip r:embed="rId8" cstate="print"/>
          <a:stretch>
            <a:fillRect/>
          </a:stretch>
        </p:blipFill>
        <p:spPr>
          <a:xfrm>
            <a:off x="8839200" y="0"/>
            <a:ext cx="304800" cy="304800"/>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Yapımcı</a:t>
            </a:r>
            <a:endParaRPr lang="tr-TR" dirty="0"/>
          </a:p>
        </p:txBody>
      </p:sp>
      <p:sp>
        <p:nvSpPr>
          <p:cNvPr id="3" name="Content Placeholder 2"/>
          <p:cNvSpPr>
            <a:spLocks noGrp="1"/>
          </p:cNvSpPr>
          <p:nvPr>
            <p:ph idx="1"/>
          </p:nvPr>
        </p:nvSpPr>
        <p:spPr/>
        <p:txBody>
          <a:bodyPr/>
          <a:lstStyle/>
          <a:p>
            <a:pPr>
              <a:buNone/>
            </a:pPr>
            <a:r>
              <a:rPr lang="tr-TR" dirty="0" smtClean="0"/>
              <a:t>                        Onur Esat Karabacak</a:t>
            </a:r>
          </a:p>
          <a:p>
            <a:pPr>
              <a:buNone/>
            </a:pPr>
            <a:r>
              <a:rPr lang="tr-TR" dirty="0" smtClean="0"/>
              <a:t>                       Manisa/Merkez</a:t>
            </a:r>
          </a:p>
          <a:p>
            <a:pPr>
              <a:buNone/>
            </a:pPr>
            <a:r>
              <a:rPr lang="tr-TR" dirty="0" smtClean="0"/>
              <a:t>                        İ.Ö.O Atatürk</a:t>
            </a:r>
          </a:p>
          <a:p>
            <a:pPr>
              <a:buNone/>
            </a:pPr>
            <a:r>
              <a:rPr lang="tr-TR" dirty="0" smtClean="0"/>
              <a:t>                           3514     </a:t>
            </a:r>
            <a:r>
              <a:rPr lang="tr-TR" dirty="0" smtClean="0"/>
              <a:t>7/D</a:t>
            </a:r>
          </a:p>
          <a:p>
            <a:pPr>
              <a:buNone/>
            </a:pPr>
            <a:r>
              <a:rPr lang="tr-TR" u="sng" dirty="0" smtClean="0">
                <a:hlinkClick r:id="rId3"/>
              </a:rPr>
              <a:t>www.</a:t>
            </a:r>
            <a:r>
              <a:rPr lang="tr-TR" u="sng" dirty="0" err="1" smtClean="0">
                <a:hlinkClick r:id="rId3"/>
              </a:rPr>
              <a:t>sorubak</a:t>
            </a:r>
            <a:r>
              <a:rPr lang="tr-TR" u="sng" smtClean="0">
                <a:hlinkClick r:id="rId3"/>
              </a:rPr>
              <a:t>.com</a:t>
            </a:r>
            <a:endParaRPr lang="tr-TR" dirty="0"/>
          </a:p>
        </p:txBody>
      </p:sp>
      <p:pic>
        <p:nvPicPr>
          <p:cNvPr id="4" name="Çanakkale İçinde Alt Yapı mp3.mp3">
            <a:hlinkClick r:id="" action="ppaction://media"/>
          </p:cNvPr>
          <p:cNvPicPr>
            <a:picLocks noRot="1" noChangeAspect="1"/>
          </p:cNvPicPr>
          <p:nvPr>
            <a:audioFile r:link="rId1"/>
          </p:nvPr>
        </p:nvPicPr>
        <p:blipFill>
          <a:blip r:embed="rId4" cstate="print"/>
          <a:stretch>
            <a:fillRect/>
          </a:stretch>
        </p:blipFill>
        <p:spPr>
          <a:xfrm>
            <a:off x="8839200" y="116632"/>
            <a:ext cx="304800" cy="304800"/>
          </a:xfrm>
          <a:prstGeom prst="rect">
            <a:avLst/>
          </a:prstGeom>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1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139</TotalTime>
  <Words>381</Words>
  <Application>Microsoft Office PowerPoint</Application>
  <PresentationFormat>Ekran Gösterisi (4:3)</PresentationFormat>
  <Paragraphs>22</Paragraphs>
  <Slides>9</Slides>
  <Notes>0</Notes>
  <HiddenSlides>0</HiddenSlides>
  <MMClips>9</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Apex</vt:lpstr>
      <vt:lpstr>Atatürk’ün Anıları</vt:lpstr>
      <vt:lpstr>YENİLSEYDİK SORUMLU BEN OLACAKTIM </vt:lpstr>
      <vt:lpstr>YANINA ALDIĞI İLK ER </vt:lpstr>
      <vt:lpstr>İNANMAYANLAR DA HAKLIYDILAR </vt:lpstr>
      <vt:lpstr>TÜRK ORDULARI BAŞKUMANDANIYIM </vt:lpstr>
      <vt:lpstr>ASKERLE GÜREŞ </vt:lpstr>
      <vt:lpstr>KÖYLÜ MİLLETİN EFENDİSİDİR </vt:lpstr>
      <vt:lpstr>Saygıyla Anıyoruz</vt:lpstr>
      <vt:lpstr>Yapımcı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DATRON</dc:creator>
  <cp:keywords>www.sorubak.com</cp:keywords>
  <dc:description>www.sorubak.com</dc:description>
  <cp:lastModifiedBy>Dogan</cp:lastModifiedBy>
  <cp:revision>www.sorubak.com</cp:revision>
  <dcterms:created xsi:type="dcterms:W3CDTF">2012-12-07T10:59:29Z</dcterms:created>
  <dcterms:modified xsi:type="dcterms:W3CDTF">2013-10-01T08:16:44Z</dcterms:modified>
  <cp:category>www.sorubak.com</cp:category>
</cp:coreProperties>
</file>