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Orta Stil 2 - Vurgu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485592-BB13-4581-A517-941381FB6E18}" type="doc">
      <dgm:prSet loTypeId="urn:microsoft.com/office/officeart/2008/layout/RadialCluster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tr-TR"/>
        </a:p>
      </dgm:t>
    </dgm:pt>
    <dgm:pt modelId="{CAAC9E3F-DD1B-4A34-9A46-D3FC55F35B26}">
      <dgm:prSet phldrT="[Metin]"/>
      <dgm:spPr/>
      <dgm:t>
        <a:bodyPr/>
        <a:lstStyle/>
        <a:p>
          <a:r>
            <a:rPr lang="tr-TR" dirty="0" smtClean="0"/>
            <a:t>Mezopotamya</a:t>
          </a:r>
        </a:p>
        <a:p>
          <a:r>
            <a:rPr lang="tr-TR" dirty="0" smtClean="0"/>
            <a:t>uygarlıkları</a:t>
          </a:r>
          <a:endParaRPr lang="tr-TR" dirty="0"/>
        </a:p>
      </dgm:t>
    </dgm:pt>
    <dgm:pt modelId="{869503B7-CAF3-484E-97BA-B0BDBF4BC067}" type="parTrans" cxnId="{E56B7404-63A1-452D-8AF3-1B5EF18D93AA}">
      <dgm:prSet/>
      <dgm:spPr/>
      <dgm:t>
        <a:bodyPr/>
        <a:lstStyle/>
        <a:p>
          <a:endParaRPr lang="tr-TR"/>
        </a:p>
      </dgm:t>
    </dgm:pt>
    <dgm:pt modelId="{E15C9486-AB28-4F9D-8DD8-7680A047D72E}" type="sibTrans" cxnId="{E56B7404-63A1-452D-8AF3-1B5EF18D93AA}">
      <dgm:prSet/>
      <dgm:spPr/>
      <dgm:t>
        <a:bodyPr/>
        <a:lstStyle/>
        <a:p>
          <a:endParaRPr lang="tr-TR"/>
        </a:p>
      </dgm:t>
    </dgm:pt>
    <dgm:pt modelId="{37C4DFA0-772F-4FAE-A340-75FE1FC707F5}">
      <dgm:prSet phldrT="[Metin]"/>
      <dgm:spPr/>
      <dgm:t>
        <a:bodyPr/>
        <a:lstStyle/>
        <a:p>
          <a:r>
            <a:rPr lang="tr-TR" dirty="0" err="1" smtClean="0"/>
            <a:t>Ziggurat</a:t>
          </a:r>
          <a:endParaRPr lang="tr-TR" dirty="0"/>
        </a:p>
      </dgm:t>
    </dgm:pt>
    <dgm:pt modelId="{74F442FB-FC00-4E5D-83A9-5A359DCF7197}" type="parTrans" cxnId="{3E303CA8-06BA-4E8C-A9E3-CD983F33F0CD}">
      <dgm:prSet/>
      <dgm:spPr/>
      <dgm:t>
        <a:bodyPr/>
        <a:lstStyle/>
        <a:p>
          <a:endParaRPr lang="tr-TR"/>
        </a:p>
      </dgm:t>
    </dgm:pt>
    <dgm:pt modelId="{3C761435-123D-4B29-AEBE-7B1F242FCC10}" type="sibTrans" cxnId="{3E303CA8-06BA-4E8C-A9E3-CD983F33F0CD}">
      <dgm:prSet/>
      <dgm:spPr/>
      <dgm:t>
        <a:bodyPr/>
        <a:lstStyle/>
        <a:p>
          <a:endParaRPr lang="tr-TR"/>
        </a:p>
      </dgm:t>
    </dgm:pt>
    <dgm:pt modelId="{87B1A5F8-5044-4749-BAA1-62A6DF913E0A}">
      <dgm:prSet phldrT="[Metin]"/>
      <dgm:spPr/>
      <dgm:t>
        <a:bodyPr/>
        <a:lstStyle/>
        <a:p>
          <a:r>
            <a:rPr lang="tr-TR" dirty="0" err="1" smtClean="0"/>
            <a:t>Patesi</a:t>
          </a:r>
          <a:endParaRPr lang="tr-TR" dirty="0"/>
        </a:p>
      </dgm:t>
    </dgm:pt>
    <dgm:pt modelId="{91CF2775-3EC9-4AF5-91E9-304B12A6286B}" type="parTrans" cxnId="{D908ED0A-EF80-42DC-BF06-228B9FA19F84}">
      <dgm:prSet/>
      <dgm:spPr/>
      <dgm:t>
        <a:bodyPr/>
        <a:lstStyle/>
        <a:p>
          <a:endParaRPr lang="tr-TR"/>
        </a:p>
      </dgm:t>
    </dgm:pt>
    <dgm:pt modelId="{D0A9EB18-AEAA-49ED-98CB-4DE85DA0A37B}" type="sibTrans" cxnId="{D908ED0A-EF80-42DC-BF06-228B9FA19F84}">
      <dgm:prSet/>
      <dgm:spPr/>
      <dgm:t>
        <a:bodyPr/>
        <a:lstStyle/>
        <a:p>
          <a:endParaRPr lang="tr-TR"/>
        </a:p>
      </dgm:t>
    </dgm:pt>
    <dgm:pt modelId="{FEA65974-BE15-456E-80D7-9B9DED5328E5}">
      <dgm:prSet phldrT="[Metin]"/>
      <dgm:spPr/>
      <dgm:t>
        <a:bodyPr/>
        <a:lstStyle/>
        <a:p>
          <a:r>
            <a:rPr lang="tr-TR" dirty="0" err="1" smtClean="0"/>
            <a:t>Ninova</a:t>
          </a:r>
          <a:endParaRPr lang="tr-TR" dirty="0"/>
        </a:p>
      </dgm:t>
    </dgm:pt>
    <dgm:pt modelId="{A7106A79-97BB-45B8-A198-66E5480C63B8}" type="parTrans" cxnId="{51EFDA18-DD42-45FC-B8D1-1483645D665C}">
      <dgm:prSet/>
      <dgm:spPr/>
      <dgm:t>
        <a:bodyPr/>
        <a:lstStyle/>
        <a:p>
          <a:endParaRPr lang="tr-TR"/>
        </a:p>
      </dgm:t>
    </dgm:pt>
    <dgm:pt modelId="{CFEC0278-AC49-479F-AA80-FFEE67C6AC5F}" type="sibTrans" cxnId="{51EFDA18-DD42-45FC-B8D1-1483645D665C}">
      <dgm:prSet/>
      <dgm:spPr/>
      <dgm:t>
        <a:bodyPr/>
        <a:lstStyle/>
        <a:p>
          <a:endParaRPr lang="tr-TR"/>
        </a:p>
      </dgm:t>
    </dgm:pt>
    <dgm:pt modelId="{7E426D73-D8B7-4CCE-8198-B9220D1010AC}">
      <dgm:prSet/>
      <dgm:spPr/>
      <dgm:t>
        <a:bodyPr/>
        <a:lstStyle/>
        <a:p>
          <a:r>
            <a:rPr lang="tr-TR" dirty="0" err="1" smtClean="0"/>
            <a:t>Fıbula</a:t>
          </a:r>
          <a:endParaRPr lang="tr-TR" dirty="0"/>
        </a:p>
      </dgm:t>
    </dgm:pt>
    <dgm:pt modelId="{8235E68F-346E-4AFC-9071-11930868DBCC}" type="parTrans" cxnId="{945E0041-45D5-469C-B3EF-DB0C0E01D6D8}">
      <dgm:prSet/>
      <dgm:spPr/>
      <dgm:t>
        <a:bodyPr/>
        <a:lstStyle/>
        <a:p>
          <a:endParaRPr lang="tr-TR"/>
        </a:p>
      </dgm:t>
    </dgm:pt>
    <dgm:pt modelId="{BD7163AB-95E5-449A-A6B8-E2A893FD3E6D}" type="sibTrans" cxnId="{945E0041-45D5-469C-B3EF-DB0C0E01D6D8}">
      <dgm:prSet/>
      <dgm:spPr/>
      <dgm:t>
        <a:bodyPr/>
        <a:lstStyle/>
        <a:p>
          <a:endParaRPr lang="tr-TR"/>
        </a:p>
      </dgm:t>
    </dgm:pt>
    <dgm:pt modelId="{32DB0756-67D6-4747-B888-3C99A596E417}">
      <dgm:prSet/>
      <dgm:spPr/>
      <dgm:t>
        <a:bodyPr/>
        <a:lstStyle/>
        <a:p>
          <a:r>
            <a:rPr lang="tr-TR" dirty="0" smtClean="0"/>
            <a:t>Midas</a:t>
          </a:r>
          <a:endParaRPr lang="tr-TR" dirty="0"/>
        </a:p>
      </dgm:t>
    </dgm:pt>
    <dgm:pt modelId="{7B6D8903-EC3B-47DB-A82A-261F74900635}" type="parTrans" cxnId="{A344A21D-4FE0-46DA-8FB4-25466C982D20}">
      <dgm:prSet/>
      <dgm:spPr/>
      <dgm:t>
        <a:bodyPr/>
        <a:lstStyle/>
        <a:p>
          <a:endParaRPr lang="tr-TR"/>
        </a:p>
      </dgm:t>
    </dgm:pt>
    <dgm:pt modelId="{547A31AA-E369-45FE-9982-B45C2E212D28}" type="sibTrans" cxnId="{A344A21D-4FE0-46DA-8FB4-25466C982D20}">
      <dgm:prSet/>
      <dgm:spPr/>
      <dgm:t>
        <a:bodyPr/>
        <a:lstStyle/>
        <a:p>
          <a:endParaRPr lang="tr-TR"/>
        </a:p>
      </dgm:t>
    </dgm:pt>
    <dgm:pt modelId="{9D43FF0F-FED6-4A22-8111-2D831ACA00F6}">
      <dgm:prSet/>
      <dgm:spPr/>
      <dgm:t>
        <a:bodyPr/>
        <a:lstStyle/>
        <a:p>
          <a:r>
            <a:rPr lang="tr-TR" dirty="0" smtClean="0"/>
            <a:t>Babil kulesi</a:t>
          </a:r>
          <a:endParaRPr lang="tr-TR" dirty="0"/>
        </a:p>
      </dgm:t>
    </dgm:pt>
    <dgm:pt modelId="{A71BFB45-5D0D-4B71-9772-2E23DBBD7338}" type="parTrans" cxnId="{5B618D65-1E4B-4811-8742-DC5C624E69FF}">
      <dgm:prSet/>
      <dgm:spPr/>
      <dgm:t>
        <a:bodyPr/>
        <a:lstStyle/>
        <a:p>
          <a:endParaRPr lang="tr-TR"/>
        </a:p>
      </dgm:t>
    </dgm:pt>
    <dgm:pt modelId="{89D80012-34EB-43EC-BF9C-74F7A1666113}" type="sibTrans" cxnId="{5B618D65-1E4B-4811-8742-DC5C624E69FF}">
      <dgm:prSet/>
      <dgm:spPr/>
      <dgm:t>
        <a:bodyPr/>
        <a:lstStyle/>
        <a:p>
          <a:endParaRPr lang="tr-TR"/>
        </a:p>
      </dgm:t>
    </dgm:pt>
    <dgm:pt modelId="{3964C6F1-7463-4918-B0D1-B7E6E53C8D7C}">
      <dgm:prSet/>
      <dgm:spPr/>
      <dgm:t>
        <a:bodyPr/>
        <a:lstStyle/>
        <a:p>
          <a:r>
            <a:rPr lang="tr-TR" dirty="0" smtClean="0"/>
            <a:t>Uruk</a:t>
          </a:r>
          <a:endParaRPr lang="tr-TR" dirty="0"/>
        </a:p>
      </dgm:t>
    </dgm:pt>
    <dgm:pt modelId="{FFA6B5A9-EA8A-4601-904B-32246B87A1D1}" type="parTrans" cxnId="{1EA7BA3F-7706-4EB4-8CD2-F39445F3DD14}">
      <dgm:prSet/>
      <dgm:spPr/>
      <dgm:t>
        <a:bodyPr/>
        <a:lstStyle/>
        <a:p>
          <a:endParaRPr lang="tr-TR"/>
        </a:p>
      </dgm:t>
    </dgm:pt>
    <dgm:pt modelId="{FDFA8D9A-CE26-4212-BFE6-830616391E3F}" type="sibTrans" cxnId="{1EA7BA3F-7706-4EB4-8CD2-F39445F3DD14}">
      <dgm:prSet/>
      <dgm:spPr/>
      <dgm:t>
        <a:bodyPr/>
        <a:lstStyle/>
        <a:p>
          <a:endParaRPr lang="tr-TR"/>
        </a:p>
      </dgm:t>
    </dgm:pt>
    <dgm:pt modelId="{9241D622-127D-440F-860D-AAD33DA0BDD1}" type="pres">
      <dgm:prSet presAssocID="{89485592-BB13-4581-A517-941381FB6E18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tr-TR"/>
        </a:p>
      </dgm:t>
    </dgm:pt>
    <dgm:pt modelId="{9226A150-89A2-4C5D-931B-16FE4A544172}" type="pres">
      <dgm:prSet presAssocID="{CAAC9E3F-DD1B-4A34-9A46-D3FC55F35B26}" presName="singleCycle" presStyleCnt="0"/>
      <dgm:spPr/>
    </dgm:pt>
    <dgm:pt modelId="{18590D58-3B60-4EA2-BE4C-09C1A867C345}" type="pres">
      <dgm:prSet presAssocID="{CAAC9E3F-DD1B-4A34-9A46-D3FC55F35B26}" presName="singleCenter" presStyleLbl="node1" presStyleIdx="0" presStyleCnt="8">
        <dgm:presLayoutVars>
          <dgm:chMax val="7"/>
          <dgm:chPref val="7"/>
        </dgm:presLayoutVars>
      </dgm:prSet>
      <dgm:spPr/>
      <dgm:t>
        <a:bodyPr/>
        <a:lstStyle/>
        <a:p>
          <a:endParaRPr lang="tr-TR"/>
        </a:p>
      </dgm:t>
    </dgm:pt>
    <dgm:pt modelId="{4D5D4ABE-CFE1-4732-8777-BA226D08F51D}" type="pres">
      <dgm:prSet presAssocID="{74F442FB-FC00-4E5D-83A9-5A359DCF7197}" presName="Name56" presStyleLbl="parChTrans1D2" presStyleIdx="0" presStyleCnt="7"/>
      <dgm:spPr/>
      <dgm:t>
        <a:bodyPr/>
        <a:lstStyle/>
        <a:p>
          <a:endParaRPr lang="tr-TR"/>
        </a:p>
      </dgm:t>
    </dgm:pt>
    <dgm:pt modelId="{92CD604B-49A2-4911-8665-385AAECF2210}" type="pres">
      <dgm:prSet presAssocID="{37C4DFA0-772F-4FAE-A340-75FE1FC707F5}" presName="text0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12B7202-2CE6-4537-B513-718DBCBB26EF}" type="pres">
      <dgm:prSet presAssocID="{91CF2775-3EC9-4AF5-91E9-304B12A6286B}" presName="Name56" presStyleLbl="parChTrans1D2" presStyleIdx="1" presStyleCnt="7"/>
      <dgm:spPr/>
      <dgm:t>
        <a:bodyPr/>
        <a:lstStyle/>
        <a:p>
          <a:endParaRPr lang="tr-TR"/>
        </a:p>
      </dgm:t>
    </dgm:pt>
    <dgm:pt modelId="{437C89F0-6994-4A86-AE66-8BB65704FEDA}" type="pres">
      <dgm:prSet presAssocID="{87B1A5F8-5044-4749-BAA1-62A6DF913E0A}" presName="text0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A0B9E9E-2789-4F04-BC69-48D17879A62B}" type="pres">
      <dgm:prSet presAssocID="{FFA6B5A9-EA8A-4601-904B-32246B87A1D1}" presName="Name56" presStyleLbl="parChTrans1D2" presStyleIdx="2" presStyleCnt="7"/>
      <dgm:spPr/>
      <dgm:t>
        <a:bodyPr/>
        <a:lstStyle/>
        <a:p>
          <a:endParaRPr lang="tr-TR"/>
        </a:p>
      </dgm:t>
    </dgm:pt>
    <dgm:pt modelId="{EA2248E1-FF91-4839-91D5-3A436FBF942B}" type="pres">
      <dgm:prSet presAssocID="{3964C6F1-7463-4918-B0D1-B7E6E53C8D7C}" presName="text0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ACFF8D9-1DEF-401F-97D7-3FD9ADA03218}" type="pres">
      <dgm:prSet presAssocID="{A71BFB45-5D0D-4B71-9772-2E23DBBD7338}" presName="Name56" presStyleLbl="parChTrans1D2" presStyleIdx="3" presStyleCnt="7"/>
      <dgm:spPr/>
      <dgm:t>
        <a:bodyPr/>
        <a:lstStyle/>
        <a:p>
          <a:endParaRPr lang="tr-TR"/>
        </a:p>
      </dgm:t>
    </dgm:pt>
    <dgm:pt modelId="{3F011D3E-31D5-4EFA-A40D-5188DCC57F2C}" type="pres">
      <dgm:prSet presAssocID="{9D43FF0F-FED6-4A22-8111-2D831ACA00F6}" presName="text0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38323D2-6A80-4126-BF2F-6B36BDBD2F24}" type="pres">
      <dgm:prSet presAssocID="{7B6D8903-EC3B-47DB-A82A-261F74900635}" presName="Name56" presStyleLbl="parChTrans1D2" presStyleIdx="4" presStyleCnt="7"/>
      <dgm:spPr/>
      <dgm:t>
        <a:bodyPr/>
        <a:lstStyle/>
        <a:p>
          <a:endParaRPr lang="tr-TR"/>
        </a:p>
      </dgm:t>
    </dgm:pt>
    <dgm:pt modelId="{45F27B4D-15FC-4F97-8F21-C8F262F2F87B}" type="pres">
      <dgm:prSet presAssocID="{32DB0756-67D6-4747-B888-3C99A596E417}" presName="text0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196B80C-A77B-46C9-B1CC-BB1D094BB377}" type="pres">
      <dgm:prSet presAssocID="{8235E68F-346E-4AFC-9071-11930868DBCC}" presName="Name56" presStyleLbl="parChTrans1D2" presStyleIdx="5" presStyleCnt="7"/>
      <dgm:spPr/>
      <dgm:t>
        <a:bodyPr/>
        <a:lstStyle/>
        <a:p>
          <a:endParaRPr lang="tr-TR"/>
        </a:p>
      </dgm:t>
    </dgm:pt>
    <dgm:pt modelId="{D9DF4A88-F11C-420E-9A57-DA2132829A5F}" type="pres">
      <dgm:prSet presAssocID="{7E426D73-D8B7-4CCE-8198-B9220D1010AC}" presName="text0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E38BEC-B263-4598-BF00-62A567502FCB}" type="pres">
      <dgm:prSet presAssocID="{A7106A79-97BB-45B8-A198-66E5480C63B8}" presName="Name56" presStyleLbl="parChTrans1D2" presStyleIdx="6" presStyleCnt="7"/>
      <dgm:spPr/>
      <dgm:t>
        <a:bodyPr/>
        <a:lstStyle/>
        <a:p>
          <a:endParaRPr lang="tr-TR"/>
        </a:p>
      </dgm:t>
    </dgm:pt>
    <dgm:pt modelId="{B97E9065-B364-4B90-8C2A-FFFBF72C8918}" type="pres">
      <dgm:prSet presAssocID="{FEA65974-BE15-456E-80D7-9B9DED5328E5}" presName="text0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E303CA8-06BA-4E8C-A9E3-CD983F33F0CD}" srcId="{CAAC9E3F-DD1B-4A34-9A46-D3FC55F35B26}" destId="{37C4DFA0-772F-4FAE-A340-75FE1FC707F5}" srcOrd="0" destOrd="0" parTransId="{74F442FB-FC00-4E5D-83A9-5A359DCF7197}" sibTransId="{3C761435-123D-4B29-AEBE-7B1F242FCC10}"/>
    <dgm:cxn modelId="{787A141F-7319-468D-804A-CB405F79B3D7}" type="presOf" srcId="{FEA65974-BE15-456E-80D7-9B9DED5328E5}" destId="{B97E9065-B364-4B90-8C2A-FFFBF72C8918}" srcOrd="0" destOrd="0" presId="urn:microsoft.com/office/officeart/2008/layout/RadialCluster"/>
    <dgm:cxn modelId="{FBD7A6AE-61CB-4618-BCA2-86D30B06A435}" type="presOf" srcId="{91CF2775-3EC9-4AF5-91E9-304B12A6286B}" destId="{712B7202-2CE6-4537-B513-718DBCBB26EF}" srcOrd="0" destOrd="0" presId="urn:microsoft.com/office/officeart/2008/layout/RadialCluster"/>
    <dgm:cxn modelId="{48574902-BF37-473D-A275-58CD71347EA6}" type="presOf" srcId="{8235E68F-346E-4AFC-9071-11930868DBCC}" destId="{1196B80C-A77B-46C9-B1CC-BB1D094BB377}" srcOrd="0" destOrd="0" presId="urn:microsoft.com/office/officeart/2008/layout/RadialCluster"/>
    <dgm:cxn modelId="{CA418E82-472C-4F48-96F2-7193EF3966C2}" type="presOf" srcId="{89485592-BB13-4581-A517-941381FB6E18}" destId="{9241D622-127D-440F-860D-AAD33DA0BDD1}" srcOrd="0" destOrd="0" presId="urn:microsoft.com/office/officeart/2008/layout/RadialCluster"/>
    <dgm:cxn modelId="{621DAD7C-A9CA-479B-BF2B-E4AF5C24A1A9}" type="presOf" srcId="{3964C6F1-7463-4918-B0D1-B7E6E53C8D7C}" destId="{EA2248E1-FF91-4839-91D5-3A436FBF942B}" srcOrd="0" destOrd="0" presId="urn:microsoft.com/office/officeart/2008/layout/RadialCluster"/>
    <dgm:cxn modelId="{D908ED0A-EF80-42DC-BF06-228B9FA19F84}" srcId="{CAAC9E3F-DD1B-4A34-9A46-D3FC55F35B26}" destId="{87B1A5F8-5044-4749-BAA1-62A6DF913E0A}" srcOrd="1" destOrd="0" parTransId="{91CF2775-3EC9-4AF5-91E9-304B12A6286B}" sibTransId="{D0A9EB18-AEAA-49ED-98CB-4DE85DA0A37B}"/>
    <dgm:cxn modelId="{8AD0ED0C-AB21-4DC1-89E2-C05596FF5C59}" type="presOf" srcId="{74F442FB-FC00-4E5D-83A9-5A359DCF7197}" destId="{4D5D4ABE-CFE1-4732-8777-BA226D08F51D}" srcOrd="0" destOrd="0" presId="urn:microsoft.com/office/officeart/2008/layout/RadialCluster"/>
    <dgm:cxn modelId="{51EFDA18-DD42-45FC-B8D1-1483645D665C}" srcId="{CAAC9E3F-DD1B-4A34-9A46-D3FC55F35B26}" destId="{FEA65974-BE15-456E-80D7-9B9DED5328E5}" srcOrd="6" destOrd="0" parTransId="{A7106A79-97BB-45B8-A198-66E5480C63B8}" sibTransId="{CFEC0278-AC49-479F-AA80-FFEE67C6AC5F}"/>
    <dgm:cxn modelId="{7E6AC638-4FDD-4297-95E2-D0BE3D565787}" type="presOf" srcId="{9D43FF0F-FED6-4A22-8111-2D831ACA00F6}" destId="{3F011D3E-31D5-4EFA-A40D-5188DCC57F2C}" srcOrd="0" destOrd="0" presId="urn:microsoft.com/office/officeart/2008/layout/RadialCluster"/>
    <dgm:cxn modelId="{58F68CCE-D595-472F-A86F-5FADF1CAE818}" type="presOf" srcId="{FFA6B5A9-EA8A-4601-904B-32246B87A1D1}" destId="{0A0B9E9E-2789-4F04-BC69-48D17879A62B}" srcOrd="0" destOrd="0" presId="urn:microsoft.com/office/officeart/2008/layout/RadialCluster"/>
    <dgm:cxn modelId="{945E0041-45D5-469C-B3EF-DB0C0E01D6D8}" srcId="{CAAC9E3F-DD1B-4A34-9A46-D3FC55F35B26}" destId="{7E426D73-D8B7-4CCE-8198-B9220D1010AC}" srcOrd="5" destOrd="0" parTransId="{8235E68F-346E-4AFC-9071-11930868DBCC}" sibTransId="{BD7163AB-95E5-449A-A6B8-E2A893FD3E6D}"/>
    <dgm:cxn modelId="{2415EC20-CFC6-46AF-9351-F1A2F0559F06}" type="presOf" srcId="{7B6D8903-EC3B-47DB-A82A-261F74900635}" destId="{638323D2-6A80-4126-BF2F-6B36BDBD2F24}" srcOrd="0" destOrd="0" presId="urn:microsoft.com/office/officeart/2008/layout/RadialCluster"/>
    <dgm:cxn modelId="{A344A21D-4FE0-46DA-8FB4-25466C982D20}" srcId="{CAAC9E3F-DD1B-4A34-9A46-D3FC55F35B26}" destId="{32DB0756-67D6-4747-B888-3C99A596E417}" srcOrd="4" destOrd="0" parTransId="{7B6D8903-EC3B-47DB-A82A-261F74900635}" sibTransId="{547A31AA-E369-45FE-9982-B45C2E212D28}"/>
    <dgm:cxn modelId="{E56B7404-63A1-452D-8AF3-1B5EF18D93AA}" srcId="{89485592-BB13-4581-A517-941381FB6E18}" destId="{CAAC9E3F-DD1B-4A34-9A46-D3FC55F35B26}" srcOrd="0" destOrd="0" parTransId="{869503B7-CAF3-484E-97BA-B0BDBF4BC067}" sibTransId="{E15C9486-AB28-4F9D-8DD8-7680A047D72E}"/>
    <dgm:cxn modelId="{203D5EE5-7D90-484F-B15D-20F38BE1091A}" type="presOf" srcId="{CAAC9E3F-DD1B-4A34-9A46-D3FC55F35B26}" destId="{18590D58-3B60-4EA2-BE4C-09C1A867C345}" srcOrd="0" destOrd="0" presId="urn:microsoft.com/office/officeart/2008/layout/RadialCluster"/>
    <dgm:cxn modelId="{46EFDBD2-FD11-4131-BC20-8867EA9C23BE}" type="presOf" srcId="{37C4DFA0-772F-4FAE-A340-75FE1FC707F5}" destId="{92CD604B-49A2-4911-8665-385AAECF2210}" srcOrd="0" destOrd="0" presId="urn:microsoft.com/office/officeart/2008/layout/RadialCluster"/>
    <dgm:cxn modelId="{87CB98F3-591E-4726-BF88-22FB49F12827}" type="presOf" srcId="{7E426D73-D8B7-4CCE-8198-B9220D1010AC}" destId="{D9DF4A88-F11C-420E-9A57-DA2132829A5F}" srcOrd="0" destOrd="0" presId="urn:microsoft.com/office/officeart/2008/layout/RadialCluster"/>
    <dgm:cxn modelId="{29F3B45D-EC34-4C50-87F6-FB75F219E531}" type="presOf" srcId="{87B1A5F8-5044-4749-BAA1-62A6DF913E0A}" destId="{437C89F0-6994-4A86-AE66-8BB65704FEDA}" srcOrd="0" destOrd="0" presId="urn:microsoft.com/office/officeart/2008/layout/RadialCluster"/>
    <dgm:cxn modelId="{EDDB80F8-CF20-4DC9-B367-46D232AE51AD}" type="presOf" srcId="{A7106A79-97BB-45B8-A198-66E5480C63B8}" destId="{3CE38BEC-B263-4598-BF00-62A567502FCB}" srcOrd="0" destOrd="0" presId="urn:microsoft.com/office/officeart/2008/layout/RadialCluster"/>
    <dgm:cxn modelId="{720424F1-A6E4-4E8D-86E0-91ACCAD86B76}" type="presOf" srcId="{32DB0756-67D6-4747-B888-3C99A596E417}" destId="{45F27B4D-15FC-4F97-8F21-C8F262F2F87B}" srcOrd="0" destOrd="0" presId="urn:microsoft.com/office/officeart/2008/layout/RadialCluster"/>
    <dgm:cxn modelId="{1EA7BA3F-7706-4EB4-8CD2-F39445F3DD14}" srcId="{CAAC9E3F-DD1B-4A34-9A46-D3FC55F35B26}" destId="{3964C6F1-7463-4918-B0D1-B7E6E53C8D7C}" srcOrd="2" destOrd="0" parTransId="{FFA6B5A9-EA8A-4601-904B-32246B87A1D1}" sibTransId="{FDFA8D9A-CE26-4212-BFE6-830616391E3F}"/>
    <dgm:cxn modelId="{5B618D65-1E4B-4811-8742-DC5C624E69FF}" srcId="{CAAC9E3F-DD1B-4A34-9A46-D3FC55F35B26}" destId="{9D43FF0F-FED6-4A22-8111-2D831ACA00F6}" srcOrd="3" destOrd="0" parTransId="{A71BFB45-5D0D-4B71-9772-2E23DBBD7338}" sibTransId="{89D80012-34EB-43EC-BF9C-74F7A1666113}"/>
    <dgm:cxn modelId="{46EF33D8-0449-49B4-9D29-A081503B3BFB}" type="presOf" srcId="{A71BFB45-5D0D-4B71-9772-2E23DBBD7338}" destId="{FACFF8D9-1DEF-401F-97D7-3FD9ADA03218}" srcOrd="0" destOrd="0" presId="urn:microsoft.com/office/officeart/2008/layout/RadialCluster"/>
    <dgm:cxn modelId="{264833D7-0716-42D2-8CE2-EA8B0BCF3D26}" type="presParOf" srcId="{9241D622-127D-440F-860D-AAD33DA0BDD1}" destId="{9226A150-89A2-4C5D-931B-16FE4A544172}" srcOrd="0" destOrd="0" presId="urn:microsoft.com/office/officeart/2008/layout/RadialCluster"/>
    <dgm:cxn modelId="{E896F54E-5BC1-4CD4-8261-A373AE6A604D}" type="presParOf" srcId="{9226A150-89A2-4C5D-931B-16FE4A544172}" destId="{18590D58-3B60-4EA2-BE4C-09C1A867C345}" srcOrd="0" destOrd="0" presId="urn:microsoft.com/office/officeart/2008/layout/RadialCluster"/>
    <dgm:cxn modelId="{1849A069-AE80-4AAA-9126-4A0150F441AD}" type="presParOf" srcId="{9226A150-89A2-4C5D-931B-16FE4A544172}" destId="{4D5D4ABE-CFE1-4732-8777-BA226D08F51D}" srcOrd="1" destOrd="0" presId="urn:microsoft.com/office/officeart/2008/layout/RadialCluster"/>
    <dgm:cxn modelId="{66D26FC3-F147-4167-9B8B-0C77BA82C7A3}" type="presParOf" srcId="{9226A150-89A2-4C5D-931B-16FE4A544172}" destId="{92CD604B-49A2-4911-8665-385AAECF2210}" srcOrd="2" destOrd="0" presId="urn:microsoft.com/office/officeart/2008/layout/RadialCluster"/>
    <dgm:cxn modelId="{CB55723F-BEC1-467B-A084-E781B741CAB2}" type="presParOf" srcId="{9226A150-89A2-4C5D-931B-16FE4A544172}" destId="{712B7202-2CE6-4537-B513-718DBCBB26EF}" srcOrd="3" destOrd="0" presId="urn:microsoft.com/office/officeart/2008/layout/RadialCluster"/>
    <dgm:cxn modelId="{F71732ED-1B46-4E03-9F52-6B6461B52C06}" type="presParOf" srcId="{9226A150-89A2-4C5D-931B-16FE4A544172}" destId="{437C89F0-6994-4A86-AE66-8BB65704FEDA}" srcOrd="4" destOrd="0" presId="urn:microsoft.com/office/officeart/2008/layout/RadialCluster"/>
    <dgm:cxn modelId="{B8418EE7-8307-46BD-B262-1BF87BD3CA55}" type="presParOf" srcId="{9226A150-89A2-4C5D-931B-16FE4A544172}" destId="{0A0B9E9E-2789-4F04-BC69-48D17879A62B}" srcOrd="5" destOrd="0" presId="urn:microsoft.com/office/officeart/2008/layout/RadialCluster"/>
    <dgm:cxn modelId="{4BCCE979-6704-45E9-9C3C-393984D7E183}" type="presParOf" srcId="{9226A150-89A2-4C5D-931B-16FE4A544172}" destId="{EA2248E1-FF91-4839-91D5-3A436FBF942B}" srcOrd="6" destOrd="0" presId="urn:microsoft.com/office/officeart/2008/layout/RadialCluster"/>
    <dgm:cxn modelId="{8B6AEEB0-E900-467A-B0E9-7B7EA9D87D89}" type="presParOf" srcId="{9226A150-89A2-4C5D-931B-16FE4A544172}" destId="{FACFF8D9-1DEF-401F-97D7-3FD9ADA03218}" srcOrd="7" destOrd="0" presId="urn:microsoft.com/office/officeart/2008/layout/RadialCluster"/>
    <dgm:cxn modelId="{9F45225A-71F5-45D1-80C3-92514DF97B85}" type="presParOf" srcId="{9226A150-89A2-4C5D-931B-16FE4A544172}" destId="{3F011D3E-31D5-4EFA-A40D-5188DCC57F2C}" srcOrd="8" destOrd="0" presId="urn:microsoft.com/office/officeart/2008/layout/RadialCluster"/>
    <dgm:cxn modelId="{8D433834-B574-479F-AE86-275D332CFBF9}" type="presParOf" srcId="{9226A150-89A2-4C5D-931B-16FE4A544172}" destId="{638323D2-6A80-4126-BF2F-6B36BDBD2F24}" srcOrd="9" destOrd="0" presId="urn:microsoft.com/office/officeart/2008/layout/RadialCluster"/>
    <dgm:cxn modelId="{1E681A11-AC15-4817-B5E9-7353D19F7BED}" type="presParOf" srcId="{9226A150-89A2-4C5D-931B-16FE4A544172}" destId="{45F27B4D-15FC-4F97-8F21-C8F262F2F87B}" srcOrd="10" destOrd="0" presId="urn:microsoft.com/office/officeart/2008/layout/RadialCluster"/>
    <dgm:cxn modelId="{41C8DA89-458A-4E35-B70A-EB63A8C2DF4B}" type="presParOf" srcId="{9226A150-89A2-4C5D-931B-16FE4A544172}" destId="{1196B80C-A77B-46C9-B1CC-BB1D094BB377}" srcOrd="11" destOrd="0" presId="urn:microsoft.com/office/officeart/2008/layout/RadialCluster"/>
    <dgm:cxn modelId="{B1D4AE0B-57AC-4A56-8CE1-329207DFACC6}" type="presParOf" srcId="{9226A150-89A2-4C5D-931B-16FE4A544172}" destId="{D9DF4A88-F11C-420E-9A57-DA2132829A5F}" srcOrd="12" destOrd="0" presId="urn:microsoft.com/office/officeart/2008/layout/RadialCluster"/>
    <dgm:cxn modelId="{907C72A4-27D3-40E4-8AF1-4F54673088EE}" type="presParOf" srcId="{9226A150-89A2-4C5D-931B-16FE4A544172}" destId="{3CE38BEC-B263-4598-BF00-62A567502FCB}" srcOrd="13" destOrd="0" presId="urn:microsoft.com/office/officeart/2008/layout/RadialCluster"/>
    <dgm:cxn modelId="{9C9F38E3-41A4-4F1D-B3F6-D895E1B6DB6A}" type="presParOf" srcId="{9226A150-89A2-4C5D-931B-16FE4A544172}" destId="{B97E9065-B364-4B90-8C2A-FFFBF72C8918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8590D58-3B60-4EA2-BE4C-09C1A867C345}">
      <dsp:nvSpPr>
        <dsp:cNvPr id="0" name=""/>
        <dsp:cNvSpPr/>
      </dsp:nvSpPr>
      <dsp:spPr>
        <a:xfrm>
          <a:off x="2970636" y="1493154"/>
          <a:ext cx="1209734" cy="120973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kern="1200" dirty="0" smtClean="0"/>
            <a:t>Mezopotamya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kern="1200" dirty="0" smtClean="0"/>
            <a:t>uygarlıkları</a:t>
          </a:r>
          <a:endParaRPr lang="tr-TR" sz="1300" kern="1200" dirty="0"/>
        </a:p>
      </dsp:txBody>
      <dsp:txXfrm>
        <a:off x="2970636" y="1493154"/>
        <a:ext cx="1209734" cy="1209734"/>
      </dsp:txXfrm>
    </dsp:sp>
    <dsp:sp modelId="{4D5D4ABE-CFE1-4732-8777-BA226D08F51D}">
      <dsp:nvSpPr>
        <dsp:cNvPr id="0" name=""/>
        <dsp:cNvSpPr/>
      </dsp:nvSpPr>
      <dsp:spPr>
        <a:xfrm rot="16200000">
          <a:off x="3254585" y="1172236"/>
          <a:ext cx="64183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41836" y="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CD604B-49A2-4911-8665-385AAECF2210}">
      <dsp:nvSpPr>
        <dsp:cNvPr id="0" name=""/>
        <dsp:cNvSpPr/>
      </dsp:nvSpPr>
      <dsp:spPr>
        <a:xfrm>
          <a:off x="3170242" y="40796"/>
          <a:ext cx="810522" cy="810522"/>
        </a:xfrm>
        <a:prstGeom prst="roundRect">
          <a:avLst/>
        </a:prstGeom>
        <a:solidFill>
          <a:schemeClr val="accent2">
            <a:hueOff val="668788"/>
            <a:satOff val="-834"/>
            <a:lumOff val="19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500" kern="1200" dirty="0" err="1" smtClean="0"/>
            <a:t>Ziggurat</a:t>
          </a:r>
          <a:endParaRPr lang="tr-TR" sz="1500" kern="1200" dirty="0"/>
        </a:p>
      </dsp:txBody>
      <dsp:txXfrm>
        <a:off x="3170242" y="40796"/>
        <a:ext cx="810522" cy="810522"/>
      </dsp:txXfrm>
    </dsp:sp>
    <dsp:sp modelId="{712B7202-2CE6-4537-B513-718DBCBB26EF}">
      <dsp:nvSpPr>
        <dsp:cNvPr id="0" name=""/>
        <dsp:cNvSpPr/>
      </dsp:nvSpPr>
      <dsp:spPr>
        <a:xfrm rot="19285714">
          <a:off x="4141104" y="1503440"/>
          <a:ext cx="35996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59962" y="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7C89F0-6994-4A86-AE66-8BB65704FEDA}">
      <dsp:nvSpPr>
        <dsp:cNvPr id="0" name=""/>
        <dsp:cNvSpPr/>
      </dsp:nvSpPr>
      <dsp:spPr>
        <a:xfrm>
          <a:off x="4461801" y="662777"/>
          <a:ext cx="810522" cy="810522"/>
        </a:xfrm>
        <a:prstGeom prst="roundRect">
          <a:avLst/>
        </a:prstGeom>
        <a:solidFill>
          <a:schemeClr val="accent2">
            <a:hueOff val="1337577"/>
            <a:satOff val="-1668"/>
            <a:lumOff val="39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err="1" smtClean="0"/>
            <a:t>Patesi</a:t>
          </a:r>
          <a:endParaRPr lang="tr-TR" sz="2000" kern="1200" dirty="0"/>
        </a:p>
      </dsp:txBody>
      <dsp:txXfrm>
        <a:off x="4461801" y="662777"/>
        <a:ext cx="810522" cy="810522"/>
      </dsp:txXfrm>
    </dsp:sp>
    <dsp:sp modelId="{0A0B9E9E-2789-4F04-BC69-48D17879A62B}">
      <dsp:nvSpPr>
        <dsp:cNvPr id="0" name=""/>
        <dsp:cNvSpPr/>
      </dsp:nvSpPr>
      <dsp:spPr>
        <a:xfrm rot="771429">
          <a:off x="4172650" y="2304599"/>
          <a:ext cx="61585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5859" y="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2248E1-FF91-4839-91D5-3A436FBF942B}">
      <dsp:nvSpPr>
        <dsp:cNvPr id="0" name=""/>
        <dsp:cNvSpPr/>
      </dsp:nvSpPr>
      <dsp:spPr>
        <a:xfrm>
          <a:off x="4780789" y="2060357"/>
          <a:ext cx="810522" cy="810522"/>
        </a:xfrm>
        <a:prstGeom prst="roundRect">
          <a:avLst/>
        </a:prstGeom>
        <a:solidFill>
          <a:schemeClr val="accent2">
            <a:hueOff val="2006365"/>
            <a:satOff val="-2502"/>
            <a:lumOff val="58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Uruk</a:t>
          </a:r>
          <a:endParaRPr lang="tr-TR" sz="2400" kern="1200" dirty="0"/>
        </a:p>
      </dsp:txBody>
      <dsp:txXfrm>
        <a:off x="4780789" y="2060357"/>
        <a:ext cx="810522" cy="810522"/>
      </dsp:txXfrm>
    </dsp:sp>
    <dsp:sp modelId="{FACFF8D9-1DEF-401F-97D7-3FD9ADA03218}">
      <dsp:nvSpPr>
        <dsp:cNvPr id="0" name=""/>
        <dsp:cNvSpPr/>
      </dsp:nvSpPr>
      <dsp:spPr>
        <a:xfrm rot="3857143">
          <a:off x="3716543" y="2942009"/>
          <a:ext cx="53080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30807" y="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011D3E-31D5-4EFA-A40D-5188DCC57F2C}">
      <dsp:nvSpPr>
        <dsp:cNvPr id="0" name=""/>
        <dsp:cNvSpPr/>
      </dsp:nvSpPr>
      <dsp:spPr>
        <a:xfrm>
          <a:off x="3887003" y="3181129"/>
          <a:ext cx="810522" cy="810522"/>
        </a:xfrm>
        <a:prstGeom prst="roundRect">
          <a:avLst/>
        </a:prstGeom>
        <a:solidFill>
          <a:schemeClr val="accent2">
            <a:hueOff val="2675154"/>
            <a:satOff val="-3337"/>
            <a:lumOff val="78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Babil kulesi</a:t>
          </a:r>
          <a:endParaRPr lang="tr-TR" sz="2100" kern="1200" dirty="0"/>
        </a:p>
      </dsp:txBody>
      <dsp:txXfrm>
        <a:off x="3887003" y="3181129"/>
        <a:ext cx="810522" cy="810522"/>
      </dsp:txXfrm>
    </dsp:sp>
    <dsp:sp modelId="{638323D2-6A80-4126-BF2F-6B36BDBD2F24}">
      <dsp:nvSpPr>
        <dsp:cNvPr id="0" name=""/>
        <dsp:cNvSpPr/>
      </dsp:nvSpPr>
      <dsp:spPr>
        <a:xfrm rot="6942857">
          <a:off x="2903657" y="2942009"/>
          <a:ext cx="53080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30807" y="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F27B4D-15FC-4F97-8F21-C8F262F2F87B}">
      <dsp:nvSpPr>
        <dsp:cNvPr id="0" name=""/>
        <dsp:cNvSpPr/>
      </dsp:nvSpPr>
      <dsp:spPr>
        <a:xfrm>
          <a:off x="2453482" y="3181129"/>
          <a:ext cx="810522" cy="810522"/>
        </a:xfrm>
        <a:prstGeom prst="roundRect">
          <a:avLst/>
        </a:prstGeom>
        <a:solidFill>
          <a:schemeClr val="accent2">
            <a:hueOff val="3343942"/>
            <a:satOff val="-4171"/>
            <a:lumOff val="98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/>
            <a:t>Midas</a:t>
          </a:r>
          <a:endParaRPr lang="tr-TR" sz="2000" kern="1200" dirty="0"/>
        </a:p>
      </dsp:txBody>
      <dsp:txXfrm>
        <a:off x="2453482" y="3181129"/>
        <a:ext cx="810522" cy="810522"/>
      </dsp:txXfrm>
    </dsp:sp>
    <dsp:sp modelId="{1196B80C-A77B-46C9-B1CC-BB1D094BB377}">
      <dsp:nvSpPr>
        <dsp:cNvPr id="0" name=""/>
        <dsp:cNvSpPr/>
      </dsp:nvSpPr>
      <dsp:spPr>
        <a:xfrm rot="10028571">
          <a:off x="2362498" y="2304599"/>
          <a:ext cx="61585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5859" y="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DF4A88-F11C-420E-9A57-DA2132829A5F}">
      <dsp:nvSpPr>
        <dsp:cNvPr id="0" name=""/>
        <dsp:cNvSpPr/>
      </dsp:nvSpPr>
      <dsp:spPr>
        <a:xfrm>
          <a:off x="1559696" y="2060357"/>
          <a:ext cx="810522" cy="810522"/>
        </a:xfrm>
        <a:prstGeom prst="roundRect">
          <a:avLst/>
        </a:prstGeom>
        <a:solidFill>
          <a:schemeClr val="accent2">
            <a:hueOff val="4012731"/>
            <a:satOff val="-5005"/>
            <a:lumOff val="117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err="1" smtClean="0"/>
            <a:t>Fıbula</a:t>
          </a:r>
          <a:endParaRPr lang="tr-TR" sz="2000" kern="1200" dirty="0"/>
        </a:p>
      </dsp:txBody>
      <dsp:txXfrm>
        <a:off x="1559696" y="2060357"/>
        <a:ext cx="810522" cy="810522"/>
      </dsp:txXfrm>
    </dsp:sp>
    <dsp:sp modelId="{3CE38BEC-B263-4598-BF00-62A567502FCB}">
      <dsp:nvSpPr>
        <dsp:cNvPr id="0" name=""/>
        <dsp:cNvSpPr/>
      </dsp:nvSpPr>
      <dsp:spPr>
        <a:xfrm rot="13114286">
          <a:off x="2649940" y="1503440"/>
          <a:ext cx="35996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59962" y="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7E9065-B364-4B90-8C2A-FFFBF72C8918}">
      <dsp:nvSpPr>
        <dsp:cNvPr id="0" name=""/>
        <dsp:cNvSpPr/>
      </dsp:nvSpPr>
      <dsp:spPr>
        <a:xfrm>
          <a:off x="1878684" y="662777"/>
          <a:ext cx="810522" cy="810522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700" kern="1200" dirty="0" err="1" smtClean="0"/>
            <a:t>Ninova</a:t>
          </a:r>
          <a:endParaRPr lang="tr-TR" sz="1700" kern="1200" dirty="0"/>
        </a:p>
      </dsp:txBody>
      <dsp:txXfrm>
        <a:off x="1878684" y="662777"/>
        <a:ext cx="810522" cy="8105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C3AB6-8F37-41D1-B267-60519680BF84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6BBC-AB6F-4EE6-9063-326EAE15E7C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41991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C3AB6-8F37-41D1-B267-60519680BF84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6BBC-AB6F-4EE6-9063-326EAE15E7C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84900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C3AB6-8F37-41D1-B267-60519680BF84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6BBC-AB6F-4EE6-9063-326EAE15E7C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45495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C3AB6-8F37-41D1-B267-60519680BF84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6BBC-AB6F-4EE6-9063-326EAE15E7C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01984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C3AB6-8F37-41D1-B267-60519680BF84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6BBC-AB6F-4EE6-9063-326EAE15E7C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80534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C3AB6-8F37-41D1-B267-60519680BF84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6BBC-AB6F-4EE6-9063-326EAE15E7C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13255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C3AB6-8F37-41D1-B267-60519680BF84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6BBC-AB6F-4EE6-9063-326EAE15E7C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26760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C3AB6-8F37-41D1-B267-60519680BF84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6BBC-AB6F-4EE6-9063-326EAE15E7C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41319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C3AB6-8F37-41D1-B267-60519680BF84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6BBC-AB6F-4EE6-9063-326EAE15E7C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12704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C3AB6-8F37-41D1-B267-60519680BF84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6BBC-AB6F-4EE6-9063-326EAE15E7C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6105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C3AB6-8F37-41D1-B267-60519680BF84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6BBC-AB6F-4EE6-9063-326EAE15E7C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48361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AC3AB6-8F37-41D1-B267-60519680BF84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36BBC-AB6F-4EE6-9063-326EAE15E7C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05620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UYGARLIKLAR BEŞİĞİ ANADOLU</a:t>
            </a:r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solidFill>
            <a:srgbClr val="FFC000"/>
          </a:solidFill>
        </p:spPr>
        <p:txBody>
          <a:bodyPr/>
          <a:lstStyle/>
          <a:p>
            <a:r>
              <a:rPr lang="tr-TR" b="1" dirty="0" smtClean="0">
                <a:solidFill>
                  <a:schemeClr val="tx1"/>
                </a:solidFill>
              </a:rPr>
              <a:t>YERYÜZÜNDE YAŞAM </a:t>
            </a:r>
          </a:p>
          <a:p>
            <a:r>
              <a:rPr lang="tr-TR" b="1" dirty="0" smtClean="0">
                <a:solidFill>
                  <a:schemeClr val="tx1"/>
                </a:solidFill>
              </a:rPr>
              <a:t>ÜNİTE-3</a:t>
            </a:r>
          </a:p>
          <a:p>
            <a:r>
              <a:rPr lang="tr-TR" b="1" dirty="0" smtClean="0">
                <a:solidFill>
                  <a:schemeClr val="tx1"/>
                </a:solidFill>
              </a:rPr>
              <a:t>ETKİNLİKLER</a:t>
            </a:r>
            <a:endParaRPr lang="tr-TR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57188"/>
            <a:ext cx="3960440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66373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864096"/>
          </a:xfrm>
        </p:spPr>
        <p:txBody>
          <a:bodyPr>
            <a:noAutofit/>
          </a:bodyPr>
          <a:lstStyle/>
          <a:p>
            <a:r>
              <a:rPr lang="tr-TR" sz="2400" dirty="0" smtClean="0"/>
              <a:t>ETKİNLİK-1 Aşağıdaki verilen bilgilerin karşısına ilgili sözcüğü yazınız.</a:t>
            </a:r>
            <a:endParaRPr lang="tr-TR" sz="2400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62565917"/>
              </p:ext>
            </p:extLst>
          </p:nvPr>
        </p:nvGraphicFramePr>
        <p:xfrm>
          <a:off x="467544" y="1916832"/>
          <a:ext cx="8218488" cy="45415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791319"/>
                <a:gridCol w="4687673"/>
                <a:gridCol w="2739496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1. Mezopotamya’da kurulan uygarlıkları birçok alanda  etkilemiş,  Mezopotamya uygarlığının temellerini</a:t>
                      </a:r>
                      <a:r>
                        <a:rPr lang="tr-TR" baseline="0" dirty="0" smtClean="0"/>
                        <a:t>  </a:t>
                      </a:r>
                      <a:r>
                        <a:rPr lang="tr-TR" dirty="0" smtClean="0"/>
                        <a:t>atmıştır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2.Anadolu uygarlıklarının çivi yazısı ve silindir mühür tanışmasını sağlamıştır.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3-Kralları Midas için  Tümülüs yapmışlardır</a:t>
                      </a:r>
                      <a:endParaRPr lang="tr-TR" b="1" dirty="0" smtClean="0"/>
                    </a:p>
                    <a:p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4- Kral Yolu’nu yaparak Anadolu Mezopotamya arasında ticaret faaliyetlerinin artmasını sağlamıştır.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5.Lidyalıların</a:t>
                      </a:r>
                      <a:r>
                        <a:rPr lang="tr-TR" sz="2000" b="1" baseline="0" dirty="0" smtClean="0"/>
                        <a:t> dünya medeniyetine yaptığı katkıdır</a:t>
                      </a:r>
                      <a:endParaRPr lang="tr-TR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6-Tales,Pisagor,Hipokrat,</a:t>
                      </a:r>
                      <a:r>
                        <a:rPr lang="tr-TR" sz="2000" b="1" baseline="0" dirty="0" smtClean="0"/>
                        <a:t> </a:t>
                      </a:r>
                      <a:r>
                        <a:rPr lang="tr-TR" sz="2000" b="1" baseline="0" dirty="0" err="1" smtClean="0"/>
                        <a:t>Heredot</a:t>
                      </a:r>
                      <a:r>
                        <a:rPr lang="tr-TR" sz="2000" b="1" baseline="0" dirty="0" smtClean="0"/>
                        <a:t> gibi bilim insanlarının yaşadığı uygarlıktır.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598984" y="2132856"/>
            <a:ext cx="457200" cy="57606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1</a:t>
            </a:r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618848" y="2828568"/>
            <a:ext cx="457200" cy="576064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" name="Oval 6"/>
          <p:cNvSpPr/>
          <p:nvPr/>
        </p:nvSpPr>
        <p:spPr>
          <a:xfrm>
            <a:off x="675184" y="3501008"/>
            <a:ext cx="457200" cy="57606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3</a:t>
            </a:r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18848" y="4365104"/>
            <a:ext cx="457200" cy="57606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9" name="Oval 8"/>
          <p:cNvSpPr/>
          <p:nvPr/>
        </p:nvSpPr>
        <p:spPr>
          <a:xfrm>
            <a:off x="598984" y="5165968"/>
            <a:ext cx="457200" cy="576064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" name="Oval 9"/>
          <p:cNvSpPr/>
          <p:nvPr/>
        </p:nvSpPr>
        <p:spPr>
          <a:xfrm>
            <a:off x="675184" y="5805264"/>
            <a:ext cx="457200" cy="576064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6</a:t>
            </a:r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4312" y="759282"/>
            <a:ext cx="1296144" cy="457200"/>
          </a:xfrm>
          <a:prstGeom prst="rect">
            <a:avLst/>
          </a:prstGeom>
          <a:solidFill>
            <a:srgbClr val="FFFF00"/>
          </a:solidFill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SÜMERLER</a:t>
            </a: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6444208" y="980728"/>
            <a:ext cx="1051891" cy="369332"/>
          </a:xfrm>
          <a:prstGeom prst="rect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ASURLAR</a:t>
            </a:r>
            <a:endParaRPr lang="tr-TR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2915816" y="980728"/>
            <a:ext cx="954107" cy="369332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FRİGLER</a:t>
            </a:r>
            <a:endParaRPr lang="tr-TR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4572000" y="1209328"/>
            <a:ext cx="1217898" cy="369332"/>
          </a:xfrm>
          <a:prstGeom prst="rect">
            <a:avLst/>
          </a:prstGeom>
          <a:solidFill>
            <a:srgbClr val="00B05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LİDYALILAR</a:t>
            </a:r>
            <a:endParaRPr lang="tr-TR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8172400" y="1437928"/>
            <a:ext cx="677430" cy="369332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PARA</a:t>
            </a:r>
            <a:endParaRPr lang="tr-TR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1132384" y="1437928"/>
            <a:ext cx="1004378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İYONLAR</a:t>
            </a:r>
            <a:endParaRPr lang="tr-TR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2915816" y="1437928"/>
            <a:ext cx="1003801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HİTİTLER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64491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67362E-19 4.07407E-6 C -0.01822 0.0044 -0.01996 0.0044 -0.03177 0.0199 C -0.03437 0.03495 -0.03975 0.04143 -0.0467 0.05324 C -0.04583 0.07129 -0.05 0.12569 -0.03177 0.14213 C -0.02378 0.1574 -0.01041 0.17176 0.0033 0.17778 C 0.01233 0.18171 0.02032 0.18194 0.0283 0.18889 C 0.04549 0.1875 0.06285 0.18703 0.08004 0.18449 C 0.09306 0.18264 0.09653 0.15972 0.10504 0.14884 C 0.11007 0.12708 0.12813 0.10903 0.13664 0.09097 C 0.14619 0.07106 0.15834 0.05301 0.17327 0.04004 C 0.17605 0.02523 0.1816 0.02083 0.18994 0.01111 C 0.20799 -0.00996 0.22431 -0.03403 0.24827 -0.04236 C 0.26667 -0.05996 0.29132 -0.06204 0.31337 -0.06459 C 0.31841 -0.06597 0.32344 -0.06713 0.3283 -0.06898 C 0.33125 -0.07014 0.33369 -0.07338 0.33664 -0.07338 C 0.36962 -0.07338 0.40209 -0.05926 0.4349 -0.05556 C 0.44046 -0.05394 0.44619 -0.05324 0.45157 -0.05116 C 0.45643 -0.04931 0.46007 -0.04375 0.46494 -0.04236 C 0.47101 -0.04074 0.47726 -0.04074 0.48334 -0.04005 C 0.48612 -0.03935 0.49514 -0.03681 0.49827 -0.03565 C 0.50174 -0.03426 0.50834 -0.03125 0.50834 -0.03125 C 0.51789 -0.01783 0.53369 -0.01551 0.54671 -0.01111 C 0.55625 -0.00139 0.56598 -0.00255 0.57657 0.00671 C 0.57987 0.00972 0.58664 0.01551 0.58664 0.01551 C 0.59341 0.0294 0.59497 0.04097 0.6066 0.04884 C 0.6099 0.0618 0.61337 0.07453 0.61823 0.08657 C 0.62014 0.0912 0.625 0.1 0.625 0.1 C 0.62691 0.10833 0.63091 0.11412 0.63334 0.12222 C 0.63664 0.13287 0.63803 0.14629 0.63994 0.15764 C 0.64063 0.16203 0.64098 0.16666 0.64167 0.17106 C 0.64202 0.17338 0.64271 0.17546 0.64323 0.17778 C 0.64393 0.18078 0.64497 0.18657 0.64497 0.18657 " pathEditMode="relative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6945E-18 -4.07407E-6 C -0.03142 0.01296 -0.07396 0.00972 -0.10503 0.01111 C -0.21614 0.02107 -0.32951 0.00695 -0.4401 0.00208 C -0.44462 0.00232 -0.53368 0.00394 -0.55677 0.00648 C -0.56215 0.00695 -0.56805 0.01158 -0.57343 0.0132 C -0.58402 0.01644 -0.58975 0.01621 -0.60173 0.01759 C -0.62725 0.02546 -0.61614 0.02292 -0.63507 0.02662 C -0.64982 0.03634 -0.6342 0.02477 -0.6467 0.03773 C -0.64982 0.04097 -0.6533 0.04398 -0.65677 0.04653 C -0.65833 0.04769 -0.66024 0.04769 -0.6618 0.04884 C -0.66597 0.05208 -0.67343 0.05996 -0.67343 0.05996 C -0.67743 0.06783 -0.67639 0.06482 -0.67847 0.07315 C -0.67968 0.07755 -0.68177 0.08658 -0.68177 0.08658 C -0.68229 0.09097 -0.68264 0.0956 -0.68333 0.1 C -0.68437 0.10741 -0.6868 0.12222 -0.6868 0.12222 C -0.68628 0.13171 -0.6868 0.14167 -0.68507 0.15093 C -0.68298 0.1625 -0.67205 0.1882 -0.66666 0.19769 C -0.66441 0.20695 -0.65937 0.21898 -0.65347 0.22431 C -0.64809 0.24491 -0.63767 0.24815 -0.62343 0.25324 C -0.62239 0.25556 -0.62187 0.25857 -0.62014 0.25996 C -0.61753 0.26181 -0.5993 0.26597 -0.5967 0.26667 C -0.57343 0.28472 -0.53003 0.29028 -0.50347 0.29097 C -0.45173 0.29236 -0.40017 0.29259 -0.34843 0.29329 C -0.32187 0.29491 -0.30121 0.3007 -0.275 0.3044 C -0.24392 0.3088 -0.23923 0.30718 -0.19514 0.3088 C -0.10607 0.31898 -0.06996 0.31227 0.0566 0.31111 C 0.06354 0.30787 0.0724 0.30486 0.06493 0.29097 C 0.06354 0.28843 0.06059 0.28912 0.05834 0.28889 C 0.04948 0.28843 0.04045 0.28889 0.0316 0.28889 " pathEditMode="relative" ptsTypes="ffffffffffffffffffffffffffff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59259E-6 L 0.4283 0.3826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06" y="19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44444E-6 C -0.00052 -0.00209 0.00018 -0.00602 -0.00156 -0.00649 C -0.02048 -0.01274 -0.04045 -0.00973 -0.05989 -0.01111 C -0.12656 -0.00764 -0.18559 -0.00857 -0.24826 0.01342 C -0.25677 0.02476 -0.26649 0.03125 -0.27326 0.04444 C -0.27257 0.06157 -0.27569 0.08032 -0.26996 0.0956 C -0.26614 0.10578 -0.26093 0.11481 -0.25659 0.12453 C -0.24965 0.13981 -0.24739 0.1581 -0.23993 0.17338 C -0.23541 0.20208 -0.23281 0.23379 -0.25 0.25555 C -0.25277 0.27199 -0.26128 0.28402 -0.26996 0.2956 C -0.271 0.3 -0.27135 0.30509 -0.27326 0.30902 C -0.2743 0.31134 -0.27569 0.31342 -0.27656 0.31574 C -0.2835 0.33541 -0.28524 0.35139 -0.29826 0.36458 C -0.30052 0.37592 -0.30451 0.38634 -0.30989 0.3956 C -0.31041 0.39861 -0.31076 0.40162 -0.31163 0.40463 C -0.3125 0.40764 -0.31423 0.41018 -0.31493 0.41342 C -0.31701 0.42222 -0.31875 0.43703 -0.31996 0.44676 C -0.32118 0.47199 -0.31892 0.50347 -0.325 0.52685 C -0.3302 0.57777 -0.33142 0.61643 -0.3 0.64444 C -0.29253 0.65115 -0.29149 0.66064 -0.28333 0.66458 C -0.26736 0.68472 -0.23993 0.69444 -0.21823 0.7 C -0.20607 0.70972 -0.19201 0.7118 -0.17829 0.71574 C -0.16198 0.72639 -0.1835 0.71342 -0.15989 0.72222 C -0.14722 0.72685 -0.13524 0.73819 -0.12326 0.74444 C -0.10625 0.75347 -0.08715 0.75555 -0.06996 0.76458 C -0.03107 0.76389 0.00782 0.76365 0.04671 0.76226 C 0.075 0.76134 0.10105 0.75069 0.12848 0.74444 C 0.1415 0.73194 0.13559 0.73518 0.14514 0.73125 C 0.16077 0.71504 0.16042 0.71319 0.17171 0.69351 C 0.17605 0.67592 0.18177 0.65926 0.19011 0.64444 C 0.19063 0.64004 0.19046 0.63541 0.19167 0.63125 C 0.19219 0.62916 0.19427 0.62847 0.19514 0.62685 C 0.19705 0.62338 0.19827 0.61921 0.2 0.61574 C 0.20157 0.6125 0.2033 0.60972 0.20504 0.60671 C 0.20834 0.59027 0.21181 0.57407 0.21511 0.55787 C 0.21737 0.54676 0.21789 0.53495 0.22171 0.52453 C 0.22257 0.52222 0.22414 0.52037 0.225 0.51782 C 0.22639 0.51365 0.22726 0.50902 0.22848 0.50463 C 0.2316 0.49259 0.23386 0.4706 0.24341 0.46458 " pathEditMode="relative" ptsTypes="ffffffffffffffffffffffffffffffffffffff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07407E-6 L -0.14722 0.5469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61" y="27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5.92593E-6 C -0.00331 0.04237 -0.00851 0.08427 -0.01338 0.12663 C -0.01772 0.16505 -0.02258 0.2051 -0.03161 0.24214 C -0.03282 0.26089 -0.03369 0.27917 -0.03664 0.29769 C -0.03716 0.3058 -0.03838 0.31413 -0.03838 0.32223 C -0.03838 0.34955 -0.03872 0.37709 -0.03664 0.40441 C -0.03525 0.42362 -0.00348 0.43357 0.00676 0.43542 C 0.02274 0.4426 0.03037 0.44167 0.04843 0.43982 C 0.05121 0.44144 0.05381 0.44445 0.05676 0.44445 C 0.08367 0.44445 0.1144 0.42038 0.13836 0.40441 C 0.15503 0.39306 0.13801 0.40186 0.15833 0.38427 C 0.16336 0.37964 0.17499 0.37316 0.17499 0.37316 C 0.17829 0.36806 0.18089 0.36205 0.18489 0.35765 C 0.18714 0.3551 0.19114 0.3558 0.19339 0.35325 C 0.19982 0.3463 0.20381 0.33612 0.21006 0.32871 C 0.22239 0.3139 0.23645 0.30163 0.24843 0.28658 C 0.26041 0.27177 0.26978 0.25255 0.28176 0.23774 C 0.28524 0.23334 0.28992 0.23103 0.29339 0.22663 C 0.31093 0.20487 0.29808 0.21205 0.31006 0.20649 C 0.321 0.19167 0.33437 0.18172 0.34669 0.16876 C 0.35294 0.16205 0.35815 0.15487 0.36492 0.14885 C 0.36718 0.14445 0.36874 0.1389 0.37169 0.13542 C 0.37725 0.12917 0.38992 0.11992 0.38992 0.11992 C 0.39756 0.10279 0.4078 0.09167 0.41839 0.07779 C 0.42777 0.06529 0.43558 0.05024 0.44478 0.03774 C 0.44791 0.03357 0.45138 0.02987 0.45485 0.02663 C 0.45694 0.02478 0.45954 0.02431 0.46162 0.02223 C 0.48333 -0.00393 0.50399 -0.03147 0.52343 -0.06018 C 0.53628 -0.07939 0.54999 -0.09583 0.56666 -0.10902 C 0.58419 -0.12291 0.57065 -0.11203 0.58176 -0.12453 C 0.58333 -0.12615 0.58506 -0.12731 0.58662 -0.12893 C 0.58784 -0.13032 0.59166 -0.13333 0.5901 -0.13333 C 0.58662 -0.13333 0.5835 -0.12985 0.58003 -0.12893 C 0.56388 -0.1243 0.54635 -0.11897 0.52985 -0.11782 C 0.48333 -0.11458 0.43662 -0.11481 0.38992 -0.10902 C 0.36423 -0.10578 0.37777 -0.10786 0.34999 -0.10231 C 0.24114 -0.10508 0.21458 -0.10694 0.08506 -0.10231 C 0.08367 -0.10231 0.02985 -0.08425 0.04999 -0.09351 C 0.05607 -0.08541 0.05989 -0.07592 0.0651 -0.06666 C 0.06822 -0.05416 0.06978 -0.04768 0.07829 -0.04004 C 0.08888 -0.02013 0.09687 0.00024 0.10503 0.02223 C 0.11458 0.04816 0.13836 0.07755 0.15173 0.09769 C 0.15676 0.11552 0.16926 0.12709 0.17499 0.14445 C 0.17621 0.14862 0.17673 0.15348 0.17829 0.15765 C 0.17968 0.16205 0.18142 0.16667 0.18333 0.17107 C 0.18524 0.1757 0.18992 0.18427 0.18992 0.18427 C 0.19374 0.19955 0.19062 0.18913 0.20329 0.2132 L 0.20329 0.2132 C 0.20815 0.22802 0.21267 0.24862 0.21839 0.26205 C 0.22378 0.27455 0.23142 0.28519 0.23662 0.29769 C 0.24461 0.31667 0.25173 0.33566 0.2651 0.34885 C 0.26996 0.35857 0.27829 0.3632 0.28506 0.37107 C 0.30294 0.39191 0.32187 0.40904 0.34149 0.42663 C 0.34721 0.43149 0.35121 0.43959 0.35676 0.44445 C 0.35919 0.44677 0.36249 0.44677 0.36492 0.44885 C 0.37204 0.45464 0.37864 0.46529 0.38662 0.46876 C 0.39235 0.4764 0.39687 0.48103 0.40485 0.48427 C 0.41301 0.50047 0.40225 0.48126 0.41492 0.49538 C 0.42551 0.50695 0.41093 0.49862 0.42343 0.50441 C 0.44027 0.52779 0.41492 0.49445 0.43506 0.51552 C 0.44287 0.52385 0.44583 0.53357 0.45485 0.53774 C 0.46544 0.55163 0.47673 0.56251 0.48992 0.57107 C 0.4927 0.58218 0.48958 0.57478 0.49843 0.58218 C 0.50624 0.58867 0.51249 0.59654 0.52169 0.60001 C 0.52985 0.61644 0.54374 0.63172 0.55833 0.63542 C 0.56666 0.64376 0.57586 0.64931 0.58506 0.65556 C 0.59079 0.6595 0.59079 0.66297 0.59843 0.66436 C 0.60399 0.66529 0.60954 0.66436 0.6151 0.66436 " pathEditMode="relative" ptsTypes="ffffffffffffffffffffffffffffffffffffffffffffffFffffffffffffffffffffA">
                                      <p:cBhvr>
                                        <p:cTn id="26" dur="5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44915575"/>
              </p:ext>
            </p:extLst>
          </p:nvPr>
        </p:nvGraphicFramePr>
        <p:xfrm>
          <a:off x="457200" y="1600200"/>
          <a:ext cx="8229600" cy="423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392"/>
                <a:gridCol w="5328592"/>
                <a:gridCol w="2458616"/>
              </a:tblGrid>
              <a:tr h="370840"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tr-T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dirty="0" smtClean="0">
                          <a:solidFill>
                            <a:schemeClr val="tx1"/>
                          </a:solidFill>
                        </a:rPr>
                        <a:t>Anadolu’da merkezi   devleti    kuran  ilk uygarlıktır.</a:t>
                      </a:r>
                    </a:p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b="1" dirty="0" smtClean="0"/>
                        <a:t>8</a:t>
                      </a:r>
                      <a:endParaRPr lang="tr-TR" sz="2400" b="1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Mezopotamya uygarlıklarında tapınak gözlemevi, okul ve depo  olarak kullanılan yapılardır.</a:t>
                      </a:r>
                      <a:endParaRPr lang="tr-TR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b="1" dirty="0" smtClean="0"/>
                        <a:t>9</a:t>
                      </a:r>
                      <a:endParaRPr lang="tr-TR" sz="2400" b="1" dirty="0"/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Yaptığı yasalarla ünlenmiş Babil kralıdır</a:t>
                      </a:r>
                    </a:p>
                    <a:p>
                      <a:endParaRPr lang="tr-TR" dirty="0"/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tr-TR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Anadolu’nun bilinen en eski karayollarını</a:t>
                      </a:r>
                      <a:r>
                        <a:rPr lang="tr-TR" baseline="0" dirty="0" smtClean="0"/>
                        <a:t> ve su kanallarını yapmışlardır.</a:t>
                      </a:r>
                      <a:endParaRPr lang="tr-T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11</a:t>
                      </a:r>
                      <a:endParaRPr lang="tr-TR" sz="2000" b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Bereket</a:t>
                      </a:r>
                      <a:r>
                        <a:rPr lang="tr-TR" sz="2000" b="1" baseline="0" dirty="0" smtClean="0"/>
                        <a:t> Tanrıçası Kibele olan uygarlıktır</a:t>
                      </a:r>
                    </a:p>
                    <a:p>
                      <a:endParaRPr lang="tr-TR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12</a:t>
                      </a:r>
                      <a:endParaRPr lang="tr-TR" sz="2000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Başlangıçta Krallar tarafından yönetilen , zamanla ilkelde olsa bir demokrasi yönetimi kuran uygarlıktır.</a:t>
                      </a:r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683568" y="404664"/>
            <a:ext cx="1141274" cy="369332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ZİGGURAT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6372200" y="404664"/>
            <a:ext cx="1512168" cy="369332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HİTİTLER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3203848" y="404664"/>
            <a:ext cx="1444626" cy="36933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HAMMURABİ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1691680" y="1196752"/>
            <a:ext cx="1328569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URARTULAR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5292080" y="773996"/>
            <a:ext cx="954107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FRİGLER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7128284" y="1143328"/>
            <a:ext cx="1004378" cy="369332"/>
          </a:xfrm>
          <a:prstGeom prst="rect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İYONLAR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3779912" y="1143328"/>
            <a:ext cx="1217898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LİDYALILAR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793759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7037E-7 L 0.004 0.2145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10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11111E-6 C 0.00087 0.01111 0.00313 0.02222 0.00347 0.03333 C 0.00677 0.16667 -0.00521 0.11806 0.00677 0.16435 C 0.00573 0.22963 0.00625 0.29583 -0.0033 0.35995 C -0.00208 0.41991 -0.01805 0.50208 0.01181 0.55764 C 0.01736 0.58032 0.01372 0.57199 0.02014 0.58449 C 0.02795 0.61667 0.05156 0.6294 0.07344 0.64005 C 0.11736 0.66157 0.16719 0.6713 0.21337 0.67778 C 0.26059 0.67639 0.30781 0.67546 0.35504 0.67338 C 0.36198 0.67315 0.37257 0.66875 0.37847 0.66435 C 0.38195 0.66181 0.38837 0.65556 0.38837 0.65556 C 0.3934 0.6419 0.39861 0.62616 0.38681 0.61551 C 0.38351 0.60278 0.37865 0.58958 0.3717 0.57986 C 0.36858 0.5625 0.37309 0.57894 0.36337 0.56435 C 0.36129 0.56111 0.36024 0.55671 0.35833 0.55324 C 0.34948 0.53634 0.35504 0.54722 0.34514 0.53542 C 0.3375 0.52616 0.33299 0.51505 0.32344 0.51111 C 0.31754 0.50324 0.31059 0.49699 0.30504 0.48889 C 0.3007 0.48264 0.29635 0.47639 0.2934 0.46875 C 0.29167 0.46435 0.29063 0.45949 0.28837 0.45556 C 0.28507 0.44977 0.28021 0.4456 0.27674 0.44005 C 0.26563 0.42269 0.25747 0.40394 0.2467 0.38657 C 0.24115 0.36806 0.23229 0.35208 0.22674 0.33333 C 0.22465 0.31667 0.22413 0.3007 0.22014 0.28449 C 0.22135 0.25532 0.21979 0.23403 0.23333 0.21111 C 0.23385 0.2088 0.2342 0.20648 0.23507 0.2044 C 0.23646 0.20046 0.23889 0.19722 0.2401 0.19329 C 0.24115 0.18982 0.24028 0.18542 0.24167 0.18218 C 0.24531 0.17338 0.25903 0.1588 0.2651 0.15324 C 0.27066 0.1412 0.27188 0.13889 0.28177 0.13542 C 0.29583 0.125 0.3092 0.11597 0.325 0.11111 C 0.33385 0.11181 0.34288 0.11181 0.35174 0.1132 C 0.35851 0.11412 0.3651 0.1162 0.3717 0.11782 C 0.37448 0.11852 0.38004 0.11991 0.38004 0.11991 C 0.39497 0.13218 0.38837 0.1287 0.39844 0.13333 C 0.40122 0.13634 0.40365 0.13982 0.40677 0.14213 C 0.4099 0.14445 0.41667 0.14653 0.41667 0.14653 C 0.4184 0.14815 0.41997 0.15 0.4217 0.15116 C 0.42431 0.15301 0.4276 0.15347 0.43004 0.15556 C 0.4342 0.15926 0.4375 0.16505 0.44167 0.16875 C 0.45313 0.17894 0.44826 0.16644 0.46007 0.18218 C 0.4717 0.19769 0.48455 0.20833 0.49844 0.21991 C 0.50417 0.22477 0.51372 0.23495 0.52014 0.23773 C 0.52726 0.24097 0.53351 0.24445 0.5401 0.24884 C 0.56059 0.2625 0.57656 0.2831 0.59844 0.29329 C 0.6007 0.2963 0.60243 0.3 0.60504 0.30208 C 0.60816 0.30463 0.61215 0.30417 0.6151 0.30671 C 0.61684 0.3081 0.6184 0.30972 0.62014 0.31111 C 0.625 0.31991 0.6309 0.32986 0.63681 0.33773 " pathEditMode="relative" ptsTypes="ffffffffffffffffffffffffffffffffffffffffffffffff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7 L 0.36198 0.4245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90" y="21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73472E-18 C -0.0007 0.02546 0.00295 0.05694 -0.00834 0.08009 C -0.01042 0.08866 -0.01459 0.09213 -0.01823 0.1 C -0.01962 0.10278 -0.02066 0.10579 -0.02171 0.1088 C -0.0224 0.11088 -0.0224 0.11342 -0.02327 0.11551 C -0.0257 0.12106 -0.02917 0.12546 -0.0316 0.13102 C -0.03316 0.13449 -0.03369 0.13842 -0.0349 0.14213 C -0.03698 0.14815 -0.04167 0.15995 -0.04167 0.15995 C -0.04514 0.17963 -0.05278 0.19676 -0.05834 0.21551 C -0.06233 0.22917 -0.06216 0.24699 -0.06997 0.25787 C -0.07223 0.26944 -0.07657 0.28009 -0.08004 0.2912 C -0.08316 0.31389 -0.08473 0.33773 -0.08994 0.35995 C -0.09184 0.38704 -0.09237 0.41319 -0.08837 0.44005 C -0.08716 0.44861 -0.08664 0.46111 -0.08334 0.46898 C -0.08143 0.47361 -0.07865 0.47755 -0.07657 0.48217 C -0.06841 0.50069 -0.07553 0.49074 -0.06823 0.5 C -0.06372 0.51227 -0.05955 0.51875 -0.0533 0.52893 C -0.05053 0.53356 -0.05 0.54051 -0.04671 0.54444 C -0.03924 0.55347 -0.03577 0.5544 -0.0283 0.55764 C -0.01007 0.57708 0.03489 0.58241 0.05677 0.58449 C 0.07378 0.58981 0.08697 0.59745 0.10503 0.6 C 0.13402 0.61273 0.14114 0.61551 0.175 0.61782 C 0.20868 0.62315 0.24166 0.63472 0.275 0.64213 C 0.35416 0.64074 0.42708 0.63403 0.50503 0.63102 C 0.51788 0.62616 0.52864 0.61759 0.54166 0.61319 C 0.54791 0.60486 0.55503 0.5993 0.56006 0.58889 C 0.56059 0.58657 0.56076 0.58426 0.56163 0.58217 C 0.5625 0.57963 0.56441 0.57801 0.5651 0.57546 C 0.5684 0.56227 0.56736 0.54954 0.57343 0.53773 C 0.57222 0.50509 0.57517 0.47268 0.54843 0.45995 C 0.54131 0.45092 0.53906 0.45092 0.52829 0.44884 C 0.52638 0.44028 0.51996 0.4338 0.51996 0.42662 L 0.5184 0.41342 " pathEditMode="relative" ptsTypes="fffffffffffffffffffffffffffffff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81481E-6 L 0.14479 0.5807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40" y="29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7037E-7 C 0.00156 0.00602 0.00399 0.01157 0.00504 0.01782 C 0.01007 0.04699 0.00312 0.02592 0.01007 0.04444 C 0.01215 0.06366 0.01528 0.08495 0.0217 0.10231 C 0.02465 0.12083 0.02708 0.13935 0.03004 0.15787 C 0.03229 0.17199 0.03681 0.2 0.03681 0.2 C 0.03802 0.2243 0.03698 0.25625 0.0467 0.27778 C 0.04896 0.31065 0.05208 0.34213 0.05347 0.37546 C 0.05295 0.41852 0.05278 0.46134 0.05174 0.5044 C 0.05156 0.50972 0.04445 0.52361 0.0434 0.52454 C 0.0401 0.52755 0.03333 0.53333 0.03333 0.53333 C 0.02743 0.54375 0.02517 0.55532 0.02014 0.56667 C 0.01649 0.58495 0.02118 0.56597 0.01337 0.58449 C 0.00903 0.59467 0.01129 0.59375 0.00174 0.59768 C -0.01406 0.61227 -0.03161 0.60324 -0.05156 0.60231 C -0.06649 0.59028 -0.08734 0.58495 -0.10487 0.58217 C -0.11164 0.57917 -0.11824 0.57639 -0.12501 0.57338 C -0.12831 0.57199 -0.13491 0.56898 -0.13491 0.56898 C -0.14706 0.55278 -0.16372 0.53935 -0.17831 0.52662 C -0.18629 0.50949 -0.19602 0.49329 -0.20331 0.47546 C -0.21563 0.44583 -0.22866 0.41505 -0.24654 0.3912 C -0.25869 0.35324 -0.24428 0.39097 -0.25834 0.36898 C -0.27067 0.34977 -0.27692 0.33542 -0.28994 0.31782 C -0.2922 0.31481 -0.29515 0.3125 -0.29654 0.3088 C -0.29775 0.30579 -0.2981 0.30208 -0.30001 0.3 C -0.30175 0.29815 -0.30435 0.29838 -0.30661 0.29768 C -0.3172 0.2838 -0.32397 0.27616 -0.3382 0.27106 C -0.35487 0.25463 -0.35001 0.26227 -0.36494 0.25116 C -0.36772 0.24907 -0.37015 0.2456 -0.37327 0.24444 C -0.37813 0.24259 -0.38317 0.24282 -0.3882 0.24213 C -0.41043 0.22083 -0.41911 0.23171 -0.45487 0.23333 C -0.47136 0.24097 -0.47952 0.25926 -0.4882 0.27778 C -0.49254 0.28704 -0.49845 0.29375 -0.50331 0.30231 C -0.51129 0.31643 -0.50088 0.30717 -0.5132 0.31551 C -0.52154 0.33217 -0.51928 0.32361 -0.52154 0.34005 C -0.51893 0.36435 -0.52241 0.37199 -0.50991 0.38449 C -0.50765 0.39699 -0.5014 0.3993 -0.49497 0.4088 C -0.48404 0.42523 -0.47171 0.43634 -0.45834 0.44884 C -0.45609 0.45092 -0.45418 0.45417 -0.45157 0.45555 C -0.44741 0.45787 -0.44272 0.45856 -0.4382 0.45995 C -0.43369 0.46342 -0.42206 0.47292 -0.41668 0.47546 C -0.40904 0.47893 -0.40036 0.47917 -0.39324 0.48449 C -0.36616 0.50463 -0.39046 0.48773 -0.35331 0.5088 C -0.34168 0.51551 -0.33195 0.52801 -0.31997 0.53333 C -0.29411 0.54467 -0.26511 0.55694 -0.2382 0.55995 C -0.19584 0.57639 -0.09602 0.56273 -0.075 0.56227 C -0.06545 0.56088 -0.05608 0.55903 -0.04653 0.55787 C -0.03491 0.55625 -0.01164 0.55324 -0.01164 0.55324 C -0.00938 0.55255 -0.00694 0.55231 -0.00486 0.55116 C -0.00312 0.55023 -0.00191 0.5463 4.44444E-6 0.54676 C 0.00191 0.54722 0.00226 0.55116 0.00346 0.55324 C 0.00295 0.57037 0.00278 0.58727 0.00174 0.6044 C 0.00087 0.61991 -0.01111 0.62153 -0.01493 0.63102 L -0.01493 0.6044 " pathEditMode="relative" ptsTypes="ffffffffffffffffffffffffffffffffffffffffffffffffffff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ETKİNLİK- 2 DOĞRU-YANLIŞ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61070654"/>
              </p:ext>
            </p:extLst>
          </p:nvPr>
        </p:nvGraphicFramePr>
        <p:xfrm>
          <a:off x="457200" y="1600200"/>
          <a:ext cx="7682198" cy="472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621"/>
                <a:gridCol w="5915210"/>
                <a:gridCol w="604965"/>
                <a:gridCol w="547402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dirty="0" smtClean="0">
                          <a:solidFill>
                            <a:schemeClr val="tx1"/>
                          </a:solidFill>
                        </a:rPr>
                        <a:t>1- </a:t>
                      </a:r>
                      <a:r>
                        <a:rPr lang="tr-TR" sz="1800" dirty="0" err="1" smtClean="0">
                          <a:solidFill>
                            <a:schemeClr val="tx1"/>
                          </a:solidFill>
                        </a:rPr>
                        <a:t>Frigler</a:t>
                      </a:r>
                      <a:r>
                        <a:rPr lang="tr-TR" sz="1800" dirty="0" smtClean="0">
                          <a:solidFill>
                            <a:schemeClr val="tx1"/>
                          </a:solidFill>
                        </a:rPr>
                        <a:t>, Sakarya nehrinin ve zenginliklerinden yararlanılmıştır.</a:t>
                      </a:r>
                    </a:p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chemeClr val="tx1"/>
                          </a:solidFill>
                        </a:rPr>
                        <a:t>2-Urartular, bir yıl içinde olan olayları anal adı verilen yıllıklara yazmışlardır.</a:t>
                      </a:r>
                      <a:endParaRPr lang="tr-TR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chemeClr val="tx1"/>
                          </a:solidFill>
                        </a:rPr>
                        <a:t>3-Hititler, bolluğun ve bereketin artması için baharın gelişini şenliklerle kullanmışlardır.</a:t>
                      </a:r>
                      <a:endParaRPr lang="tr-TR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chemeClr val="tx1"/>
                          </a:solidFill>
                        </a:rPr>
                        <a:t>4-Anadolu, bir çok uygarlığa ev sahipliği yapmasından dolayı</a:t>
                      </a:r>
                      <a:r>
                        <a:rPr lang="tr-TR" sz="2000" b="1" baseline="0" dirty="0" smtClean="0">
                          <a:solidFill>
                            <a:schemeClr val="tx1"/>
                          </a:solidFill>
                        </a:rPr>
                        <a:t> uygarlıkların beşiği olarak adlandırılır.</a:t>
                      </a:r>
                    </a:p>
                    <a:p>
                      <a:endParaRPr lang="tr-TR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chemeClr val="tx1"/>
                          </a:solidFill>
                        </a:rPr>
                        <a:t>5-Artemis Tapınağı ve Agora Lidyalıların eserleri arasındadır.</a:t>
                      </a:r>
                      <a:endParaRPr lang="tr-TR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chemeClr val="tx1"/>
                          </a:solidFill>
                        </a:rPr>
                        <a:t>6- İlk Çağ’da Anadolu ile Mezopotamya arasında kültürel ilişki yaşanmıştır.</a:t>
                      </a:r>
                      <a:endParaRPr lang="tr-TR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7074774" y="1074480"/>
            <a:ext cx="378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D</a:t>
            </a:r>
            <a:endParaRPr lang="tr-TR" sz="2400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7704342" y="1074480"/>
            <a:ext cx="344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Y</a:t>
            </a:r>
            <a:endParaRPr lang="tr-TR" sz="2400" b="1" dirty="0"/>
          </a:p>
        </p:txBody>
      </p:sp>
      <p:sp>
        <p:nvSpPr>
          <p:cNvPr id="7" name="Oval 6"/>
          <p:cNvSpPr/>
          <p:nvPr/>
        </p:nvSpPr>
        <p:spPr>
          <a:xfrm>
            <a:off x="505312" y="1916832"/>
            <a:ext cx="457200" cy="4572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/>
          <p:cNvSpPr/>
          <p:nvPr/>
        </p:nvSpPr>
        <p:spPr>
          <a:xfrm>
            <a:off x="505312" y="3356992"/>
            <a:ext cx="457200" cy="4572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Oval 8"/>
          <p:cNvSpPr/>
          <p:nvPr/>
        </p:nvSpPr>
        <p:spPr>
          <a:xfrm>
            <a:off x="553424" y="4149080"/>
            <a:ext cx="457200" cy="4572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Oval 9"/>
          <p:cNvSpPr/>
          <p:nvPr/>
        </p:nvSpPr>
        <p:spPr>
          <a:xfrm>
            <a:off x="553424" y="5085184"/>
            <a:ext cx="457200" cy="457200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Oval 10"/>
          <p:cNvSpPr/>
          <p:nvPr/>
        </p:nvSpPr>
        <p:spPr>
          <a:xfrm>
            <a:off x="505312" y="5805264"/>
            <a:ext cx="457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Oval 11"/>
          <p:cNvSpPr/>
          <p:nvPr/>
        </p:nvSpPr>
        <p:spPr>
          <a:xfrm>
            <a:off x="538184" y="2708920"/>
            <a:ext cx="457200" cy="457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97283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48148E-6 L 0.7191 -0.022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55" y="-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037E-6 C 0.00556 -0.01158 0.0125 -0.01621 0.02153 -0.02223 C 0.03333 -0.03797 0.02743 -0.03287 0.03819 -0.04005 C 0.04271 -0.04861 0.04861 -0.05185 0.05486 -0.06019 C 0.06424 -0.07269 0.07049 -0.08982 0.07986 -0.10232 C 0.08837 -0.11366 0.09774 -0.12176 0.10833 -0.12894 C 0.11406 -0.13681 0.12361 -0.14398 0.1316 -0.14676 C 0.1349 -0.14977 0.13837 -0.15255 0.14167 -0.15556 C 0.14358 -0.15718 0.14444 -0.16065 0.14653 -0.16227 C 0.14965 -0.16459 0.1533 -0.16528 0.1566 -0.16667 C 0.16371 -0.17662 0.17865 -0.18357 0.18819 -0.18681 C 0.20347 -0.20185 0.22674 -0.20672 0.24496 -0.20903 C 0.26649 -0.2213 0.2625 -0.21783 0.29323 -0.21574 C 0.29653 -0.21412 0.29983 -0.21227 0.3033 -0.21111 C 0.30556 -0.21042 0.30781 -0.20996 0.3099 -0.20903 C 0.31337 -0.20764 0.31996 -0.20463 0.31996 -0.20463 C 0.33246 -0.18704 0.31007 -0.21736 0.32986 -0.1956 C 0.33958 -0.18473 0.32587 -0.19121 0.33993 -0.18681 C 0.34844 -0.1794 0.35712 -0.17107 0.36667 -0.16667 C 0.37708 -0.15278 0.38733 -0.13959 0.39826 -0.12685 C 0.40746 -0.11621 0.41337 -0.10093 0.425 -0.0956 C 0.42604 -0.09329 0.42674 -0.09051 0.4283 -0.08889 C 0.42951 -0.0875 0.44115 -0.08102 0.44323 -0.0801 C 0.45035 -0.0706 0.44931 -0.0581 0.4599 -0.05116 C 0.46858 -0.0456 0.47795 -0.04074 0.48663 -0.03565 C 0.48871 -0.03449 0.49097 -0.03426 0.49323 -0.03334 C 0.49653 -0.03195 0.5 -0.03079 0.5033 -0.02894 C 0.52153 -0.01829 0.53837 -0.0044 0.55833 3.7037E-6 C 0.57517 0.0037 0.59288 0.00416 0.6099 0.00648 C 0.64097 0.0162 0.67257 0.0081 0.7033 0.01759 C 0.71892 0.0169 0.73455 0.01805 0.75 0.01551 C 0.75278 0.01504 0.75417 0.01065 0.7566 0.00879 C 0.7592 0.00671 0.76493 0.00648 0.76667 0.00208 C 0.76771 -0.00047 0.76667 -0.00371 0.76667 -0.00672 L 0.77656 -0.00463 " pathEditMode="relative" ptsTypes="fffffffffffffffffffffffffffffffff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0.7033 -0.0018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156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7.40741E-7 C 0.00312 0.01226 0.0092 0.01504 0.01666 0.02222 C 0.02448 0.02962 0.03159 0.03888 0.0401 0.04444 C 0.04531 0.05138 0.05087 0.05439 0.05677 0.05995 C 0.07187 0.0743 0.08646 0.08518 0.10503 0.08888 C 0.10833 0.09027 0.11163 0.09236 0.1151 0.09328 C 0.12621 0.09606 0.14843 0.1 0.14843 0.1 C 0.1684 0.10995 0.18958 0.11111 0.21007 0.1199 C 0.23298 0.11134 0.21059 0.11782 0.24496 0.11782 C 0.2901 0.11782 0.33507 0.1162 0.38003 0.1155 C 0.38316 0.11481 0.38663 0.11388 0.3901 0.11319 C 0.3993 0.11157 0.4184 0.10879 0.4184 0.10879 C 0.43142 0.09768 0.43958 0.08935 0.45156 0.07777 C 0.45468 0.075 0.47153 0.0625 0.47656 0.05324 C 0.49687 0.0162 0.50208 -0.02732 0.50833 -0.07107 C 0.50729 -0.10278 0.51163 -0.1338 0.4967 -0.15996 C 0.4908 -0.18704 0.48958 -0.19399 0.47482 -0.21343 C 0.47135 -0.21806 0.47066 -0.22524 0.4684 -0.23125 C 0.4651 -0.23959 0.46111 -0.23936 0.45659 -0.24445 C 0.44149 -0.26204 0.42916 -0.27871 0.41007 -0.28889 C 0.40729 -0.2919 0.40486 -0.29561 0.40156 -0.29792 C 0.39982 -0.29931 0.39687 -0.29862 0.39514 -0.3 C 0.38177 -0.30996 0.40191 -0.31204 0.37326 -0.31783 C 0.35937 -0.32061 0.36545 -0.31899 0.35503 -0.32223 C 0.34566 -0.33473 0.33507 -0.33195 0.3217 -0.33334 C 0.31284 -0.33264 0.30382 -0.33311 0.29514 -0.33125 C 0.29305 -0.33079 0.29201 -0.32778 0.2901 -0.32663 C 0.27986 -0.32084 0.26771 -0.3176 0.25659 -0.31343 C 0.25156 -0.3088 0.24496 -0.30741 0.23993 -0.30232 C 0.23854 -0.30093 0.23941 -0.29746 0.23819 -0.29561 C 0.2342 -0.28889 0.22569 -0.28403 0.21996 -0.2801 C 0.2151 -0.27038 0.20989 -0.26297 0.20503 -0.25348 C 0.20555 -0.22686 0.20434 -0.2 0.20677 -0.17338 C 0.20712 -0.16806 0.21319 -0.15996 0.21319 -0.15996 C 0.21614 -0.14538 0.21944 -0.13658 0.22673 -0.12454 C 0.23055 -0.10371 0.225 -0.125 0.23316 -0.11112 C 0.23611 -0.10602 0.24045 -0.09237 0.2434 -0.08681 C 0.2493 -0.07477 0.25712 -0.06737 0.26493 -0.05788 C 0.2776 -0.0426 0.2875 -0.02825 0.30173 -0.01551 C 0.30712 -0.01065 0.31562 -0.0095 0.3217 -0.00672 C 0.32916 -0.00325 0.33437 0.003 0.34166 0.00671 C 0.34653 0.00925 0.35173 0.01064 0.35677 0.01319 C 0.36128 0.0155 0.36562 0.01759 0.37014 0.0199 C 0.38194 0.02638 0.39323 0.0331 0.40503 0.04004 C 0.41493 0.04606 0.42639 0.04675 0.43663 0.05115 C 0.45538 0.05902 0.47378 0.06273 0.4934 0.06666 C 0.51441 0.07592 0.53403 0.07638 0.55659 0.07777 C 0.57014 0.07708 0.58316 0.07685 0.59653 0.07546 C 0.60486 0.07476 0.59896 0.07337 0.60503 0.06875 C 0.60798 0.0662 0.61441 0.06388 0.61823 0.06226 C 0.62569 0.05185 0.61684 0.06273 0.62656 0.05555 C 0.64427 0.04259 0.63038 0.0493 0.64166 0.04444 C 0.65121 0.03171 0.66909 0.02777 0.68177 0.0243 C 0.68455 0.02361 0.68732 0.02291 0.6901 0.02222 C 0.69357 0.02129 0.7 0.01782 0.7 0.01782 C 0.70416 0.01967 0.71007 0.02152 0.71007 0.02893 " pathEditMode="relative" ptsTypes="fffffffffffffffffffffffffffffffffffffffffffffffffffffff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11111E-6 C 0.00226 0.00231 0.00434 0.00463 0.00677 0.00671 C 0.00938 0.00903 0.0125 0.01065 0.01511 0.01319 C 0.01702 0.01505 0.01806 0.01829 0.02014 0.01991 C 0.02726 0.02593 0.03039 0.02361 0.03837 0.02662 C 0.06667 0.03681 0.04184 0.03079 0.06337 0.03542 C 0.06754 0.0412 0.07917 0.0456 0.08507 0.04884 C 0.10868 0.06157 0.13698 0.06528 0.16181 0.06875 C 0.16459 0.06944 0.16737 0.0706 0.17014 0.07106 C 0.17674 0.07222 0.18351 0.07199 0.19011 0.07338 C 0.20816 0.07731 0.22275 0.08264 0.24167 0.08449 C 0.2573 0.08287 0.27466 0.07778 0.29011 0.08218 C 0.30573 0.08148 0.32118 0.08125 0.33681 0.07986 C 0.35608 0.07824 0.37882 0.07083 0.39844 0.06435 C 0.40243 0.06296 0.40591 0.05856 0.4099 0.05764 C 0.41823 0.05579 0.42674 0.05625 0.4349 0.05556 C 0.47066 0.04838 0.50382 0.03704 0.53334 0.0088 C 0.54202 0.00046 0.54549 -0.01551 0.55174 -0.02662 C 0.55521 -0.04005 0.5566 -0.05417 0.56181 -0.06667 C 0.56094 -0.08866 0.56337 -0.11852 0.54983 -0.13565 C 0.54948 -0.13866 0.54966 -0.1419 0.54844 -0.14444 C 0.5474 -0.14676 0.54497 -0.14722 0.54341 -0.14884 C 0.54219 -0.15023 0.54132 -0.15208 0.54011 -0.15347 C 0.53629 -0.15741 0.5323 -0.16088 0.52848 -0.16458 C 0.5165 -0.17616 0.53525 -0.16759 0.51841 -0.17338 C 0.51198 -0.18657 0.49705 -0.19537 0.48681 -0.20232 C 0.47448 -0.21065 0.46511 -0.21782 0.45174 -0.22454 C 0.44705 -0.22685 0.44306 -0.23056 0.4382 -0.23125 C 0.42327 -0.2338 0.4099 -0.23657 0.39497 -0.24005 C 0.36302 -0.25694 0.32032 -0.24537 0.29011 -0.24444 C 0.27709 -0.24167 0.26563 -0.23357 0.25348 -0.22662 C 0.25139 -0.22546 0.24549 -0.22384 0.24341 -0.22222 C 0.2257 -0.20926 0.23976 -0.21644 0.22848 -0.21111 C 0.21702 -0.19607 0.20243 -0.18495 0.19341 -0.16667 C 0.19271 -0.16366 0.19237 -0.16065 0.19167 -0.15787 C 0.1908 -0.15532 0.18837 -0.15394 0.18837 -0.15116 C 0.18785 -0.13634 0.18872 -0.12153 0.19011 -0.10671 C 0.1908 -0.09884 0.19983 -0.08194 0.20174 -0.07778 C 0.2099 -0.06019 0.22153 -0.03866 0.2349 -0.02662 C 0.24098 -0.0213 0.26459 -0.01667 0.27171 -0.01551 C 0.2915 -0.00694 0.31129 0.0037 0.33177 0.0088 C 0.34618 0.01829 0.32969 0.0088 0.35504 0.01551 C 0.35799 0.0162 0.36059 0.01875 0.36337 0.01991 C 0.36771 0.02176 0.37674 0.02431 0.37674 0.02431 C 0.38403 0.03102 0.39306 0.03171 0.40174 0.03333 C 0.43629 0.03935 0.47188 0.04005 0.5066 0.04213 C 0.52466 0.05046 0.5474 0.04653 0.56667 0.04884 C 0.57327 0.04653 0.58004 0.04097 0.58681 0.04005 C 0.59566 0.03889 0.60452 0.03866 0.61337 0.03773 C 0.61789 0.03727 0.62223 0.03611 0.62674 0.03542 C 0.6507 0.02546 0.68386 0.03079 0.71007 0.02893 C 0.71268 0.02824 0.72327 0.02639 0.72674 0.02431 C 0.74497 0.01366 0.71945 0.025 0.73681 0.01782 C 0.73959 0.01505 0.74289 0.0125 0.74514 0.0088 C 0.74636 0.00671 0.74671 0.00347 0.74844 0.00208 C 0.75452 -0.00301 0.75747 -0.00232 0.76337 -0.00232 " pathEditMode="relative" ptsTypes="fffffffffffffffffffffffffffffffffffffffffffffffffffffff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96296E-6 C 0.01423 0.01297 0.02118 0.00764 0.03837 0.00232 C 0.05399 -0.01851 0.08611 -0.06064 0.09496 -0.08426 C 0.0967 -0.08865 0.09792 -0.09351 0.1 -0.09768 C 0.11267 -0.12407 0.10052 -0.09305 0.1151 -0.1199 C 0.12292 -0.13426 0.12604 -0.14699 0.13177 -0.16203 C 0.13351 -0.17476 0.13663 -0.18217 0.14167 -0.19328 C 0.1441 -0.20902 0.14687 -0.22291 0.15173 -0.23773 C 0.15312 -0.24953 0.15573 -0.25972 0.15833 -0.27106 C 0.15972 -0.29213 0.16094 -0.31296 0.1651 -0.33333 C 0.16788 -0.34652 0.17292 -0.35833 0.17673 -0.37106 C 0.18003 -0.39907 0.1776 -0.43125 0.1901 -0.45555 C 0.19201 -0.46365 0.19305 -0.47176 0.19496 -0.47986 C 0.19427 -0.50162 0.19757 -0.55208 0.18507 -0.57546 C 0.18212 -0.58101 0.17812 -0.58564 0.175 -0.59097 C 0.17292 -0.59976 0.16719 -0.60532 0.16163 -0.61111 C 0.15851 -0.61435 0.15173 -0.6199 0.15173 -0.6199 C 0.14358 -0.63634 0.15364 -0.61898 0.1434 -0.6287 C 0.1408 -0.63125 0.13854 -0.63426 0.13663 -0.63773 C 0.13507 -0.64074 0.13403 -0.64444 0.13177 -0.64652 C 0.12986 -0.64838 0.12726 -0.64814 0.125 -0.64884 C 0.1184 -0.65555 0.11476 -0.65949 0.10677 -0.66203 C 0.09496 -0.67152 0.08212 -0.67546 0.0684 -0.67777 C 0.05 -0.67615 0.0316 -0.67592 0.01337 -0.67314 C 0.00295 -0.67152 -0.0033 -0.65 -0.00833 -0.63981 C -0.0099 -0.63078 -0.01111 -0.62199 -0.01337 -0.61319 C -0.01215 -0.57453 -0.01441 -0.55347 0.00173 -0.5243 C 0.00677 -0.50254 -0.00382 -0.54421 0.01667 -0.5 C 0.03177 -0.46736 0.02569 -0.48078 0.03507 -0.45995 C 0.03941 -0.45046 0.04739 -0.4449 0.0533 -0.43773 C 0.06094 -0.42847 0.06649 -0.41805 0.07344 -0.40879 C 0.08368 -0.39537 0.11267 -0.37476 0.12673 -0.36875 C 0.14392 -0.35115 0.12083 -0.37245 0.1434 -0.35995 C 0.14705 -0.35787 0.14983 -0.3537 0.1533 -0.35092 C 0.16458 -0.34213 0.17621 -0.33194 0.18837 -0.32662 C 0.20347 -0.31041 0.18976 -0.32338 0.20503 -0.31319 C 0.20903 -0.31064 0.21285 -0.30763 0.21667 -0.30439 C 0.22066 -0.30092 0.22413 -0.29629 0.2283 -0.29328 C 0.23958 -0.28518 0.25434 -0.28449 0.26667 -0.28217 C 0.27743 -0.275 0.28698 -0.26736 0.29844 -0.26203 C 0.30121 -0.25833 0.30347 -0.2537 0.30677 -0.25092 C 0.3092 -0.24907 0.3125 -0.25 0.3151 -0.24884 C 0.33889 -0.23842 0.31597 -0.24652 0.33507 -0.23541 C 0.33871 -0.23333 0.34288 -0.23287 0.3467 -0.23101 C 0.35937 -0.21412 0.37726 -0.20324 0.39496 -0.2 C 0.41319 -0.19189 0.40486 -0.19444 0.41996 -0.19097 C 0.43212 -0.1831 0.44548 -0.1831 0.45833 -0.17777 C 0.46805 -0.16828 0.47552 -0.16944 0.48663 -0.16203 C 0.5059 -0.1493 0.52309 -0.13356 0.5434 -0.1243 C 0.54948 -0.11782 0.55434 -0.10995 0.56163 -0.10648 C 0.56753 -0.09907 0.57778 -0.09305 0.58507 -0.08888 C 0.58923 -0.0831 0.59271 -0.08009 0.59844 -0.07777 C 0.60399 -0.07245 0.61007 -0.07106 0.6151 -0.06435 C 0.61771 -0.06088 0.61996 -0.05393 0.62344 -0.05092 C 0.63246 -0.04328 0.64149 -0.03379 0.65173 -0.03101 C 0.66233 -0.02407 0.67014 -0.02199 0.68177 -0.0199 C 0.68715 -0.01736 0.69132 -0.01342 0.6967 -0.01111 C 0.70104 -0.00509 0.70573 -0.00463 0.71163 -0.00208 C 0.71337 -0.00138 0.71493 0.0007 0.71667 -2.96296E-6 C 0.71788 -0.00046 0.71788 -0.00301 0.7184 -0.00439 " pathEditMode="relative" ptsTypes="fffffffffffffffffffffffffffffffffffffffffffffffffffffffffff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1168" y="332656"/>
            <a:ext cx="7929264" cy="775320"/>
          </a:xfrm>
        </p:spPr>
        <p:txBody>
          <a:bodyPr/>
          <a:lstStyle/>
          <a:p>
            <a:r>
              <a:rPr lang="tr-TR" dirty="0" smtClean="0"/>
              <a:t>ETKİNLİK- 2 DOĞRU YANLIŞ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27461553"/>
              </p:ext>
            </p:extLst>
          </p:nvPr>
        </p:nvGraphicFramePr>
        <p:xfrm>
          <a:off x="457200" y="1600200"/>
          <a:ext cx="8229600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0424"/>
                <a:gridCol w="5976664"/>
                <a:gridCol w="720080"/>
                <a:gridCol w="802432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7.Urartular, Ege kıyılarında kurulmuş, denizcilik ile uğraşmış bir uygarlıktır.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8.İyonlar, yönetim biçimi yönüyle Hititlerden farklıdır</a:t>
                      </a:r>
                    </a:p>
                    <a:p>
                      <a:endParaRPr lang="tr-TR" b="1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9-Lidyalılar, ekonomik faaliyetlerin kolaylaşmasını sağlamışlardır.</a:t>
                      </a:r>
                      <a:endParaRPr lang="tr-TR" b="1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10.Frigler, önce krallar, sonra asiller, daha sonra halkın seçtiği kişilerden oluşan meclisler tarafından yönetilmiştir.</a:t>
                      </a:r>
                      <a:endParaRPr lang="tr-TR" b="1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11-İlk</a:t>
                      </a:r>
                      <a:r>
                        <a:rPr lang="tr-TR" b="1" baseline="0" dirty="0" smtClean="0"/>
                        <a:t> Çağ’da insanlar yerleşim yerlerini </a:t>
                      </a:r>
                      <a:r>
                        <a:rPr lang="tr-TR" b="1" baseline="0" dirty="0" err="1" smtClean="0"/>
                        <a:t>seçerken;iklim</a:t>
                      </a:r>
                      <a:r>
                        <a:rPr lang="tr-TR" b="1" baseline="0" dirty="0" smtClean="0"/>
                        <a:t> yapısı, tarıma ve hayvancılığa elverişli bölgeleri tercih  etmişlerdir.</a:t>
                      </a:r>
                      <a:endParaRPr lang="tr-TR" b="1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12.Tarih çağları yazının bulunması ile başlamıştır.</a:t>
                      </a:r>
                    </a:p>
                    <a:p>
                      <a:endParaRPr lang="tr-TR" b="1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5" name="5-Nokta Yıldız 4"/>
          <p:cNvSpPr/>
          <p:nvPr/>
        </p:nvSpPr>
        <p:spPr>
          <a:xfrm>
            <a:off x="683568" y="1616224"/>
            <a:ext cx="457200" cy="45720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5-Nokta Yıldız 7"/>
          <p:cNvSpPr/>
          <p:nvPr/>
        </p:nvSpPr>
        <p:spPr>
          <a:xfrm>
            <a:off x="607368" y="2378224"/>
            <a:ext cx="457200" cy="457200"/>
          </a:xfrm>
          <a:prstGeom prst="star5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5-Nokta Yıldız 8"/>
          <p:cNvSpPr/>
          <p:nvPr/>
        </p:nvSpPr>
        <p:spPr>
          <a:xfrm>
            <a:off x="607368" y="2924944"/>
            <a:ext cx="457200" cy="457200"/>
          </a:xfrm>
          <a:prstGeom prst="star5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5-Nokta Yıldız 9"/>
          <p:cNvSpPr/>
          <p:nvPr/>
        </p:nvSpPr>
        <p:spPr>
          <a:xfrm>
            <a:off x="531168" y="3645024"/>
            <a:ext cx="457200" cy="45720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5-Nokta Yıldız 10"/>
          <p:cNvSpPr/>
          <p:nvPr/>
        </p:nvSpPr>
        <p:spPr>
          <a:xfrm>
            <a:off x="531168" y="4221088"/>
            <a:ext cx="457200" cy="4572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5-Nokta Yıldız 11"/>
          <p:cNvSpPr/>
          <p:nvPr/>
        </p:nvSpPr>
        <p:spPr>
          <a:xfrm>
            <a:off x="607368" y="4869160"/>
            <a:ext cx="457200" cy="457200"/>
          </a:xfrm>
          <a:prstGeom prst="star5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Metin kutusu 12"/>
          <p:cNvSpPr txBox="1"/>
          <p:nvPr/>
        </p:nvSpPr>
        <p:spPr>
          <a:xfrm>
            <a:off x="6948264" y="1218089"/>
            <a:ext cx="19223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    </a:t>
            </a:r>
            <a:r>
              <a:rPr lang="tr-TR" sz="2400" b="1" dirty="0" smtClean="0"/>
              <a:t>D            Y     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4101743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7.40741E-7 C 0.0092 -0.00602 0.01562 -0.01574 0.02343 -0.02454 C 0.0302 -0.03218 0.03941 -0.03588 0.0467 -0.04236 C 0.0559 -0.05046 0.0625 -0.06088 0.07343 -0.06458 C 0.07968 -0.07708 0.07291 -0.06643 0.08663 -0.07569 C 0.08802 -0.07662 0.08888 -0.0787 0.0901 -0.08009 C 0.09288 -0.0831 0.09531 -0.0868 0.09843 -0.08889 C 0.10104 -0.09051 0.10399 -0.09005 0.10677 -0.0912 C 0.11128 -0.09305 0.11597 -0.09468 0.11996 -0.09792 C 0.12274 -0.1 0.12569 -0.10185 0.12829 -0.1044 C 0.1302 -0.10625 0.13125 -0.10949 0.13333 -0.11111 C 0.13541 -0.11273 0.13784 -0.11227 0.1401 -0.11343 C 0.15104 -0.11898 0.16215 -0.12731 0.17343 -0.13125 C 0.18941 -0.14583 0.23541 -0.1419 0.24496 -0.14236 C 0.26284 -0.13542 0.28003 -0.1331 0.29843 -0.13125 C 0.30538 -0.125 0.31076 -0.11898 0.3184 -0.11551 C 0.32413 -0.10972 0.32829 -0.10301 0.33506 -0.1 C 0.33906 -0.09468 0.34496 -0.09051 0.34843 -0.08449 C 0.35086 -0.08032 0.3526 -0.07523 0.35503 -0.07106 C 0.35677 -0.06805 0.35833 -0.06528 0.36006 -0.06227 C 0.36423 -0.04444 0.3585 -0.06551 0.3651 -0.05116 C 0.37465 -0.03079 0.36562 -0.04329 0.37343 -0.03333 C 0.37569 -0.02083 0.38003 -0.01458 0.38506 -0.0044 C 0.39479 0.01528 0.38281 -0.00648 0.3901 0.0132 C 0.39375 0.02292 0.4 0.03611 0.40503 0.04445 C 0.40833 0.05695 0.40555 0.04954 0.41666 0.06435 C 0.41979 0.06852 0.42187 0.07361 0.425 0.07778 C 0.43211 0.08727 0.43784 0.09005 0.44496 0.10208 C 0.44913 0.11829 0.46006 0.1206 0.4717 0.12431 C 0.47621 0.12732 0.48055 0.13056 0.48506 0.13333 C 0.48663 0.13426 0.48836 0.13449 0.4901 0.13542 C 0.49513 0.13866 0.49809 0.14607 0.50329 0.14884 C 0.50694 0.15093 0.51111 0.15046 0.5151 0.15116 C 0.52621 0.15278 0.54843 0.15556 0.54843 0.15556 C 0.57847 0.15463 0.61076 0.16713 0.63836 0.15116 C 0.64409 0.14792 0.64791 0.14236 0.65503 0.14005 C 0.66371 0.13195 0.67447 0.13032 0.68333 0.12222 C 0.68524 0.12037 0.68645 0.11736 0.68836 0.11551 C 0.69375 0.11042 0.7 0.10995 0.70503 0.1044 C 0.71579 0.09259 0.72135 0.075 0.73506 0.06875 C 0.7368 0.06574 0.73802 0.06227 0.7401 0.05995 C 0.74618 0.05301 0.75434 0.04977 0.76006 0.04213 C 0.76527 0.03519 0.76788 0.02755 0.775 0.02431 C 0.78246 0.01458 0.77795 0.01875 0.7901 0.0132 C 0.79166 0.0125 0.79496 0.01111 0.79496 0.01111 C 0.80243 0.00463 0.80729 -0.00324 0.8151 -0.00903 C 0.81718 -0.01065 0.82013 -0.01597 0.8217 -0.01343 C 0.82413 -0.00995 0.8085 -0.00255 0.80833 -0.00231 " pathEditMode="relative" ptsTypes="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7.40741E-7 L 0.74028 -0.0104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14" y="-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22222E-6 L 0.73143 -0.0016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62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5.18519E-6 C 0.00625 0.00418 0.01145 0.00672 0.01823 0.00881 C 0.0276 0.00811 0.03715 0.00881 0.04652 0.00672 C 0.05347 0.0051 0.05989 0.0007 0.06666 -0.00231 C 0.06823 -0.003 0.07152 -0.00439 0.07152 -0.00439 C 0.08611 -0.01781 0.10243 -0.02846 0.11666 -0.04235 C 0.12621 -0.05161 0.13038 -0.06064 0.13819 -0.07106 C 0.14566 -0.08101 0.15764 -0.09212 0.16666 -0.09999 C 0.175 -0.1155 0.18368 -0.13008 0.19323 -0.14443 C 0.20156 -0.15717 0.1901 -0.15254 0.20833 -0.17106 C 0.21059 -0.17337 0.21302 -0.17522 0.21475 -0.17777 C 0.22257 -0.18818 0.22708 -0.19953 0.23819 -0.20439 C 0.24861 -0.22337 0.25156 -0.22129 0.26649 -0.23124 C 0.29027 -0.24675 0.25816 -0.22893 0.27829 -0.24443 C 0.28177 -0.24721 0.28611 -0.24721 0.28993 -0.24883 C 0.30382 -0.25508 0.31718 -0.25948 0.33159 -0.26226 C 0.34704 -0.25925 0.35191 -0.25439 0.36493 -0.24443 C 0.36666 -0.24305 0.36805 -0.24119 0.36996 -0.24004 C 0.37309 -0.23818 0.37986 -0.23564 0.37986 -0.23564 C 0.38836 -0.2243 0.4 -0.21943 0.41163 -0.2155 C 0.42187 -0.20647 0.42968 -0.19166 0.44166 -0.1868 C 0.45 -0.16967 0.43923 -0.18842 0.45 -0.17777 C 0.45659 -0.17106 0.46232 -0.1611 0.46805 -0.15346 C 0.46961 -0.15161 0.4717 -0.15068 0.47326 -0.14883 C 0.48211 -0.13703 0.48906 -0.12244 0.49652 -0.10902 C 0.49982 -0.103 0.5052 -0.09953 0.50833 -0.09328 C 0.51076 -0.08842 0.51475 -0.07962 0.51823 -0.07568 C 0.52274 -0.07036 0.52847 -0.06712 0.53316 -0.06226 C 0.54027 -0.04814 0.5526 -0.03795 0.56475 -0.03332 C 0.571 -0.03101 0.58333 -0.02661 0.58333 -0.02661 C 0.596 -0.00161 0.63073 -0.00624 0.65 -0.00439 C 0.67968 0.02246 0.63715 0.00603 0.725 0.00881 C 0.73854 0.01529 0.76562 0.00441 0.78159 0.00209 C 0.79618 -0.00393 0.81128 -0.00857 0.825 -0.01781 " pathEditMode="relative" ptsTypes="fffffffffffffffffffffffffffffffff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7.03704E-6 C 0.02673 0.01158 0.04774 0.03264 0.0684 0.05788 C 0.07152 0.06181 0.07534 0.06482 0.0783 0.06899 C 0.08316 0.07593 0.09166 0.09121 0.09166 0.09121 C 0.09548 0.10556 0.09236 0.09584 0.10503 0.11783 C 0.12014 0.14399 0.13715 0.1757 0.16163 0.18658 C 0.17847 0.20325 0.15677 0.18311 0.1783 0.19769 C 0.18194 0.20001 0.18472 0.2044 0.18836 0.20672 C 0.19861 0.21366 0.21059 0.21852 0.2217 0.22223 C 0.23298 0.2338 0.25243 0.23913 0.26666 0.24214 C 0.275 0.24144 0.2835 0.24283 0.29166 0.24005 C 0.29514 0.23889 0.29687 0.23334 0.3 0.23102 C 0.30191 0.22964 0.30434 0.22964 0.30659 0.22894 C 0.3125 0.2176 0.32187 0.20857 0.33003 0.20001 C 0.33541 0.17894 0.34236 0.15811 0.35173 0.14005 C 0.35434 0.12917 0.35451 0.1169 0.35833 0.10672 C 0.3592 0.10464 0.36163 0.1051 0.36336 0.1044 C 0.37309 0.08751 0.36423 0.10487 0.3717 0.08218 C 0.37586 0.06968 0.38142 0.05741 0.38507 0.04445 C 0.38871 0.03102 0.39027 0.01737 0.39496 0.0044 C 0.39774 -0.01342 0.40764 -0.02916 0.41493 -0.04444 C 0.41823 -0.05138 0.42187 -0.06134 0.42673 -0.06666 C 0.4309 -0.07106 0.44375 -0.07291 0.44826 -0.07337 C 0.47465 -0.07592 0.51805 -0.07847 0.5467 -0.08009 C 0.54687 -0.08009 0.56163 -0.07685 0.56336 -0.07546 C 0.56493 -0.07407 0.56493 -0.07013 0.56666 -0.06898 C 0.57135 -0.0662 0.57656 -0.06597 0.58159 -0.06435 C 0.60156 -0.04953 0.62569 -0.04907 0.64826 -0.04675 C 0.65486 -0.04444 0.66215 -0.04536 0.6684 -0.04212 C 0.67014 -0.0412 0.67031 -0.03749 0.6717 -0.03564 C 0.67309 -0.03379 0.675 -0.03217 0.67673 -0.03101 C 0.68229 -0.02731 0.68889 -0.0243 0.69496 -0.02222 C 0.71632 -0.00347 0.70416 -0.00925 0.73663 -0.00672 C 0.73489 -0.00601 0.73316 -0.00555 0.73159 -0.00439 C 0.72986 -0.00324 0.72673 7.03704E-6 0.72673 7.03704E-6 " pathEditMode="relative" ptsTypes="ffffffffffffffffffffffffffffffffff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7037E-7 C 0.00799 -0.00371 0.01476 -0.00718 0.02326 -0.00903 C 0.03802 -0.02084 0.05104 -0.03334 0.06493 -0.04676 C 0.07326 -0.05486 0.08455 -0.05648 0.09167 -0.06667 C 0.10434 -0.08472 0.11806 -0.10787 0.1283 -0.12894 C 0.13542 -0.14375 0.13351 -0.1463 0.14496 -0.15556 C 0.15104 -0.17199 0.15417 -0.17361 0.16493 -0.18449 C 0.17361 -0.19306 0.16615 -0.19005 0.17656 -0.19792 C 0.18507 -0.2044 0.19931 -0.2051 0.20833 -0.20672 C 0.22552 -0.20602 0.24271 -0.20556 0.2599 -0.2044 C 0.26649 -0.20394 0.27326 -0.20417 0.27986 -0.20232 C 0.28142 -0.20185 0.28177 -0.19861 0.28333 -0.19792 C 0.2875 -0.1956 0.29653 -0.19329 0.29653 -0.19329 C 0.30556 -0.18195 0.29201 -0.19746 0.3099 -0.18681 C 0.31389 -0.18449 0.31632 -0.17894 0.31996 -0.1757 C 0.32639 -0.16435 0.33229 -0.1625 0.34167 -0.15347 C 0.35139 -0.14398 0.36076 -0.13172 0.37153 -0.12454 C 0.37691 -0.11412 0.38368 -0.10926 0.39167 -0.10232 C 0.39896 -0.09584 0.40573 -0.09121 0.41319 -0.08449 C 0.41562 -0.08218 0.42483 -0.08056 0.42656 -0.0801 C 0.43715 -0.07778 0.44757 -0.07523 0.45833 -0.07338 C 0.46111 -0.07199 0.46389 -0.0706 0.46667 -0.06898 C 0.46996 -0.0669 0.47309 -0.06412 0.47656 -0.06227 C 0.48455 -0.05787 0.49496 -0.05718 0.5033 -0.05556 C 0.50399 -0.05533 0.51267 -0.05185 0.51319 -0.05116 C 0.51476 -0.04954 0.51476 -0.04514 0.51667 -0.04445 C 0.53038 -0.03912 0.5474 -0.03982 0.56163 -0.03565 C 0.58368 -0.02917 0.55174 -0.03843 0.575 -0.02894 C 0.59601 -0.02037 0.62448 -0.01111 0.64653 -0.00672 C 0.65 -0.0051 0.65295 -0.00162 0.6566 -3.7037E-7 C 0.66684 0.0044 0.68333 0.00671 0.69323 0.00879 C 0.69705 0.00972 0.70486 0.01111 0.70486 0.01111 C 0.7099 0.00972 0.71528 0.00972 0.71996 0.00671 C 0.72135 0.00578 0.72187 0.00301 0.72326 0.00208 C 0.73906 -0.00857 0.72899 0.00347 0.73663 -0.00672 " pathEditMode="relative" ptsTypes="ffffffffffffffffffffffffffffffffff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ETKİNLİK -4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dirty="0" smtClean="0"/>
              <a:t>Tuncay, Mezopotamya uygarlıkları ile ilgili olan kavramları şeklin yanındaki kutuya yazacaktır. Buna göre Tuncay’ın hangi kavramları yazması gerekir.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01965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22690811"/>
              </p:ext>
            </p:extLst>
          </p:nvPr>
        </p:nvGraphicFramePr>
        <p:xfrm>
          <a:off x="13280" y="260649"/>
          <a:ext cx="7151008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6516216" y="1484784"/>
            <a:ext cx="2376264" cy="4801314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539552" y="4797152"/>
            <a:ext cx="1141274" cy="369332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ZIGGURAT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2555776" y="4797152"/>
            <a:ext cx="724878" cy="369332"/>
          </a:xfrm>
          <a:prstGeom prst="rect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URUK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539552" y="5733256"/>
            <a:ext cx="1409617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BABİL KULESİ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2699792" y="5733256"/>
            <a:ext cx="943656" cy="369332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NİNOVA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4572000" y="4797152"/>
            <a:ext cx="787010" cy="369332"/>
          </a:xfrm>
          <a:prstGeom prst="rect">
            <a:avLst/>
          </a:prstGeom>
          <a:solidFill>
            <a:srgbClr val="00B05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PATESİ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4355976" y="5917922"/>
            <a:ext cx="817660" cy="369332"/>
          </a:xfrm>
          <a:prstGeom prst="rect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MİDAS</a:t>
            </a: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539552" y="4005064"/>
            <a:ext cx="851515" cy="369332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FİBULA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04278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59259E-6 C 0.01285 0.00602 0.01875 0.03171 0.03333 0.03773 C 0.04045 0.04746 0.04861 0.05602 0.0566 0.06458 C 0.06754 0.07639 0.05521 0.06088 0.06823 0.07338 C 0.07014 0.07523 0.07118 0.07847 0.07327 0.08009 C 0.08872 0.09306 0.10556 0.09931 0.12327 0.10208 C 0.13889 0.10139 0.1566 0.10833 0.16997 0.09792 C 0.17136 0.09676 0.17188 0.09421 0.17327 0.09329 C 0.18073 0.08658 0.19011 0.08218 0.1967 0.07338 C 0.20295 0.06505 0.20208 0.05718 0.21163 0.05093 C 0.225 0.04236 0.23768 0.02894 0.25156 0.02222 C 0.25382 0.01991 0.2559 0.01736 0.25833 0.01551 C 0.2599 0.01435 0.26198 0.01482 0.26337 0.01343 C 0.26528 0.01181 0.26632 0.00857 0.26823 0.00671 C 0.27639 -0.00116 0.28629 -0.00648 0.29497 -0.01319 C 0.2974 -0.01504 0.29931 -0.01782 0.30156 -0.01991 C 0.30417 -0.02222 0.30712 -0.02454 0.3099 -0.02662 C 0.3184 -0.03287 0.32813 -0.03565 0.33663 -0.04213 C 0.34288 -0.04699 0.3474 -0.0544 0.3533 -0.05995 C 0.36007 -0.0662 0.36875 -0.06829 0.375 -0.07546 C 0.38281 -0.08449 0.37969 -0.08449 0.38837 -0.09097 C 0.40452 -0.10324 0.37639 -0.07616 0.40156 -0.1 C 0.4099 -0.10787 0.41563 -0.11597 0.425 -0.12222 C 0.42726 -0.12592 0.42882 -0.13032 0.4316 -0.13333 C 0.43299 -0.13495 0.43524 -0.13403 0.43663 -0.13542 C 0.43976 -0.13842 0.44219 -0.14282 0.44497 -0.14653 L 0.44497 -0.14653 C 0.4533 -0.16065 0.46389 -0.17407 0.475 -0.18449 C 0.47865 -0.18796 0.48299 -0.18981 0.48663 -0.19329 C 0.50608 -0.21204 0.48143 -0.19398 0.5 -0.20671 C 0.50486 -0.21643 0.51268 -0.22893 0.51997 -0.23542 C 0.52917 -0.26065 0.55156 -0.2706 0.56823 -0.28449 C 0.58524 -0.29861 0.56181 -0.29097 0.58837 -0.2956 C 0.6158 -0.3162 0.64618 -0.33009 0.675 -0.34653 C 0.6908 -0.35555 0.70868 -0.37315 0.725 -0.37778 C 0.7283 -0.38217 0.7316 -0.38657 0.7349 -0.39097 C 0.73611 -0.39259 0.73837 -0.3956 0.73837 -0.3956 C 0.74167 -0.40879 0.74358 -0.40972 0.73993 -0.4243 C 0.73629 -0.43889 0.73663 -0.42361 0.73663 -0.43102 " pathEditMode="relative" ptsTypes="fffffff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11111E-6 L 0.54323 0.0150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53" y="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7037E-7 C -0.00608 0.02361 0.00417 0.06134 0.01997 0.07569 C 0.02396 0.09051 0.04063 0.11875 0.0533 0.12454 C 0.06806 0.14074 0.0849 0.15324 0.10174 0.16458 C 0.11267 0.17199 0.12517 0.17477 0.13663 0.18009 C 0.16892 0.17731 0.15712 0.18611 0.175 0.16227 C 0.18108 0.15417 0.19167 0.13565 0.19167 0.13565 C 0.19653 0.11713 0.19566 0.1044 0.1967 0.08218 C 0.19722 0.02361 0.19583 -0.03495 0.19826 -0.09329 C 0.19861 -0.10116 0.20278 -0.1081 0.20503 -0.11551 C 0.20955 -0.13032 0.21094 -0.14352 0.21667 -0.15764 C 0.21858 -0.16227 0.22101 -0.16667 0.22326 -0.17107 C 0.22448 -0.17338 0.22483 -0.17685 0.22674 -0.17778 C 0.23003 -0.17917 0.23663 -0.18218 0.23663 -0.18218 C 0.23993 -0.18657 0.24236 -0.19282 0.2467 -0.1956 C 0.26024 -0.20463 0.27517 -0.21296 0.28993 -0.21551 C 0.29601 -0.21829 0.30208 -0.22014 0.30833 -0.22222 C 0.3125 -0.23843 0.3066 -0.21875 0.31493 -0.23542 C 0.31979 -0.24491 0.32083 -0.25764 0.32674 -0.26667 C 0.32847 -0.26945 0.33142 -0.27083 0.33333 -0.27338 C 0.33472 -0.27523 0.33663 -0.27986 0.33663 -0.27986 " pathEditMode="relative" ptsTypes="ffffffffffffffffffff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07407E-6 C 0.01303 -0.00486 0.02639 -0.01644 0.03994 -0.02246 C 0.04584 -0.02894 0.05278 -0.03334 0.05834 -0.04005 C 0.06875 -0.05301 0.07674 -0.06875 0.08837 -0.08033 C 0.09723 -0.1044 0.09966 -0.10741 0.10834 -0.13797 C 0.11007 -0.14398 0.11337 -0.15556 0.11337 -0.15556 C 0.11737 -0.19792 0.1158 -0.17963 0.11823 -0.21111 C 0.11632 -0.24005 0.11997 -0.27199 0.1099 -0.29792 C 0.09723 -0.33056 0.08143 -0.36042 0.06667 -0.39121 C 0.0566 -0.41227 0.05 -0.43519 0.03664 -0.45347 C 0.0349 -0.45857 0.03316 -0.46389 0.0316 -0.46898 C 0.03091 -0.47107 0.03108 -0.47408 0.03004 -0.47593 C 0.02726 -0.48033 0.0231 -0.48287 0.01997 -0.48704 C 0.01528 -0.50556 0.00365 -0.53334 -0.00503 -0.54885 C -0.00954 -0.55672 -0.01579 -0.56297 -0.01996 -0.57107 C -0.02708 -0.58496 -0.03055 -0.59746 -0.03333 -0.61343 C -0.03229 -0.62917 -0.03246 -0.64375 -0.01996 -0.64885 C -0.01284 -0.6588 -0.021 -0.64885 -0.01163 -0.65556 C -0.0059 -0.65972 -0.00052 -0.66459 0.00504 -0.66898 C 0.01042 -0.67338 0.01615 -0.67639 0.02171 -0.6801 C 0.03004 -0.68565 0.05244 -0.68681 0.06164 -0.68889 C 0.08004 -0.72616 0.15625 -0.68403 0.18837 -0.67338 C 0.20122 -0.66366 0.21441 -0.65579 0.2283 -0.64885 C 0.23212 -0.64445 0.23542 -0.63889 0.23994 -0.63565 C 0.25834 -0.62269 0.28143 -0.62639 0.30157 -0.62014 C 0.31007 -0.61435 0.31771 -0.60949 0.325 -0.6 C 0.32761 -0.59653 0.32813 -0.59097 0.33004 -0.58681 C 0.33455 -0.57709 0.33976 -0.56713 0.34497 -0.55787 C 0.34966 -0.54097 0.35261 -0.53287 0.36337 -0.52222 C 0.36875 -0.50741 0.37414 -0.50139 0.3816 -0.48889 C 0.38577 -0.48195 0.38837 -0.47292 0.39323 -0.4669 C 0.39914 -0.45903 0.40643 -0.45301 0.41164 -0.44445 C 0.41494 -0.43912 0.41563 -0.43102 0.41997 -0.42685 C 0.43907 -0.40834 0.45018 -0.38218 0.46667 -0.35996 C 0.48195 -0.33959 0.47587 -0.34908 0.48994 -0.32454 C 0.50191 -0.30371 0.51337 -0.28287 0.525 -0.26227 C 0.53299 -0.24838 0.52587 -0.25301 0.5349 -0.24885 C 0.54705 -0.22778 0.53855 -0.24352 0.55834 -0.2 L 0.55834 -0.2 C 0.5691 -0.18079 0.5816 -0.16459 0.59167 -0.14468 C 0.59757 -0.13287 0.5974 -0.11875 0.60504 -0.10903 C 0.60869 -0.09352 0.604 -0.11158 0.6099 -0.09584 C 0.61077 -0.09352 0.61042 -0.09051 0.61164 -0.08889 C 0.61285 -0.0875 0.61494 -0.0875 0.61667 -0.08681 C 0.63125 -0.06158 0.64254 -0.03334 0.66337 -0.01574 C 0.66841 -0.01111 0.68039 -0.00255 0.6849 4.07407E-6 C 0.68698 0.00115 0.68941 0.00115 0.69167 0.00185 C 0.69497 0.00347 0.70157 0.00648 0.70157 0.00648 C 0.70209 0.00416 0.7033 4.07407E-6 0.7033 4.07407E-6 " pathEditMode="relative" ptsTypes="fffffffffffffffffffffffffffffffffffffFffffffffff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8.67362E-19 C 0.00192 -0.02199 0.01025 -0.04491 0.01824 -0.06458 C 0.01963 -0.06782 0.02171 -0.07037 0.02327 -0.07338 C 0.02848 -0.08356 0.03421 -0.09352 0.03838 -0.10463 C 0.04063 -0.11042 0.0422 -0.11667 0.04497 -0.12222 C 0.04792 -0.12801 0.05209 -0.13217 0.05504 -0.13796 C 0.06529 -0.15833 0.06858 -0.1831 0.07657 -0.20463 C 0.07917 -0.2118 0.08386 -0.21736 0.08664 -0.22454 C 0.08942 -0.23148 0.09098 -0.23935 0.09324 -0.24676 C 0.10001 -0.26805 0.10522 -0.28958 0.11164 -0.31111 C 0.11546 -0.32338 0.11806 -0.3368 0.12657 -0.34444 C 0.13091 -0.36111 0.13977 -0.36991 0.14671 -0.38449 C 0.14931 -0.39004 0.15036 -0.39699 0.15331 -0.40231 C 0.15487 -0.40532 0.15765 -0.40694 0.1599 -0.40903 C 0.18195 -0.42847 0.19011 -0.4368 0.21667 -0.44004 C 0.24723 -0.43866 0.27779 -0.43819 0.30834 -0.43565 C 0.33386 -0.43356 0.3573 -0.41088 0.38161 -0.40231 C 0.3889 -0.3956 0.39532 -0.38704 0.40331 -0.38241 C 0.40713 -0.38009 0.41129 -0.37847 0.41494 -0.37569 C 0.42709 -0.3669 0.43265 -0.36065 0.44671 -0.35787 C 0.45852 -0.35 0.47188 -0.34514 0.4849 -0.34236 C 0.48716 -0.34097 0.48942 -0.33912 0.49167 -0.33796 C 0.49497 -0.33611 0.50157 -0.33333 0.50157 -0.33333 C 0.50956 -0.31852 0.51494 -0.30069 0.51494 -0.28241 " pathEditMode="relative" ptsTypes="fffffffffffffffffffffff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r>
              <a:rPr lang="tr-TR" dirty="0" smtClean="0"/>
              <a:t>HAZIRLAYAN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dirty="0" smtClean="0"/>
              <a:t>AVNİ KAYA KOKUCU ORTAOKULU</a:t>
            </a:r>
          </a:p>
          <a:p>
            <a:pPr algn="ctr"/>
            <a:r>
              <a:rPr lang="tr-TR" dirty="0" smtClean="0"/>
              <a:t>SOSYAL BİLGİLER ÖĞRETMENİ</a:t>
            </a:r>
          </a:p>
          <a:p>
            <a:pPr algn="ctr"/>
            <a:r>
              <a:rPr lang="tr-TR" dirty="0" smtClean="0"/>
              <a:t>AHMET ALİ KARAALP</a:t>
            </a:r>
          </a:p>
          <a:p>
            <a:pPr algn="ctr"/>
            <a:r>
              <a:rPr lang="tr-TR" dirty="0" smtClean="0"/>
              <a:t>2013-2014</a:t>
            </a:r>
          </a:p>
          <a:p>
            <a:pPr algn="ctr"/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896445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350</Words>
  <Application>Microsoft Office PowerPoint</Application>
  <PresentationFormat>Ekran Gösterisi (4:3)</PresentationFormat>
  <Paragraphs>99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Ofis Teması</vt:lpstr>
      <vt:lpstr>UYGARLIKLAR BEŞİĞİ ANADOLU</vt:lpstr>
      <vt:lpstr>ETKİNLİK-1 Aşağıdaki verilen bilgilerin karşısına ilgili sözcüğü yazınız.</vt:lpstr>
      <vt:lpstr>Slayt 3</vt:lpstr>
      <vt:lpstr>ETKİNLİK- 2 DOĞRU-YANLIŞ</vt:lpstr>
      <vt:lpstr>ETKİNLİK- 2 DOĞRU YANLIŞ</vt:lpstr>
      <vt:lpstr>ETKİNLİK -4</vt:lpstr>
      <vt:lpstr>Slayt 7</vt:lpstr>
      <vt:lpstr>HAZIRLAYAN</vt:lpstr>
    </vt:vector>
  </TitlesOfParts>
  <Company>By NeC ® 2010 | Katilimsiz.Com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HP</dc:creator>
  <cp:keywords>www.sorubak.com</cp:keywords>
  <dc:description>www.sorubak.com</dc:description>
  <cp:lastModifiedBy>Dogan</cp:lastModifiedBy>
  <cp:revision>18</cp:revision>
  <dcterms:created xsi:type="dcterms:W3CDTF">2013-11-24T11:04:34Z</dcterms:created>
  <dcterms:modified xsi:type="dcterms:W3CDTF">2013-11-28T14:47:59Z</dcterms:modified>
  <cp:category>www.sorubak.com</cp:category>
</cp:coreProperties>
</file>