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D3FA8-86CF-4D29-BF95-681D8B9D925C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17570-5C01-44C3-B4DD-7BEE43EFC57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tr-TR"/>
              <a:t>Topraksız Tarım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2" name="Picture 4" descr="20070918_1947915984_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7238" y="-1684338"/>
            <a:ext cx="12192001" cy="9917113"/>
          </a:xfrm>
          <a:prstGeom prst="rect">
            <a:avLst/>
          </a:prstGeom>
          <a:noFill/>
        </p:spPr>
      </p:pic>
      <p:sp>
        <p:nvSpPr>
          <p:cNvPr id="2055" name="WordArt 7" descr="Kağıt torba"/>
          <p:cNvSpPr>
            <a:spLocks noChangeArrowheads="1" noChangeShapeType="1" noTextEdit="1"/>
          </p:cNvSpPr>
          <p:nvPr/>
        </p:nvSpPr>
        <p:spPr bwMode="auto">
          <a:xfrm>
            <a:off x="2843213" y="765175"/>
            <a:ext cx="558165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6600" b="1" i="1" kern="10" spc="1321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Algerian" pitchFamily="82" charset="0"/>
                <a:cs typeface="Times New Roman"/>
              </a:rPr>
              <a:t>SUSUZ TARIM</a:t>
            </a:r>
            <a:endParaRPr lang="tr-TR" sz="6600" b="1" i="1" kern="10" spc="1321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Algerian" pitchFamily="82" charset="0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28662" y="1285860"/>
            <a:ext cx="750099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tr-TR" sz="3600" dirty="0" smtClean="0">
                <a:solidFill>
                  <a:srgbClr val="00B050"/>
                </a:solidFill>
                <a:latin typeface="Algerian" pitchFamily="82" charset="0"/>
              </a:rPr>
              <a:t>           BİRE BEŞ VERİYOR</a:t>
            </a:r>
            <a:r>
              <a:rPr lang="tr-TR" sz="3600" dirty="0" smtClean="0">
                <a:solidFill>
                  <a:srgbClr val="00B050"/>
                </a:solidFill>
              </a:rPr>
              <a:t/>
            </a:r>
            <a:br>
              <a:rPr lang="tr-TR" sz="3600" dirty="0" smtClean="0">
                <a:solidFill>
                  <a:srgbClr val="00B050"/>
                </a:solidFill>
              </a:rPr>
            </a:br>
            <a:r>
              <a:rPr lang="tr-TR" sz="3600" dirty="0" smtClean="0">
                <a:solidFill>
                  <a:srgbClr val="00B050"/>
                </a:solidFill>
              </a:rPr>
              <a:t/>
            </a:r>
            <a:br>
              <a:rPr lang="tr-TR" sz="3600" dirty="0" smtClean="0">
                <a:solidFill>
                  <a:srgbClr val="00B050"/>
                </a:solidFill>
              </a:rPr>
            </a:b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Dengeli bir beslenme ve hammadde farklılığı nedeni ile bitkilerden çok hızlı verim alınıyor. Bitkilere istenilen besin gerekli zamanda ve miktarlarda verildiği takdirde toprağa göre bire beş kazanmak mümkün</a:t>
            </a:r>
            <a:r>
              <a:rPr lang="tr-TR" sz="3600" dirty="0" smtClean="0">
                <a:solidFill>
                  <a:srgbClr val="00B050"/>
                </a:solidFill>
              </a:rPr>
              <a:t>. </a:t>
            </a:r>
            <a:br>
              <a:rPr lang="tr-TR" sz="3600" dirty="0" smtClean="0">
                <a:solidFill>
                  <a:srgbClr val="00B050"/>
                </a:solidFill>
              </a:rPr>
            </a:br>
            <a:endParaRPr lang="tr-TR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1428736"/>
            <a:ext cx="85725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solidFill>
                  <a:srgbClr val="00B050"/>
                </a:solidFill>
                <a:latin typeface="Algerian" pitchFamily="82" charset="0"/>
              </a:rPr>
              <a:t>                   DAHA AZ ENERJİ</a:t>
            </a:r>
            <a:r>
              <a:rPr lang="tr-TR" dirty="0" smtClean="0">
                <a:solidFill>
                  <a:srgbClr val="00B050"/>
                </a:solidFill>
              </a:rPr>
              <a:t/>
            </a:r>
            <a:br>
              <a:rPr lang="tr-TR" dirty="0" smtClean="0">
                <a:solidFill>
                  <a:srgbClr val="00B050"/>
                </a:solidFill>
              </a:rPr>
            </a:br>
            <a:r>
              <a:rPr lang="tr-TR" dirty="0" smtClean="0">
                <a:solidFill>
                  <a:srgbClr val="00B050"/>
                </a:solidFill>
              </a:rPr>
              <a:t/>
            </a:r>
            <a:br>
              <a:rPr lang="tr-TR" dirty="0" smtClean="0">
                <a:solidFill>
                  <a:srgbClr val="00B050"/>
                </a:solidFill>
              </a:rPr>
            </a:br>
            <a:r>
              <a:rPr lang="tr-TR" dirty="0" smtClean="0">
                <a:solidFill>
                  <a:srgbClr val="00B050"/>
                </a:solidFill>
              </a:rPr>
              <a:t>    </a:t>
            </a: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Tarımdaki işlemler için gerekli olan iş gücünde tamamen teknoloji ve otomatik sistemleri devreye girdiği için önemli kazançlar elde ediliyor.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285884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00B050"/>
                </a:solidFill>
                <a:latin typeface="Algerian" pitchFamily="82" charset="0"/>
              </a:rPr>
              <a:t>SUSUZ TARIMIN FAYDALARI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Bitkilerin kontrollü beslenmesi</a:t>
            </a:r>
          </a:p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 ekonomisi ve kontrolü </a:t>
            </a:r>
          </a:p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Enerji ve iş gücünün azaltılması</a:t>
            </a:r>
          </a:p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Hastalık, zararlı ve yabancı ot kontrolü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SUYUN DOLANIMI KULLANILIR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Documents and Settings\User\Desktop\untitled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215370" cy="4286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latin typeface="Algerian" pitchFamily="82" charset="0"/>
              </a:rPr>
              <a:t>SUYUN DOLANIMI SİSTEMİ</a:t>
            </a:r>
            <a:endParaRPr lang="tr-TR" sz="3600" dirty="0">
              <a:latin typeface="Algerian" pitchFamily="82" charset="0"/>
            </a:endParaRPr>
          </a:p>
        </p:txBody>
      </p:sp>
      <p:pic>
        <p:nvPicPr>
          <p:cNvPr id="3074" name="Picture 2" descr="C:\Documents and Settings\User\Desktop\untitled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357430"/>
            <a:ext cx="7215239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SİSTEM NASIL ÇALIŞIR?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Bitkiler cam sera içine ekilir,hiç hava almaması sağlanır.</a:t>
            </a:r>
          </a:p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Ekim yapılan bitkiler arasına küçük küçük  havuzlar yapılıp; su konulur.</a:t>
            </a:r>
          </a:p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Sera dışarıdan hiç hava almadığı için havuzlardaki sular çok uzun süre döngü sayesinde bitkileri büyütüp ürün verdirir.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143008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BU PROJE TAMAMEN BENİM FİKRİMDİR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PROJEM TARIMA DÜNYA ÇAPINDA BÜYÜK KATKI SAĞLAYACAĞINA EMİNİM</a:t>
            </a:r>
            <a:r>
              <a:rPr lang="tr-T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dirty="0" smtClean="0">
                <a:latin typeface="Constantia" pitchFamily="18" charset="0"/>
              </a:rPr>
              <a:t>www.</a:t>
            </a:r>
            <a:r>
              <a:rPr lang="tr-TR" dirty="0" err="1" smtClean="0">
                <a:latin typeface="Constantia" pitchFamily="18" charset="0"/>
              </a:rPr>
              <a:t>sorubak</a:t>
            </a:r>
            <a:r>
              <a:rPr lang="tr-TR" smtClean="0">
                <a:latin typeface="Constantia" pitchFamily="18" charset="0"/>
              </a:rPr>
              <a:t>.com</a:t>
            </a:r>
            <a:endParaRPr lang="tr-TR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MUHAMMET MERT SAĞLAM</a:t>
            </a:r>
          </a:p>
          <a:p>
            <a:pPr algn="ctr"/>
            <a:r>
              <a:rPr lang="tr-TR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CAHİT ŞANAL ORTAOKULU</a:t>
            </a:r>
          </a:p>
          <a:p>
            <a:pPr algn="ctr"/>
            <a:r>
              <a:rPr lang="tr-TR" dirty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 </a:t>
            </a:r>
            <a:r>
              <a:rPr lang="tr-TR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   6/A  108</a:t>
            </a:r>
            <a:endParaRPr lang="tr-TR" dirty="0">
              <a:solidFill>
                <a:srgbClr val="00B050"/>
              </a:solidFill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85884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PROJE KONUSU: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28801"/>
            <a:ext cx="8229600" cy="1285885"/>
          </a:xfrm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Tarım üretimini </a:t>
            </a: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gelirini artırmak için sizce neler </a:t>
            </a: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yapılmalıdır.</a:t>
            </a:r>
            <a:endParaRPr lang="tr-TR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28662" y="357187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dirty="0" smtClean="0">
                <a:solidFill>
                  <a:srgbClr val="00B050"/>
                </a:solidFill>
                <a:latin typeface="Algerian" pitchFamily="82" charset="0"/>
              </a:rPr>
              <a:t>PROJEMİN KONUSU: </a:t>
            </a:r>
            <a:r>
              <a:rPr lang="tr-TR" sz="4800" b="1" dirty="0" smtClean="0">
                <a:solidFill>
                  <a:srgbClr val="00B050"/>
                </a:solidFill>
                <a:latin typeface="Algerian" pitchFamily="82" charset="0"/>
              </a:rPr>
              <a:t>SUSUZ TARIM</a:t>
            </a:r>
            <a:endParaRPr lang="tr-TR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Susuz tarım nedir</a:t>
            </a:r>
            <a:r>
              <a:rPr lang="tr-TR" dirty="0" smtClean="0">
                <a:solidFill>
                  <a:srgbClr val="00B050"/>
                </a:solidFill>
              </a:rPr>
              <a:t>?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3214710"/>
          </a:xfrm>
        </p:spPr>
        <p:txBody>
          <a:bodyPr/>
          <a:lstStyle/>
          <a:p>
            <a:r>
              <a:rPr lang="tr-TR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Her türlü tarımsal üretimin;</a:t>
            </a:r>
          </a:p>
          <a:p>
            <a:pPr>
              <a:buFont typeface="Wingdings" pitchFamily="2" charset="2"/>
              <a:buNone/>
            </a:pPr>
            <a:r>
              <a:rPr lang="tr-TR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Suyu az miktarda kullanarak suyun yeryüzündeki dolanımı kuralı ile tarımsal ürünleri sulanmasıdır</a:t>
            </a:r>
            <a:r>
              <a:rPr lang="tr-T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</a:p>
          <a:p>
            <a:pPr algn="ctr">
              <a:buFont typeface="Wingdings" pitchFamily="2" charset="2"/>
              <a:buNone/>
            </a:pPr>
            <a:endParaRPr lang="tr-TR" dirty="0" smtClean="0">
              <a:solidFill>
                <a:srgbClr val="00B05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Bilimsel yöntemlerle doğa olayı birleştirilir</a:t>
            </a:r>
            <a:r>
              <a:rPr lang="tr-TR" dirty="0" smtClean="0">
                <a:solidFill>
                  <a:srgbClr val="00B050"/>
                </a:solidFill>
              </a:rPr>
              <a:t>.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Picture 6" descr="ödev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05819"/>
            <a:ext cx="7572428" cy="3514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214446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Susuz tarımın amacı nedir?</a:t>
            </a:r>
            <a:endParaRPr lang="tr-TR" dirty="0">
              <a:solidFill>
                <a:srgbClr val="00B050"/>
              </a:solidFill>
              <a:latin typeface="Algerian" pitchFamily="82" charset="0"/>
              <a:cs typeface="Times New Roman" pitchFamily="18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571745"/>
            <a:ext cx="8229600" cy="2643206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Bu tarımın amacı: Suyun az olduğu yerlerde az su ile tarım ürünleri yetiştirmektir</a:t>
            </a: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3600" dirty="0" smtClean="0">
                <a:latin typeface="Constantia" pitchFamily="18" charset="0"/>
              </a:rPr>
              <a:t>www.</a:t>
            </a:r>
            <a:r>
              <a:rPr lang="tr-TR" sz="3600" dirty="0" err="1" smtClean="0">
                <a:latin typeface="Constantia" pitchFamily="18" charset="0"/>
              </a:rPr>
              <a:t>sorubak</a:t>
            </a:r>
            <a:r>
              <a:rPr lang="tr-TR" sz="3600" dirty="0" smtClean="0">
                <a:latin typeface="Constantia" pitchFamily="18" charset="0"/>
              </a:rPr>
              <a:t>.com</a:t>
            </a:r>
            <a:endParaRPr lang="tr-TR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Neden susuz tarım?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sz="5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Yeryüzünde en az tatlı suya sahip alanlar: Tatlı su kaynağı az olan yerler özellikle dönenceler çevrelerinde yer alan çöl alanlarıdır. Özellikle Kuzey Afrika( Büyük Sahra), Afrika’nın Doğu ve güney kısımları( Kenya, Güney Afrika ( </a:t>
            </a:r>
            <a:r>
              <a:rPr lang="tr-TR" sz="51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Kalahari</a:t>
            </a:r>
            <a:r>
              <a:rPr lang="tr-TR" sz="5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Çölü),Zimbabwe,) Asya’da Arabistan çöl bölgesi, Pakistan, Avrupa’da Polonya çevresi kişi başına tatlı miktarının en az olduğun yerlerdir. </a:t>
            </a:r>
            <a:br>
              <a:rPr lang="tr-TR" sz="5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642918"/>
            <a:ext cx="800105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 fakiri diğer ülkeler ise 340 metreküple Umman, 320 metreküple Batı </a:t>
            </a:r>
            <a:r>
              <a:rPr lang="tr-TR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Şeria</a:t>
            </a:r>
            <a:r>
              <a:rPr lang="tr-T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296 metreküple Barbados, 250 metreküple İsrail, 198 metreküple Yemen, 160 metreküple Ürdün, 157 metreküple Bahreyn, 139 metreküple Singapur, 130 metreküple Malta, 106 metreküple Libya, 96 metreküple Suudi Arabistan, 91 metreküple </a:t>
            </a:r>
            <a:r>
              <a:rPr lang="tr-TR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Maldivler</a:t>
            </a:r>
            <a:r>
              <a:rPr lang="tr-T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86 metreküple Katar, 63 metreküple </a:t>
            </a:r>
            <a:r>
              <a:rPr lang="tr-TR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Bahamalar</a:t>
            </a:r>
            <a:r>
              <a:rPr lang="tr-T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49 metreküple Birleşik Arap Emirlikleri, 41 metreküple </a:t>
            </a:r>
            <a:r>
              <a:rPr lang="tr-TR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Gazze</a:t>
            </a:r>
            <a:r>
              <a:rPr lang="tr-T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Şeridi.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200" dirty="0" smtClean="0">
                <a:latin typeface="Times New Roman" pitchFamily="18" charset="0"/>
                <a:cs typeface="Times New Roman" pitchFamily="18" charset="0"/>
              </a:rPr>
            </a:b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  <a:latin typeface="Algerian" pitchFamily="82" charset="0"/>
              </a:rPr>
              <a:t>NEDEN TERCİH EDİLİR? </a:t>
            </a:r>
            <a:endParaRPr lang="tr-TR" dirty="0">
              <a:solidFill>
                <a:srgbClr val="00B050"/>
              </a:solidFill>
              <a:latin typeface="Algerian" pitchFamily="82" charset="0"/>
            </a:endParaRPr>
          </a:p>
        </p:txBody>
      </p:sp>
      <p:pic>
        <p:nvPicPr>
          <p:cNvPr id="4" name="Picture 4" descr="Name:  sahibinden_S7301543.jpg&#10;Views: 3108&#10;Size:  81.3 K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1720056"/>
            <a:ext cx="7072362" cy="4286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85786" y="928670"/>
            <a:ext cx="735811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 </a:t>
            </a:r>
            <a:r>
              <a:rPr lang="tr-TR" sz="3200" b="1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        </a:t>
            </a:r>
            <a:r>
              <a:rPr lang="tr-TR" sz="3200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SU TASARRUFU SAĞLIYOR</a:t>
            </a:r>
            <a:r>
              <a:rPr lang="tr-TR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r-TR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Tarımda bitkilere verilen su toprağa sızma yoluyla, toprakta tutularak veya buharlaşma nedeniyle fazlaca kullanılıyor. Susuz tarımda ise az miktarda su ile çok miktarda ürün elde ediliyor</a:t>
            </a:r>
            <a:r>
              <a:rPr lang="tr-TR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tr-TR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252</Words>
  <Application>Microsoft Office PowerPoint</Application>
  <PresentationFormat>Ekran Gösterisi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Topraksız Tarım</vt:lpstr>
      <vt:lpstr>PROJE KONUSU:</vt:lpstr>
      <vt:lpstr>Susuz tarım nedir?</vt:lpstr>
      <vt:lpstr>Bilimsel yöntemlerle doğa olayı birleştirilir.</vt:lpstr>
      <vt:lpstr>Susuz tarımın amacı nedir?</vt:lpstr>
      <vt:lpstr>Neden susuz tarım?</vt:lpstr>
      <vt:lpstr>Slayt 7</vt:lpstr>
      <vt:lpstr>NEDEN TERCİH EDİLİR? </vt:lpstr>
      <vt:lpstr>Slayt 9</vt:lpstr>
      <vt:lpstr>Slayt 10</vt:lpstr>
      <vt:lpstr>Slayt 11</vt:lpstr>
      <vt:lpstr>SUSUZ TARIMIN FAYDALARI</vt:lpstr>
      <vt:lpstr>SUYUN DOLANIMI KULLANILIR</vt:lpstr>
      <vt:lpstr>SUYUN DOLANIMI SİSTEMİ</vt:lpstr>
      <vt:lpstr>SİSTEM NASIL ÇALIŞIR?</vt:lpstr>
      <vt:lpstr>BU PROJE TAMAMEN BENİM FİKRİMDİR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Microsoft-PC</dc:creator>
  <cp:keywords>www.sorubak.com</cp:keywords>
  <dc:description>www.sorubak.com</dc:description>
  <cp:lastModifiedBy>Dogan</cp:lastModifiedBy>
  <cp:revision>www.sorubak.com</cp:revision>
  <dcterms:created xsi:type="dcterms:W3CDTF">2012-11-24T17:55:08Z</dcterms:created>
  <dcterms:modified xsi:type="dcterms:W3CDTF">2013-06-18T10:37:54Z</dcterms:modified>
  <cp:category>www.sorubak.com</cp:category>
</cp:coreProperties>
</file>