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34"/>
  </p:notesMasterIdLst>
  <p:sldIdLst>
    <p:sldId id="287" r:id="rId2"/>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4" r:id="rId20"/>
    <p:sldId id="275" r:id="rId21"/>
    <p:sldId id="273" r:id="rId22"/>
    <p:sldId id="276" r:id="rId23"/>
    <p:sldId id="277" r:id="rId24"/>
    <p:sldId id="278" r:id="rId25"/>
    <p:sldId id="279" r:id="rId26"/>
    <p:sldId id="280" r:id="rId27"/>
    <p:sldId id="281" r:id="rId28"/>
    <p:sldId id="282" r:id="rId29"/>
    <p:sldId id="283" r:id="rId30"/>
    <p:sldId id="284" r:id="rId31"/>
    <p:sldId id="285" r:id="rId32"/>
    <p:sldId id="286" r:id="rId33"/>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6" d="100"/>
          <a:sy n="76" d="100"/>
        </p:scale>
        <p:origin x="-984" y="-7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B34AC04-9967-440C-BBA8-B30C90D23BED}" type="datetimeFigureOut">
              <a:rPr lang="tr-TR" smtClean="0"/>
              <a:pPr/>
              <a:t>29.05.2013</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49DE42F-F1E1-49E6-AF69-325C957A4227}" type="slidenum">
              <a:rPr lang="tr-TR" smtClean="0"/>
              <a:pPr/>
              <a:t>‹#›</a:t>
            </a:fld>
            <a:endParaRPr lang="tr-TR"/>
          </a:p>
        </p:txBody>
      </p:sp>
    </p:spTree>
    <p:extLst>
      <p:ext uri="{BB962C8B-B14F-4D97-AF65-F5344CB8AC3E}">
        <p14:creationId xmlns:p14="http://schemas.microsoft.com/office/powerpoint/2010/main" xmlns="" val="232679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F49DE42F-F1E1-49E6-AF69-325C957A4227}" type="slidenum">
              <a:rPr lang="tr-TR" smtClean="0"/>
              <a:pPr/>
              <a:t>7</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bg>
      <p:bgRef idx="1001">
        <a:schemeClr val="bg1"/>
      </p:bgRef>
    </p:bg>
    <p:spTree>
      <p:nvGrpSpPr>
        <p:cNvPr id="1" name=""/>
        <p:cNvGrpSpPr/>
        <p:nvPr/>
      </p:nvGrpSpPr>
      <p:grpSpPr>
        <a:xfrm>
          <a:off x="0" y="0"/>
          <a:ext cx="0" cy="0"/>
          <a:chOff x="0" y="0"/>
          <a:chExt cx="0" cy="0"/>
        </a:xfrm>
      </p:grpSpPr>
      <p:sp>
        <p:nvSpPr>
          <p:cNvPr id="8" name="7 Başlık"/>
          <p:cNvSpPr>
            <a:spLocks noGrp="1"/>
          </p:cNvSpPr>
          <p:nvPr>
            <p:ph type="ctrTitle"/>
          </p:nvPr>
        </p:nvSpPr>
        <p:spPr>
          <a:xfrm>
            <a:off x="2286000" y="3124200"/>
            <a:ext cx="6172200" cy="1894362"/>
          </a:xfrm>
        </p:spPr>
        <p:txBody>
          <a:bodyPr/>
          <a:lstStyle>
            <a:lvl1pPr>
              <a:defRPr b="1"/>
            </a:lvl1pPr>
          </a:lstStyle>
          <a:p>
            <a:r>
              <a:rPr kumimoji="0" lang="tr-TR" smtClean="0"/>
              <a:t>Asıl başlık stili için tıklatın</a:t>
            </a:r>
            <a:endParaRPr kumimoji="0" lang="en-US"/>
          </a:p>
        </p:txBody>
      </p:sp>
      <p:sp>
        <p:nvSpPr>
          <p:cNvPr id="9" name="8 Alt Başlık"/>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28" name="27 Veri Yer Tutucusu"/>
          <p:cNvSpPr>
            <a:spLocks noGrp="1"/>
          </p:cNvSpPr>
          <p:nvPr>
            <p:ph type="dt" sz="half" idx="10"/>
          </p:nvPr>
        </p:nvSpPr>
        <p:spPr bwMode="auto">
          <a:xfrm rot="5400000">
            <a:off x="7764621" y="1174097"/>
            <a:ext cx="2286000" cy="381000"/>
          </a:xfrm>
        </p:spPr>
        <p:txBody>
          <a:bodyPr/>
          <a:lstStyle/>
          <a:p>
            <a:fld id="{C554FCF2-DC55-4B71-9468-3C3FDDE644A6}" type="datetime1">
              <a:rPr lang="tr-TR" smtClean="0"/>
              <a:pPr/>
              <a:t>29.05.2013</a:t>
            </a:fld>
            <a:endParaRPr lang="tr-TR"/>
          </a:p>
        </p:txBody>
      </p:sp>
      <p:sp>
        <p:nvSpPr>
          <p:cNvPr id="17" name="16 Altbilgi Yer Tutucusu"/>
          <p:cNvSpPr>
            <a:spLocks noGrp="1"/>
          </p:cNvSpPr>
          <p:nvPr>
            <p:ph type="ftr" sz="quarter" idx="11"/>
          </p:nvPr>
        </p:nvSpPr>
        <p:spPr bwMode="auto">
          <a:xfrm rot="5400000">
            <a:off x="7077269" y="4181669"/>
            <a:ext cx="3657600" cy="384048"/>
          </a:xfrm>
        </p:spPr>
        <p:txBody>
          <a:bodyPr/>
          <a:lstStyle/>
          <a:p>
            <a:r>
              <a:rPr lang="tr-TR" smtClean="0"/>
              <a:t>...Egitimhane.com...</a:t>
            </a:r>
            <a:endParaRPr lang="tr-TR"/>
          </a:p>
        </p:txBody>
      </p:sp>
      <p:sp>
        <p:nvSpPr>
          <p:cNvPr id="10" name="9 Dikdörtgen"/>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11 Dikdörtgen"/>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13 Dikdörtgen"/>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18 Dikdörtgen"/>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Düz Bağlayıcı"/>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17 Düz Bağlayıcı"/>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19 Düz Bağlayıcı"/>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15 Düz Bağlayıcı"/>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14 Düz Bağlayıcı"/>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21 Düz Bağlayıcı"/>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26 Dikdörtgen"/>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20 Oval"/>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22 Oval"/>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23 Oval"/>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25 Oval"/>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24 Oval"/>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28 Slayt Numarası Yer Tutucusu"/>
          <p:cNvSpPr>
            <a:spLocks noGrp="1"/>
          </p:cNvSpPr>
          <p:nvPr>
            <p:ph type="sldNum" sz="quarter" idx="12"/>
          </p:nvPr>
        </p:nvSpPr>
        <p:spPr bwMode="auto">
          <a:xfrm>
            <a:off x="1325544" y="4928702"/>
            <a:ext cx="609600" cy="517524"/>
          </a:xfrm>
        </p:spPr>
        <p:txBody>
          <a:bodyPr/>
          <a:lstStyle/>
          <a:p>
            <a:fld id="{B1DEFA8C-F947-479F-BE07-76B6B3F80BF1}" type="slidenum">
              <a:rPr lang="tr-TR" smtClean="0"/>
              <a:pPr/>
              <a:t>‹#›</a:t>
            </a:fld>
            <a:endParaRPr lang="tr-TR"/>
          </a:p>
        </p:txBody>
      </p:sp>
    </p:spTree>
  </p:cSld>
  <p:clrMapOvr>
    <a:overrideClrMapping bg1="lt1" tx1="dk1" bg2="lt2" tx2="dk2" accent1="accent1" accent2="accent2" accent3="accent3" accent4="accent4" accent5="accent5" accent6="accent6" hlink="hlink" folHlink="folHlink"/>
  </p:clrMapOvr>
  <p:transition>
    <p:dissolv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98B5A216-28A9-4CF6-839F-26EE3E4B9CA1}" type="datetime1">
              <a:rPr lang="tr-TR" smtClean="0"/>
              <a:pPr/>
              <a:t>29.05.2013</a:t>
            </a:fld>
            <a:endParaRPr lang="tr-TR"/>
          </a:p>
        </p:txBody>
      </p:sp>
      <p:sp>
        <p:nvSpPr>
          <p:cNvPr id="5" name="4 Altbilgi Yer Tutucusu"/>
          <p:cNvSpPr>
            <a:spLocks noGrp="1"/>
          </p:cNvSpPr>
          <p:nvPr>
            <p:ph type="ftr" sz="quarter" idx="11"/>
          </p:nvPr>
        </p:nvSpPr>
        <p:spPr/>
        <p:txBody>
          <a:bodyPr/>
          <a:lstStyle/>
          <a:p>
            <a:r>
              <a:rPr lang="tr-TR" smtClean="0"/>
              <a:t>...Egitimhane.com...</a:t>
            </a:r>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p:dissolv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9"/>
            <a:ext cx="1676400" cy="5851525"/>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274638"/>
            <a:ext cx="6019800" cy="5851525"/>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F9A6CB53-4A7C-4DA6-AE6D-8AB447F6FEA0}" type="datetime1">
              <a:rPr lang="tr-TR" smtClean="0"/>
              <a:pPr/>
              <a:t>29.05.2013</a:t>
            </a:fld>
            <a:endParaRPr lang="tr-TR"/>
          </a:p>
        </p:txBody>
      </p:sp>
      <p:sp>
        <p:nvSpPr>
          <p:cNvPr id="5" name="4 Altbilgi Yer Tutucusu"/>
          <p:cNvSpPr>
            <a:spLocks noGrp="1"/>
          </p:cNvSpPr>
          <p:nvPr>
            <p:ph type="ftr" sz="quarter" idx="11"/>
          </p:nvPr>
        </p:nvSpPr>
        <p:spPr/>
        <p:txBody>
          <a:bodyPr/>
          <a:lstStyle/>
          <a:p>
            <a:r>
              <a:rPr lang="tr-TR" smtClean="0"/>
              <a:t>...Egitimhane.com...</a:t>
            </a:r>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p:dissolv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8" name="7 İçerik Yer Tutucusu"/>
          <p:cNvSpPr>
            <a:spLocks noGrp="1"/>
          </p:cNvSpPr>
          <p:nvPr>
            <p:ph sz="quarter" idx="1"/>
          </p:nvPr>
        </p:nvSpPr>
        <p:spPr>
          <a:xfrm>
            <a:off x="457200" y="1600200"/>
            <a:ext cx="7467600" cy="4873752"/>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4"/>
          </p:nvPr>
        </p:nvSpPr>
        <p:spPr/>
        <p:txBody>
          <a:bodyPr rtlCol="0"/>
          <a:lstStyle/>
          <a:p>
            <a:fld id="{F43A321A-B31A-4848-9F8F-7336405CE283}" type="datetime1">
              <a:rPr lang="tr-TR" smtClean="0"/>
              <a:pPr/>
              <a:t>29.05.2013</a:t>
            </a:fld>
            <a:endParaRPr lang="tr-TR"/>
          </a:p>
        </p:txBody>
      </p:sp>
      <p:sp>
        <p:nvSpPr>
          <p:cNvPr id="9" name="8 Slayt Numarası Yer Tutucusu"/>
          <p:cNvSpPr>
            <a:spLocks noGrp="1"/>
          </p:cNvSpPr>
          <p:nvPr>
            <p:ph type="sldNum" sz="quarter" idx="15"/>
          </p:nvPr>
        </p:nvSpPr>
        <p:spPr/>
        <p:txBody>
          <a:bodyPr rtlCol="0"/>
          <a:lstStyle/>
          <a:p>
            <a:fld id="{B1DEFA8C-F947-479F-BE07-76B6B3F80BF1}" type="slidenum">
              <a:rPr lang="tr-TR" smtClean="0"/>
              <a:pPr/>
              <a:t>‹#›</a:t>
            </a:fld>
            <a:endParaRPr lang="tr-TR"/>
          </a:p>
        </p:txBody>
      </p:sp>
      <p:sp>
        <p:nvSpPr>
          <p:cNvPr id="10" name="9 Altbilgi Yer Tutucusu"/>
          <p:cNvSpPr>
            <a:spLocks noGrp="1"/>
          </p:cNvSpPr>
          <p:nvPr>
            <p:ph type="ftr" sz="quarter" idx="16"/>
          </p:nvPr>
        </p:nvSpPr>
        <p:spPr/>
        <p:txBody>
          <a:bodyPr rtlCol="0"/>
          <a:lstStyle/>
          <a:p>
            <a:r>
              <a:rPr lang="tr-TR" smtClean="0"/>
              <a:t>...Egitimhane.com...</a:t>
            </a:r>
            <a:endParaRPr lang="tr-TR"/>
          </a:p>
        </p:txBody>
      </p:sp>
    </p:spTree>
  </p:cSld>
  <p:clrMapOvr>
    <a:masterClrMapping/>
  </p:clrMapOvr>
  <p:transition>
    <p:dissolv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1">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2286000" y="2895600"/>
            <a:ext cx="6172200" cy="2053590"/>
          </a:xfrm>
        </p:spPr>
        <p:txBody>
          <a:bodyPr/>
          <a:lstStyle>
            <a:lvl1pPr algn="l">
              <a:buNone/>
              <a:defRPr sz="3000" b="1" cap="small" baseline="0"/>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bwMode="auto">
          <a:xfrm rot="5400000">
            <a:off x="7763256" y="1170432"/>
            <a:ext cx="2286000" cy="381000"/>
          </a:xfrm>
        </p:spPr>
        <p:txBody>
          <a:bodyPr/>
          <a:lstStyle/>
          <a:p>
            <a:fld id="{4F0484EF-C749-44D3-811A-13BFD34B0E49}" type="datetime1">
              <a:rPr lang="tr-TR" smtClean="0"/>
              <a:pPr/>
              <a:t>29.05.2013</a:t>
            </a:fld>
            <a:endParaRPr lang="tr-TR"/>
          </a:p>
        </p:txBody>
      </p:sp>
      <p:sp>
        <p:nvSpPr>
          <p:cNvPr id="5" name="4 Altbilgi Yer Tutucusu"/>
          <p:cNvSpPr>
            <a:spLocks noGrp="1"/>
          </p:cNvSpPr>
          <p:nvPr>
            <p:ph type="ftr" sz="quarter" idx="11"/>
          </p:nvPr>
        </p:nvSpPr>
        <p:spPr bwMode="auto">
          <a:xfrm rot="5400000">
            <a:off x="7077456" y="4178808"/>
            <a:ext cx="3657600" cy="384048"/>
          </a:xfrm>
        </p:spPr>
        <p:txBody>
          <a:bodyPr/>
          <a:lstStyle/>
          <a:p>
            <a:r>
              <a:rPr lang="tr-TR" smtClean="0"/>
              <a:t>...Egitimhane.com...</a:t>
            </a:r>
            <a:endParaRPr lang="tr-TR"/>
          </a:p>
        </p:txBody>
      </p:sp>
      <p:sp>
        <p:nvSpPr>
          <p:cNvPr id="9" name="8 Dikdörtgen"/>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9 Dikdörtgen"/>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Dikdörtgen"/>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11 Dikdörtgen"/>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12 Düz Bağlayıcı"/>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13 Düz Bağlayıcı"/>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14 Düz Bağlayıcı"/>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15 Düz Bağlayıcı"/>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16 Düz Bağlayıcı"/>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17 Dikdörtgen"/>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18 Oval"/>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19 Oval"/>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20 Oval"/>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21 Oval"/>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22 Oval"/>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25 Düz Bağlayıcı"/>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5 Slayt Numarası Yer Tutucusu"/>
          <p:cNvSpPr>
            <a:spLocks noGrp="1"/>
          </p:cNvSpPr>
          <p:nvPr>
            <p:ph type="sldNum" sz="quarter" idx="12"/>
          </p:nvPr>
        </p:nvSpPr>
        <p:spPr bwMode="auto">
          <a:xfrm>
            <a:off x="1340616" y="4928702"/>
            <a:ext cx="609600" cy="517524"/>
          </a:xfrm>
        </p:spPr>
        <p:txBody>
          <a:bodyPr/>
          <a:lstStyle/>
          <a:p>
            <a:fld id="{B1DEFA8C-F947-479F-BE07-76B6B3F80BF1}"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transition>
    <p:dissolv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5" name="4 Veri Yer Tutucusu"/>
          <p:cNvSpPr>
            <a:spLocks noGrp="1"/>
          </p:cNvSpPr>
          <p:nvPr>
            <p:ph type="dt" sz="half" idx="10"/>
          </p:nvPr>
        </p:nvSpPr>
        <p:spPr/>
        <p:txBody>
          <a:bodyPr/>
          <a:lstStyle/>
          <a:p>
            <a:fld id="{56CF81C2-AD80-4CDB-8B70-6027FB8B3DDA}" type="datetime1">
              <a:rPr lang="tr-TR" smtClean="0"/>
              <a:pPr/>
              <a:t>29.05.2013</a:t>
            </a:fld>
            <a:endParaRPr lang="tr-TR"/>
          </a:p>
        </p:txBody>
      </p:sp>
      <p:sp>
        <p:nvSpPr>
          <p:cNvPr id="6" name="5 Altbilgi Yer Tutucusu"/>
          <p:cNvSpPr>
            <a:spLocks noGrp="1"/>
          </p:cNvSpPr>
          <p:nvPr>
            <p:ph type="ftr" sz="quarter" idx="11"/>
          </p:nvPr>
        </p:nvSpPr>
        <p:spPr/>
        <p:txBody>
          <a:bodyPr/>
          <a:lstStyle/>
          <a:p>
            <a:r>
              <a:rPr lang="tr-TR" smtClean="0"/>
              <a:t>...Egitimhane.com...</a:t>
            </a:r>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9" name="8 İçerik Yer Tutucusu"/>
          <p:cNvSpPr>
            <a:spLocks noGrp="1"/>
          </p:cNvSpPr>
          <p:nvPr>
            <p:ph sz="quarter" idx="1"/>
          </p:nvPr>
        </p:nvSpPr>
        <p:spPr>
          <a:xfrm>
            <a:off x="457200" y="1600200"/>
            <a:ext cx="36576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1" name="10 İçerik Yer Tutucusu"/>
          <p:cNvSpPr>
            <a:spLocks noGrp="1"/>
          </p:cNvSpPr>
          <p:nvPr>
            <p:ph sz="quarter" idx="2"/>
          </p:nvPr>
        </p:nvSpPr>
        <p:spPr>
          <a:xfrm>
            <a:off x="4270248" y="1600200"/>
            <a:ext cx="36576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transition>
    <p:dissolv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7543800" cy="1143000"/>
          </a:xfrm>
        </p:spPr>
        <p:txBody>
          <a:bodyPr anchor="b"/>
          <a:lstStyle>
            <a:lvl1pPr>
              <a:defRPr/>
            </a:lvl1pPr>
          </a:lstStyle>
          <a:p>
            <a:r>
              <a:rPr kumimoji="0" lang="tr-TR" smtClean="0"/>
              <a:t>Asıl başlık stili için tıklatın</a:t>
            </a:r>
            <a:endParaRPr kumimoji="0" lang="en-US"/>
          </a:p>
        </p:txBody>
      </p:sp>
      <p:sp>
        <p:nvSpPr>
          <p:cNvPr id="7" name="6 Veri Yer Tutucusu"/>
          <p:cNvSpPr>
            <a:spLocks noGrp="1"/>
          </p:cNvSpPr>
          <p:nvPr>
            <p:ph type="dt" sz="half" idx="10"/>
          </p:nvPr>
        </p:nvSpPr>
        <p:spPr/>
        <p:txBody>
          <a:bodyPr/>
          <a:lstStyle/>
          <a:p>
            <a:fld id="{A8A3B7F3-9F50-42EF-8853-49DBAE4DBF86}" type="datetime1">
              <a:rPr lang="tr-TR" smtClean="0"/>
              <a:pPr/>
              <a:t>29.05.2013</a:t>
            </a:fld>
            <a:endParaRPr lang="tr-TR"/>
          </a:p>
        </p:txBody>
      </p:sp>
      <p:sp>
        <p:nvSpPr>
          <p:cNvPr id="8" name="7 Altbilgi Yer Tutucusu"/>
          <p:cNvSpPr>
            <a:spLocks noGrp="1"/>
          </p:cNvSpPr>
          <p:nvPr>
            <p:ph type="ftr" sz="quarter" idx="11"/>
          </p:nvPr>
        </p:nvSpPr>
        <p:spPr/>
        <p:txBody>
          <a:bodyPr/>
          <a:lstStyle/>
          <a:p>
            <a:r>
              <a:rPr lang="tr-TR" smtClean="0"/>
              <a:t>...Egitimhane.com...</a:t>
            </a:r>
            <a:endParaRPr lang="tr-TR"/>
          </a:p>
        </p:txBody>
      </p:sp>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11" name="10 İçerik Yer Tutucusu"/>
          <p:cNvSpPr>
            <a:spLocks noGrp="1"/>
          </p:cNvSpPr>
          <p:nvPr>
            <p:ph sz="quarter" idx="2"/>
          </p:nvPr>
        </p:nvSpPr>
        <p:spPr>
          <a:xfrm>
            <a:off x="457200" y="2362200"/>
            <a:ext cx="3657600" cy="38862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3" name="12 İçerik Yer Tutucusu"/>
          <p:cNvSpPr>
            <a:spLocks noGrp="1"/>
          </p:cNvSpPr>
          <p:nvPr>
            <p:ph sz="quarter" idx="4"/>
          </p:nvPr>
        </p:nvSpPr>
        <p:spPr>
          <a:xfrm>
            <a:off x="4371975" y="2362200"/>
            <a:ext cx="3657600" cy="38862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2" name="11 Metin Yer Tutucusu"/>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tr-TR" smtClean="0"/>
              <a:t>Asıl metin stillerini düzenlemek için tıklatın</a:t>
            </a:r>
          </a:p>
        </p:txBody>
      </p:sp>
      <p:sp>
        <p:nvSpPr>
          <p:cNvPr id="14" name="13 Metin Yer Tutucusu"/>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tr-TR" smtClean="0"/>
              <a:t>Asıl metin stillerini düzenlemek için tıklatın</a:t>
            </a:r>
          </a:p>
        </p:txBody>
      </p:sp>
    </p:spTree>
  </p:cSld>
  <p:clrMapOvr>
    <a:masterClrMapping/>
  </p:clrMapOvr>
  <p:transition>
    <p:dissolv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6" name="5 Veri Yer Tutucusu"/>
          <p:cNvSpPr>
            <a:spLocks noGrp="1"/>
          </p:cNvSpPr>
          <p:nvPr>
            <p:ph type="dt" sz="half" idx="10"/>
          </p:nvPr>
        </p:nvSpPr>
        <p:spPr/>
        <p:txBody>
          <a:bodyPr rtlCol="0"/>
          <a:lstStyle/>
          <a:p>
            <a:fld id="{3E301722-703F-4471-BDED-569A0394B23A}" type="datetime1">
              <a:rPr lang="tr-TR" smtClean="0"/>
              <a:pPr/>
              <a:t>29.05.2013</a:t>
            </a:fld>
            <a:endParaRPr lang="tr-TR"/>
          </a:p>
        </p:txBody>
      </p:sp>
      <p:sp>
        <p:nvSpPr>
          <p:cNvPr id="7" name="6 Slayt Numarası Yer Tutucusu"/>
          <p:cNvSpPr>
            <a:spLocks noGrp="1"/>
          </p:cNvSpPr>
          <p:nvPr>
            <p:ph type="sldNum" sz="quarter" idx="11"/>
          </p:nvPr>
        </p:nvSpPr>
        <p:spPr/>
        <p:txBody>
          <a:bodyPr rtlCol="0"/>
          <a:lstStyle/>
          <a:p>
            <a:fld id="{B1DEFA8C-F947-479F-BE07-76B6B3F80BF1}" type="slidenum">
              <a:rPr lang="tr-TR" smtClean="0"/>
              <a:pPr/>
              <a:t>‹#›</a:t>
            </a:fld>
            <a:endParaRPr lang="tr-TR"/>
          </a:p>
        </p:txBody>
      </p:sp>
      <p:sp>
        <p:nvSpPr>
          <p:cNvPr id="8" name="7 Altbilgi Yer Tutucusu"/>
          <p:cNvSpPr>
            <a:spLocks noGrp="1"/>
          </p:cNvSpPr>
          <p:nvPr>
            <p:ph type="ftr" sz="quarter" idx="12"/>
          </p:nvPr>
        </p:nvSpPr>
        <p:spPr/>
        <p:txBody>
          <a:bodyPr rtlCol="0"/>
          <a:lstStyle/>
          <a:p>
            <a:r>
              <a:rPr lang="tr-TR" smtClean="0"/>
              <a:t>...Egitimhane.com...</a:t>
            </a:r>
            <a:endParaRPr lang="tr-TR"/>
          </a:p>
        </p:txBody>
      </p:sp>
    </p:spTree>
  </p:cSld>
  <p:clrMapOvr>
    <a:masterClrMapping/>
  </p:clrMapOvr>
  <p:transition>
    <p:dissolv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52AB7663-E95F-4E15-8E1E-090FD053854F}" type="datetime1">
              <a:rPr lang="tr-TR" smtClean="0"/>
              <a:pPr/>
              <a:t>29.05.2013</a:t>
            </a:fld>
            <a:endParaRPr lang="tr-TR"/>
          </a:p>
        </p:txBody>
      </p:sp>
      <p:sp>
        <p:nvSpPr>
          <p:cNvPr id="3" name="2 Altbilgi Yer Tutucusu"/>
          <p:cNvSpPr>
            <a:spLocks noGrp="1"/>
          </p:cNvSpPr>
          <p:nvPr>
            <p:ph type="ftr" sz="quarter" idx="11"/>
          </p:nvPr>
        </p:nvSpPr>
        <p:spPr/>
        <p:txBody>
          <a:bodyPr/>
          <a:lstStyle/>
          <a:p>
            <a:r>
              <a:rPr lang="tr-TR" smtClean="0"/>
              <a:t>...Egitimhane.com...</a:t>
            </a:r>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p:dissolv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bg>
      <p:bgRef idx="1001">
        <a:schemeClr val="bg1"/>
      </p:bgRef>
    </p:bg>
    <p:spTree>
      <p:nvGrpSpPr>
        <p:cNvPr id="1" name=""/>
        <p:cNvGrpSpPr/>
        <p:nvPr/>
      </p:nvGrpSpPr>
      <p:grpSpPr>
        <a:xfrm>
          <a:off x="0" y="0"/>
          <a:ext cx="0" cy="0"/>
          <a:chOff x="0" y="0"/>
          <a:chExt cx="0" cy="0"/>
        </a:xfrm>
      </p:grpSpPr>
      <p:sp>
        <p:nvSpPr>
          <p:cNvPr id="10" name="9 Düz Bağlayıcı"/>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1 Başlık"/>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8" name="7 Düz Bağlayıcı"/>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8 Düz Bağlayıcı"/>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10 Düz Bağlayıcı"/>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11 Dikdörtgen"/>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12 Düz Bağlayıcı"/>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13 Oval"/>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17 İçerik Yer Tutucusu"/>
          <p:cNvSpPr>
            <a:spLocks noGrp="1"/>
          </p:cNvSpPr>
          <p:nvPr>
            <p:ph sz="quarter" idx="1"/>
          </p:nvPr>
        </p:nvSpPr>
        <p:spPr>
          <a:xfrm>
            <a:off x="304800" y="274320"/>
            <a:ext cx="5638800" cy="6327648"/>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1" name="20 Veri Yer Tutucusu"/>
          <p:cNvSpPr>
            <a:spLocks noGrp="1"/>
          </p:cNvSpPr>
          <p:nvPr>
            <p:ph type="dt" sz="half" idx="14"/>
          </p:nvPr>
        </p:nvSpPr>
        <p:spPr/>
        <p:txBody>
          <a:bodyPr rtlCol="0"/>
          <a:lstStyle/>
          <a:p>
            <a:fld id="{A06F0605-B50C-46FB-80B6-2116C793F1F0}" type="datetime1">
              <a:rPr lang="tr-TR" smtClean="0"/>
              <a:pPr/>
              <a:t>29.05.2013</a:t>
            </a:fld>
            <a:endParaRPr lang="tr-TR"/>
          </a:p>
        </p:txBody>
      </p:sp>
      <p:sp>
        <p:nvSpPr>
          <p:cNvPr id="22" name="21 Slayt Numarası Yer Tutucusu"/>
          <p:cNvSpPr>
            <a:spLocks noGrp="1"/>
          </p:cNvSpPr>
          <p:nvPr>
            <p:ph type="sldNum" sz="quarter" idx="15"/>
          </p:nvPr>
        </p:nvSpPr>
        <p:spPr/>
        <p:txBody>
          <a:bodyPr rtlCol="0"/>
          <a:lstStyle/>
          <a:p>
            <a:fld id="{B1DEFA8C-F947-479F-BE07-76B6B3F80BF1}" type="slidenum">
              <a:rPr lang="tr-TR" smtClean="0"/>
              <a:pPr/>
              <a:t>‹#›</a:t>
            </a:fld>
            <a:endParaRPr lang="tr-TR"/>
          </a:p>
        </p:txBody>
      </p:sp>
      <p:sp>
        <p:nvSpPr>
          <p:cNvPr id="23" name="22 Altbilgi Yer Tutucusu"/>
          <p:cNvSpPr>
            <a:spLocks noGrp="1"/>
          </p:cNvSpPr>
          <p:nvPr>
            <p:ph type="ftr" sz="quarter" idx="16"/>
          </p:nvPr>
        </p:nvSpPr>
        <p:spPr/>
        <p:txBody>
          <a:bodyPr rtlCol="0"/>
          <a:lstStyle/>
          <a:p>
            <a:r>
              <a:rPr lang="tr-TR" smtClean="0"/>
              <a:t>...Egitimhane.com...</a:t>
            </a:r>
            <a:endParaRPr lang="tr-TR"/>
          </a:p>
        </p:txBody>
      </p:sp>
    </p:spTree>
  </p:cSld>
  <p:clrMapOvr>
    <a:overrideClrMapping bg1="lt1" tx1="dk1" bg2="lt2" tx2="dk2" accent1="accent1" accent2="accent2" accent3="accent3" accent4="accent4" accent5="accent5" accent6="accent6" hlink="hlink" folHlink="folHlink"/>
  </p:clrMapOvr>
  <p:transition>
    <p:dissolv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8 Düz Bağlayıcı"/>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Oval"/>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1 Başlık"/>
          <p:cNvSpPr>
            <a:spLocks noGrp="1"/>
          </p:cNvSpPr>
          <p:nvPr>
            <p:ph type="title"/>
          </p:nvPr>
        </p:nvSpPr>
        <p:spPr>
          <a:xfrm rot="5400000">
            <a:off x="3350133" y="3200400"/>
            <a:ext cx="6309360" cy="457200"/>
          </a:xfrm>
        </p:spPr>
        <p:txBody>
          <a:bodyPr anchor="b"/>
          <a:lstStyle>
            <a:lvl1pPr algn="l">
              <a:buNone/>
              <a:defRPr sz="2000" b="1"/>
            </a:lvl1pPr>
          </a:lstStyle>
          <a:p>
            <a:r>
              <a:rPr kumimoji="0" lang="tr-TR" smtClean="0"/>
              <a:t>Asıl başlık stili için tıklatın</a:t>
            </a:r>
            <a:endParaRPr kumimoji="0" lang="en-US"/>
          </a:p>
        </p:txBody>
      </p:sp>
      <p:sp>
        <p:nvSpPr>
          <p:cNvPr id="3" name="2 Resim Yer Tutucusu"/>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tr-TR" smtClean="0"/>
              <a:t>Resim eklemek için simgeyi tıklatın</a:t>
            </a:r>
            <a:endParaRPr kumimoji="0" lang="en-US" dirty="0"/>
          </a:p>
        </p:txBody>
      </p:sp>
      <p:sp>
        <p:nvSpPr>
          <p:cNvPr id="4" name="3 Metin Yer Tutucusu"/>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10" name="9 Düz Bağlayıcı"/>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10 Dikdörtgen"/>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11 Düz Bağlayıcı"/>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18 Düz Bağlayıcı"/>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19 Düz Bağlayıcı"/>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16 Veri Yer Tutucusu"/>
          <p:cNvSpPr>
            <a:spLocks noGrp="1"/>
          </p:cNvSpPr>
          <p:nvPr>
            <p:ph type="dt" sz="half" idx="10"/>
          </p:nvPr>
        </p:nvSpPr>
        <p:spPr/>
        <p:txBody>
          <a:bodyPr rtlCol="0"/>
          <a:lstStyle/>
          <a:p>
            <a:fld id="{0C2F1225-B10D-4598-9A78-5593AD76A7B7}" type="datetime1">
              <a:rPr lang="tr-TR" smtClean="0"/>
              <a:pPr/>
              <a:t>29.05.2013</a:t>
            </a:fld>
            <a:endParaRPr lang="tr-TR"/>
          </a:p>
        </p:txBody>
      </p:sp>
      <p:sp>
        <p:nvSpPr>
          <p:cNvPr id="18" name="17 Slayt Numarası Yer Tutucusu"/>
          <p:cNvSpPr>
            <a:spLocks noGrp="1"/>
          </p:cNvSpPr>
          <p:nvPr>
            <p:ph type="sldNum" sz="quarter" idx="11"/>
          </p:nvPr>
        </p:nvSpPr>
        <p:spPr/>
        <p:txBody>
          <a:bodyPr rtlCol="0"/>
          <a:lstStyle/>
          <a:p>
            <a:fld id="{B1DEFA8C-F947-479F-BE07-76B6B3F80BF1}" type="slidenum">
              <a:rPr lang="tr-TR" smtClean="0"/>
              <a:pPr/>
              <a:t>‹#›</a:t>
            </a:fld>
            <a:endParaRPr lang="tr-TR"/>
          </a:p>
        </p:txBody>
      </p:sp>
      <p:sp>
        <p:nvSpPr>
          <p:cNvPr id="21" name="20 Altbilgi Yer Tutucusu"/>
          <p:cNvSpPr>
            <a:spLocks noGrp="1"/>
          </p:cNvSpPr>
          <p:nvPr>
            <p:ph type="ftr" sz="quarter" idx="12"/>
          </p:nvPr>
        </p:nvSpPr>
        <p:spPr/>
        <p:txBody>
          <a:bodyPr rtlCol="0"/>
          <a:lstStyle/>
          <a:p>
            <a:r>
              <a:rPr lang="tr-TR" smtClean="0"/>
              <a:t>...Egitimhane.com...</a:t>
            </a:r>
            <a:endParaRPr lang="tr-TR"/>
          </a:p>
        </p:txBody>
      </p:sp>
    </p:spTree>
  </p:cSld>
  <p:clrMapOvr>
    <a:masterClrMapping/>
  </p:clrMapOvr>
  <p:transition>
    <p:dissolv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15 Düz Bağlayıcı"/>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21 Başlık Yer Tutucusu"/>
          <p:cNvSpPr>
            <a:spLocks noGrp="1"/>
          </p:cNvSpPr>
          <p:nvPr>
            <p:ph type="title"/>
          </p:nvPr>
        </p:nvSpPr>
        <p:spPr>
          <a:xfrm>
            <a:off x="457200" y="274638"/>
            <a:ext cx="7467600" cy="1143000"/>
          </a:xfrm>
          <a:prstGeom prst="rect">
            <a:avLst/>
          </a:prstGeom>
        </p:spPr>
        <p:txBody>
          <a:bodyPr vert="horz" anchor="b">
            <a:normAutofit/>
          </a:bodyPr>
          <a:lstStyle/>
          <a:p>
            <a:r>
              <a:rPr kumimoji="0" lang="tr-TR" smtClean="0"/>
              <a:t>Asıl başlık stili için tıklatın</a:t>
            </a:r>
            <a:endParaRPr kumimoji="0" lang="en-US"/>
          </a:p>
        </p:txBody>
      </p:sp>
      <p:sp>
        <p:nvSpPr>
          <p:cNvPr id="13" name="12 Metin Yer Tutucusu"/>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4" name="13 Veri Yer Tutucusu"/>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21CFC22E-82BC-4C6C-8EE9-F06CF1BB2419}" type="datetime1">
              <a:rPr lang="tr-TR" smtClean="0"/>
              <a:pPr/>
              <a:t>29.05.2013</a:t>
            </a:fld>
            <a:endParaRPr lang="tr-TR"/>
          </a:p>
        </p:txBody>
      </p:sp>
      <p:sp>
        <p:nvSpPr>
          <p:cNvPr id="3" name="2 Altbilgi Yer Tutucusu"/>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r>
              <a:rPr lang="tr-TR" smtClean="0"/>
              <a:t>...Egitimhane.com...</a:t>
            </a:r>
            <a:endParaRPr lang="tr-TR"/>
          </a:p>
        </p:txBody>
      </p:sp>
      <p:sp>
        <p:nvSpPr>
          <p:cNvPr id="7" name="6 Düz Bağlayıcı"/>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8 Düz Bağlayıcı"/>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9 Dikdörtgen"/>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Düz Bağlayıcı"/>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11 Oval"/>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22 Slayt Numarası Yer Tutucusu"/>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B1DEFA8C-F947-479F-BE07-76B6B3F80BF1}"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p:dissolve/>
  </p:transition>
  <p:hf sldNum="0" hdr="0" dt="0"/>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www.sorubak.com/" TargetMode="Externa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http://www.sorubak.com/" TargetMode="Externa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www.sorubak.com/" TargetMode="Externa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hyperlink" Target="http://www.turkcebilgi.org/islam/hac-rehberi/umre-ziyaret-yerleri-66693.html" TargetMode="Externa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hyperlink" Target="http://www.sorubak.co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6/A SINIFI DİN KÜLTÜRÜ VE AHLAK BİLGİSİ PROJE ÖDEVİ</a:t>
            </a:r>
            <a:endParaRPr lang="tr-TR" dirty="0"/>
          </a:p>
        </p:txBody>
      </p:sp>
      <p:sp>
        <p:nvSpPr>
          <p:cNvPr id="3" name="2 İçerik Yer Tutucusu"/>
          <p:cNvSpPr>
            <a:spLocks noGrp="1"/>
          </p:cNvSpPr>
          <p:nvPr>
            <p:ph sz="quarter" idx="1"/>
          </p:nvPr>
        </p:nvSpPr>
        <p:spPr/>
        <p:txBody>
          <a:bodyPr/>
          <a:lstStyle/>
          <a:p>
            <a:r>
              <a:rPr lang="tr-TR" dirty="0" smtClean="0"/>
              <a:t>AD        :MERTCAN</a:t>
            </a:r>
          </a:p>
          <a:p>
            <a:r>
              <a:rPr lang="tr-TR" dirty="0" smtClean="0"/>
              <a:t>SOYAD:ŞEKEREFE</a:t>
            </a:r>
          </a:p>
          <a:p>
            <a:r>
              <a:rPr lang="tr-TR" dirty="0" smtClean="0"/>
              <a:t>SINIF   :6/A</a:t>
            </a:r>
          </a:p>
          <a:p>
            <a:r>
              <a:rPr lang="tr-TR" dirty="0" smtClean="0"/>
              <a:t>OKUL   :SUZAN GÜRCANLI İ.Ö.O.</a:t>
            </a:r>
          </a:p>
        </p:txBody>
      </p:sp>
      <p:sp>
        <p:nvSpPr>
          <p:cNvPr id="4" name="Altbilgi Yer Tutucusu 3"/>
          <p:cNvSpPr>
            <a:spLocks noGrp="1"/>
          </p:cNvSpPr>
          <p:nvPr>
            <p:ph type="ftr" sz="quarter" idx="16"/>
          </p:nvPr>
        </p:nvSpPr>
        <p:spPr/>
        <p:txBody>
          <a:bodyPr/>
          <a:lstStyle/>
          <a:p>
            <a:r>
              <a:rPr lang="tr-TR" dirty="0" smtClean="0">
                <a:hlinkClick r:id="rId2"/>
              </a:rPr>
              <a:t>www.</a:t>
            </a:r>
            <a:r>
              <a:rPr lang="tr-TR" dirty="0" err="1" smtClean="0">
                <a:hlinkClick r:id="rId2"/>
              </a:rPr>
              <a:t>sorubak</a:t>
            </a:r>
            <a:r>
              <a:rPr lang="tr-TR" dirty="0" smtClean="0">
                <a:hlinkClick r:id="rId2"/>
              </a:rPr>
              <a:t>.com</a:t>
            </a:r>
            <a:endParaRPr lang="tr-TR" dirty="0"/>
          </a:p>
        </p:txBody>
      </p:sp>
    </p:spTree>
  </p:cSld>
  <p:clrMapOvr>
    <a:masterClrMapping/>
  </p:clrMapOvr>
  <p:transition>
    <p:dissolv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500034" y="0"/>
            <a:ext cx="7467600" cy="725470"/>
          </a:xfrm>
        </p:spPr>
        <p:txBody>
          <a:bodyPr/>
          <a:lstStyle/>
          <a:p>
            <a:r>
              <a:rPr lang="tr-TR" b="1" dirty="0" smtClean="0"/>
              <a:t>Kıbleteyn Mescidi</a:t>
            </a:r>
            <a:endParaRPr lang="tr-TR" dirty="0"/>
          </a:p>
        </p:txBody>
      </p:sp>
      <p:sp>
        <p:nvSpPr>
          <p:cNvPr id="3" name="2 İçerik Yer Tutucusu"/>
          <p:cNvSpPr>
            <a:spLocks noGrp="1"/>
          </p:cNvSpPr>
          <p:nvPr>
            <p:ph sz="quarter" idx="1"/>
          </p:nvPr>
        </p:nvSpPr>
        <p:spPr>
          <a:xfrm>
            <a:off x="0" y="714356"/>
            <a:ext cx="9144000" cy="6143644"/>
          </a:xfrm>
        </p:spPr>
        <p:txBody>
          <a:bodyPr>
            <a:normAutofit/>
          </a:bodyPr>
          <a:lstStyle/>
          <a:p>
            <a:r>
              <a:rPr lang="tr-TR" dirty="0" smtClean="0"/>
              <a:t>İslam'ın ilk yıllarında namazlar, Kudüs'te bulunan Mescid-i Aksa'ya doğru kılınıyordu. Peygamber Efendimiz Kıble'nin Kâbe olmasını, yani namazların Kâbe'ye dönülerek kılınmasını çok arzu ediyor ve bu konuda Allah'tan gelecek emri bekliyordu. Hicretten 18 ay kadar sonra Şaban ayının 15. günü (Berat Kandilinde) Hz. Peygamber, Seleme oğulları mahallesinde öğle veya ikindi namazının farzını kıldırdığı esnada, ikinci rekatın sonunda aşağıdaki âyet-i kerime indi: "... Seni elbette, hoşlanacağın kıbleye döndüreceğiz. O halde hemen Mescid-i Haram'a (Kâbe'ye) doğru dön. (Ey mü'minler) siz de nerede olursanız olun, (namazda) oraya doğru dönün."(13) </a:t>
            </a:r>
            <a:endParaRPr lang="tr-TR" dirty="0"/>
          </a:p>
        </p:txBody>
      </p:sp>
    </p:spTree>
  </p:cSld>
  <p:clrMapOvr>
    <a:masterClrMapping/>
  </p:clrMapOvr>
  <p:transition>
    <p:dissolv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Yedi Mescidler</a:t>
            </a:r>
            <a:endParaRPr lang="tr-TR" dirty="0"/>
          </a:p>
        </p:txBody>
      </p:sp>
      <p:sp>
        <p:nvSpPr>
          <p:cNvPr id="3" name="2 İçerik Yer Tutucusu"/>
          <p:cNvSpPr>
            <a:spLocks noGrp="1"/>
          </p:cNvSpPr>
          <p:nvPr>
            <p:ph sz="quarter" idx="1"/>
          </p:nvPr>
        </p:nvSpPr>
        <p:spPr/>
        <p:txBody>
          <a:bodyPr/>
          <a:lstStyle/>
          <a:p>
            <a:r>
              <a:rPr lang="tr-TR" dirty="0" smtClean="0"/>
              <a:t>Hendek savaşının yapıldığı bölgede bir birine yakın küçük küçük yedi mescid bulunmaktadır. Bunlara " Yedi Mescidler" denir. Medine'ye gelenler tarafından buraların da ziyaret edilmesi âdet haline gelmiştir. </a:t>
            </a:r>
            <a:endParaRPr lang="tr-TR" dirty="0"/>
          </a:p>
        </p:txBody>
      </p:sp>
    </p:spTree>
  </p:cSld>
  <p:clrMapOvr>
    <a:masterClrMapping/>
  </p:clrMapOvr>
  <p:transition>
    <p:dissolv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0" y="274638"/>
            <a:ext cx="9144000" cy="1143000"/>
          </a:xfrm>
        </p:spPr>
        <p:txBody>
          <a:bodyPr/>
          <a:lstStyle/>
          <a:p>
            <a:r>
              <a:rPr lang="tr-TR" b="1" dirty="0" smtClean="0"/>
              <a:t>MEKKE-İ MÜKERREME'DEKİ ZİYARET YERLERİ</a:t>
            </a:r>
            <a:endParaRPr lang="tr-TR" dirty="0"/>
          </a:p>
        </p:txBody>
      </p:sp>
      <p:sp>
        <p:nvSpPr>
          <p:cNvPr id="3" name="2 İçerik Yer Tutucusu"/>
          <p:cNvSpPr>
            <a:spLocks noGrp="1"/>
          </p:cNvSpPr>
          <p:nvPr>
            <p:ph sz="quarter" idx="1"/>
          </p:nvPr>
        </p:nvSpPr>
        <p:spPr>
          <a:xfrm>
            <a:off x="0" y="1600200"/>
            <a:ext cx="9144000" cy="5257800"/>
          </a:xfrm>
        </p:spPr>
        <p:txBody>
          <a:bodyPr/>
          <a:lstStyle/>
          <a:p>
            <a:r>
              <a:rPr lang="tr-TR" dirty="0" smtClean="0"/>
              <a:t>Mekke'de, Hz. Peygamber ve onun değerli ashabının izlerini taşıyan bazı yerler vardır. Mekke'ye gidenler buraları ziyaret etmektedirler. Bunlardan bazıları şunlardır: </a:t>
            </a:r>
            <a:endParaRPr lang="tr-TR" dirty="0"/>
          </a:p>
        </p:txBody>
      </p:sp>
    </p:spTree>
  </p:cSld>
  <p:clrMapOvr>
    <a:masterClrMapping/>
  </p:clrMapOvr>
  <p:transition>
    <p:dissolv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Hz. Peygamber'in Doğduğu Ev</a:t>
            </a:r>
            <a:endParaRPr lang="tr-TR" dirty="0"/>
          </a:p>
        </p:txBody>
      </p:sp>
      <p:sp>
        <p:nvSpPr>
          <p:cNvPr id="3" name="2 İçerik Yer Tutucusu"/>
          <p:cNvSpPr>
            <a:spLocks noGrp="1"/>
          </p:cNvSpPr>
          <p:nvPr>
            <p:ph sz="quarter" idx="1"/>
          </p:nvPr>
        </p:nvSpPr>
        <p:spPr/>
        <p:txBody>
          <a:bodyPr/>
          <a:lstStyle/>
          <a:p>
            <a:r>
              <a:rPr lang="tr-TR" dirty="0" smtClean="0"/>
              <a:t>Peygamberimiz burada doğmuştur</a:t>
            </a:r>
            <a:endParaRPr lang="tr-TR" dirty="0"/>
          </a:p>
        </p:txBody>
      </p:sp>
    </p:spTree>
  </p:cSld>
  <p:clrMapOvr>
    <a:masterClrMapping/>
  </p:clrMapOvr>
  <p:transition>
    <p:dissolv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Mu'alla Mezarlığı</a:t>
            </a:r>
            <a:endParaRPr lang="tr-TR" dirty="0"/>
          </a:p>
        </p:txBody>
      </p:sp>
      <p:sp>
        <p:nvSpPr>
          <p:cNvPr id="3" name="2 İçerik Yer Tutucusu"/>
          <p:cNvSpPr>
            <a:spLocks noGrp="1"/>
          </p:cNvSpPr>
          <p:nvPr>
            <p:ph sz="quarter" idx="1"/>
          </p:nvPr>
        </p:nvSpPr>
        <p:spPr/>
        <p:txBody>
          <a:bodyPr/>
          <a:lstStyle/>
          <a:p>
            <a:r>
              <a:rPr lang="tr-TR" dirty="0" smtClean="0"/>
              <a:t>Hz. Hatice validemiz burada medfundur.</a:t>
            </a:r>
            <a:endParaRPr lang="tr-TR" dirty="0"/>
          </a:p>
        </p:txBody>
      </p:sp>
    </p:spTree>
  </p:cSld>
  <p:clrMapOvr>
    <a:masterClrMapping/>
  </p:clrMapOvr>
  <p:transition>
    <p:dissolv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Hira Mağarası</a:t>
            </a:r>
            <a:r>
              <a:rPr lang="tr-TR" dirty="0" smtClean="0"/>
              <a:t>:</a:t>
            </a:r>
            <a:endParaRPr lang="tr-TR" dirty="0"/>
          </a:p>
        </p:txBody>
      </p:sp>
      <p:sp>
        <p:nvSpPr>
          <p:cNvPr id="3" name="2 İçerik Yer Tutucusu"/>
          <p:cNvSpPr>
            <a:spLocks noGrp="1"/>
          </p:cNvSpPr>
          <p:nvPr>
            <p:ph sz="quarter" idx="1"/>
          </p:nvPr>
        </p:nvSpPr>
        <p:spPr/>
        <p:txBody>
          <a:bodyPr/>
          <a:lstStyle/>
          <a:p>
            <a:r>
              <a:rPr lang="tr-TR" dirty="0" smtClean="0"/>
              <a:t>Hz. Peygamber'e ilk vahyin geldiği yer olan bu mağara, Nur Dağının tepesinde bulunmaktadır. </a:t>
            </a:r>
            <a:endParaRPr lang="tr-TR" dirty="0"/>
          </a:p>
        </p:txBody>
      </p:sp>
    </p:spTree>
  </p:cSld>
  <p:clrMapOvr>
    <a:masterClrMapping/>
  </p:clrMapOvr>
  <p:transition>
    <p:dissolv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Sevr Mağarası </a:t>
            </a:r>
            <a:r>
              <a:rPr lang="tr-TR" dirty="0" smtClean="0"/>
              <a:t>: </a:t>
            </a:r>
            <a:endParaRPr lang="tr-TR" dirty="0"/>
          </a:p>
        </p:txBody>
      </p:sp>
      <p:sp>
        <p:nvSpPr>
          <p:cNvPr id="3" name="2 İçerik Yer Tutucusu"/>
          <p:cNvSpPr>
            <a:spLocks noGrp="1"/>
          </p:cNvSpPr>
          <p:nvPr>
            <p:ph sz="quarter" idx="1"/>
          </p:nvPr>
        </p:nvSpPr>
        <p:spPr/>
        <p:txBody>
          <a:bodyPr/>
          <a:lstStyle/>
          <a:p>
            <a:r>
              <a:rPr lang="tr-TR" dirty="0" smtClean="0"/>
              <a:t>Hicret esnasında, Hz. Peygamber ile Hz. Ebu Bekir'in gizlendikleri mağaradır. Sevr Dağında bulunmaktadır.</a:t>
            </a:r>
            <a:endParaRPr lang="tr-TR" dirty="0"/>
          </a:p>
        </p:txBody>
      </p:sp>
    </p:spTree>
  </p:cSld>
  <p:clrMapOvr>
    <a:masterClrMapping/>
  </p:clrMapOvr>
  <p:transition>
    <p:dissolv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Cin Mescidi</a:t>
            </a:r>
            <a:r>
              <a:rPr lang="tr-TR" dirty="0" smtClean="0"/>
              <a:t>: </a:t>
            </a:r>
            <a:endParaRPr lang="tr-TR" dirty="0"/>
          </a:p>
        </p:txBody>
      </p:sp>
      <p:sp>
        <p:nvSpPr>
          <p:cNvPr id="3" name="2 İçerik Yer Tutucusu"/>
          <p:cNvSpPr>
            <a:spLocks noGrp="1"/>
          </p:cNvSpPr>
          <p:nvPr>
            <p:ph sz="quarter" idx="1"/>
          </p:nvPr>
        </p:nvSpPr>
        <p:spPr/>
        <p:txBody>
          <a:bodyPr/>
          <a:lstStyle/>
          <a:p>
            <a:r>
              <a:rPr lang="tr-TR" dirty="0" smtClean="0"/>
              <a:t>Cin Sûresi'nin indiği yerde inşa edilmiş olan mescittir.</a:t>
            </a:r>
            <a:endParaRPr lang="tr-TR" dirty="0"/>
          </a:p>
        </p:txBody>
      </p:sp>
    </p:spTree>
  </p:cSld>
  <p:clrMapOvr>
    <a:masterClrMapping/>
  </p:clrMapOvr>
  <p:transition>
    <p:dissolv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Müstehap NEDİR?</a:t>
            </a:r>
            <a:endParaRPr lang="tr-TR" dirty="0"/>
          </a:p>
        </p:txBody>
      </p:sp>
      <p:sp>
        <p:nvSpPr>
          <p:cNvPr id="3" name="2 İçerik Yer Tutucusu"/>
          <p:cNvSpPr>
            <a:spLocks noGrp="1"/>
          </p:cNvSpPr>
          <p:nvPr>
            <p:ph sz="quarter" idx="1"/>
          </p:nvPr>
        </p:nvSpPr>
        <p:spPr/>
        <p:txBody>
          <a:bodyPr/>
          <a:lstStyle/>
          <a:p>
            <a:r>
              <a:rPr lang="tr-TR" dirty="0" smtClean="0"/>
              <a:t>Müstehap (veya Müstehab) İslam dini terimi. Efâl-i mükellefin'dendir. "Sevilen, beğenilen" manasındadır.</a:t>
            </a:r>
            <a:br>
              <a:rPr lang="tr-TR" dirty="0" smtClean="0"/>
            </a:br>
            <a:r>
              <a:rPr lang="tr-TR" dirty="0" smtClean="0"/>
              <a:t/>
            </a:r>
            <a:br>
              <a:rPr lang="tr-TR" dirty="0" smtClean="0"/>
            </a:br>
            <a:r>
              <a:rPr lang="tr-TR" dirty="0" smtClean="0"/>
              <a:t/>
            </a:r>
            <a:br>
              <a:rPr lang="tr-TR" dirty="0" smtClean="0"/>
            </a:br>
            <a:r>
              <a:rPr lang="tr-TR" dirty="0" smtClean="0"/>
              <a:t>İslam'da yapılınca sevâb verilen yapılmayınca günâh olmayan eylemlere verilen isim. İslam'a göre müstehaplar, Allah(cc)'ın yapıldığında hoşnut olduğu eylemler olarak görülür bu nedenle de klasik İslam alimleri tarafından yapılmaları tavsiye edilir.</a:t>
            </a:r>
            <a:br>
              <a:rPr lang="tr-TR" dirty="0" smtClean="0"/>
            </a:br>
            <a:r>
              <a:rPr lang="tr-TR" dirty="0" smtClean="0"/>
              <a:t>Nafile sadaka vermek, kuşluk namazı kılmak gibi.</a:t>
            </a:r>
            <a:endParaRPr lang="tr-TR" dirty="0"/>
          </a:p>
        </p:txBody>
      </p:sp>
    </p:spTree>
  </p:cSld>
  <p:clrMapOvr>
    <a:masterClrMapping/>
  </p:clrMapOvr>
  <p:transition>
    <p:dissolv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MEDİNE-İ MÜNEVVERE</a:t>
            </a:r>
            <a:endParaRPr lang="tr-TR" dirty="0"/>
          </a:p>
        </p:txBody>
      </p:sp>
      <p:pic>
        <p:nvPicPr>
          <p:cNvPr id="4" name="3 İçerik Yer Tutucusu" descr="medine-i-munevvere-3.jpg"/>
          <p:cNvPicPr>
            <a:picLocks noGrp="1" noChangeAspect="1"/>
          </p:cNvPicPr>
          <p:nvPr>
            <p:ph sz="quarter" idx="1"/>
          </p:nvPr>
        </p:nvPicPr>
        <p:blipFill>
          <a:blip r:embed="rId2" cstate="print"/>
          <a:stretch>
            <a:fillRect/>
          </a:stretch>
        </p:blipFill>
        <p:spPr>
          <a:xfrm>
            <a:off x="-214346" y="2571744"/>
            <a:ext cx="4357718" cy="4286256"/>
          </a:xfrm>
        </p:spPr>
      </p:pic>
      <p:pic>
        <p:nvPicPr>
          <p:cNvPr id="5" name="4 Resim" descr="402.jpg"/>
          <p:cNvPicPr>
            <a:picLocks noChangeAspect="1"/>
          </p:cNvPicPr>
          <p:nvPr/>
        </p:nvPicPr>
        <p:blipFill>
          <a:blip r:embed="rId3" cstate="print"/>
          <a:stretch>
            <a:fillRect/>
          </a:stretch>
        </p:blipFill>
        <p:spPr>
          <a:xfrm>
            <a:off x="4143372" y="2571744"/>
            <a:ext cx="5201920" cy="4286256"/>
          </a:xfrm>
          <a:prstGeom prst="rect">
            <a:avLst/>
          </a:prstGeom>
        </p:spPr>
      </p:pic>
    </p:spTree>
  </p:cSld>
  <p:clrMapOvr>
    <a:masterClrMapping/>
  </p:clrMapOvr>
  <p:transition>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571472" y="1"/>
            <a:ext cx="7772400" cy="1285860"/>
          </a:xfrm>
        </p:spPr>
        <p:txBody>
          <a:bodyPr>
            <a:normAutofit/>
          </a:bodyPr>
          <a:lstStyle/>
          <a:p>
            <a:r>
              <a:rPr lang="tr-TR" dirty="0" smtClean="0"/>
              <a:t>Umrede ziyaret edilecek yerler</a:t>
            </a:r>
            <a:endParaRPr lang="tr-TR" dirty="0"/>
          </a:p>
        </p:txBody>
      </p:sp>
      <p:sp>
        <p:nvSpPr>
          <p:cNvPr id="3" name="2 Alt Başlık"/>
          <p:cNvSpPr>
            <a:spLocks noGrp="1"/>
          </p:cNvSpPr>
          <p:nvPr>
            <p:ph type="subTitle" idx="1"/>
          </p:nvPr>
        </p:nvSpPr>
        <p:spPr>
          <a:xfrm>
            <a:off x="0" y="1357298"/>
            <a:ext cx="9144000" cy="5500702"/>
          </a:xfrm>
        </p:spPr>
        <p:txBody>
          <a:bodyPr/>
          <a:lstStyle/>
          <a:p>
            <a:r>
              <a:rPr lang="tr-TR" b="1" dirty="0" smtClean="0"/>
              <a:t>MEDİNE-İ MÜNEVVERE'Yİ ZİYARET</a:t>
            </a:r>
          </a:p>
          <a:p>
            <a:r>
              <a:rPr lang="tr-TR" b="1" dirty="0" smtClean="0"/>
              <a:t>Mescid-i Nebî'yi ve Hz. Peygamberin KabriniZiyaret </a:t>
            </a:r>
          </a:p>
          <a:p>
            <a:r>
              <a:rPr lang="tr-TR" b="1" dirty="0" smtClean="0"/>
              <a:t>Baki Mezarlığı'nı Ziyaret</a:t>
            </a:r>
          </a:p>
          <a:p>
            <a:r>
              <a:rPr lang="tr-TR" b="1" dirty="0" smtClean="0"/>
              <a:t>Kuba Mescidi</a:t>
            </a:r>
          </a:p>
          <a:p>
            <a:r>
              <a:rPr lang="tr-TR" b="1" dirty="0" smtClean="0"/>
              <a:t>Uhud Şehitleri</a:t>
            </a:r>
          </a:p>
          <a:p>
            <a:r>
              <a:rPr lang="tr-TR" b="1" dirty="0" smtClean="0"/>
              <a:t>Kıbleteyn Mescidi</a:t>
            </a:r>
          </a:p>
          <a:p>
            <a:r>
              <a:rPr lang="tr-TR" b="1" dirty="0" smtClean="0"/>
              <a:t>Yedi Mescidler</a:t>
            </a:r>
          </a:p>
          <a:p>
            <a:endParaRPr lang="tr-TR" b="1" dirty="0" smtClean="0"/>
          </a:p>
          <a:p>
            <a:endParaRPr lang="tr-TR" dirty="0"/>
          </a:p>
        </p:txBody>
      </p:sp>
      <p:sp>
        <p:nvSpPr>
          <p:cNvPr id="4" name="Altbilgi Yer Tutucusu 3"/>
          <p:cNvSpPr>
            <a:spLocks noGrp="1"/>
          </p:cNvSpPr>
          <p:nvPr>
            <p:ph type="ftr" sz="quarter" idx="11"/>
          </p:nvPr>
        </p:nvSpPr>
        <p:spPr/>
        <p:txBody>
          <a:bodyPr/>
          <a:lstStyle/>
          <a:p>
            <a:r>
              <a:rPr lang="tr-TR" dirty="0" smtClean="0">
                <a:hlinkClick r:id="rId2"/>
              </a:rPr>
              <a:t>www.</a:t>
            </a:r>
            <a:r>
              <a:rPr lang="tr-TR" dirty="0" err="1" smtClean="0">
                <a:hlinkClick r:id="rId2"/>
              </a:rPr>
              <a:t>sorubak</a:t>
            </a:r>
            <a:r>
              <a:rPr lang="tr-TR" dirty="0" smtClean="0">
                <a:hlinkClick r:id="rId2"/>
              </a:rPr>
              <a:t>.com</a:t>
            </a:r>
            <a:endParaRPr lang="tr-TR" dirty="0"/>
          </a:p>
        </p:txBody>
      </p:sp>
    </p:spTree>
  </p:cSld>
  <p:clrMapOvr>
    <a:masterClrMapping/>
  </p:clrMapOvr>
  <p:transition>
    <p:dissolv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Mescid-i Nebî ve Hz. Peygamberin Kabri</a:t>
            </a:r>
            <a:endParaRPr lang="tr-TR" dirty="0"/>
          </a:p>
        </p:txBody>
      </p:sp>
      <p:pic>
        <p:nvPicPr>
          <p:cNvPr id="4" name="3 İçerik Yer Tutucusu" descr="page_peygamber39in-kabrinin-oldugu-mescid-i-nebevi-yikilacak_644066115.jpg"/>
          <p:cNvPicPr>
            <a:picLocks noGrp="1" noChangeAspect="1"/>
          </p:cNvPicPr>
          <p:nvPr>
            <p:ph sz="quarter" idx="1"/>
          </p:nvPr>
        </p:nvPicPr>
        <p:blipFill>
          <a:blip r:embed="rId2" cstate="print"/>
          <a:stretch>
            <a:fillRect/>
          </a:stretch>
        </p:blipFill>
        <p:spPr>
          <a:xfrm>
            <a:off x="-142908" y="1285860"/>
            <a:ext cx="5905500" cy="2952750"/>
          </a:xfrm>
        </p:spPr>
      </p:pic>
      <p:pic>
        <p:nvPicPr>
          <p:cNvPr id="5" name="4 Resim" descr="20121031_kutsal-degerler-yok-oluyor.jpg"/>
          <p:cNvPicPr>
            <a:picLocks noChangeAspect="1"/>
          </p:cNvPicPr>
          <p:nvPr/>
        </p:nvPicPr>
        <p:blipFill>
          <a:blip r:embed="rId3" cstate="print"/>
          <a:stretch>
            <a:fillRect/>
          </a:stretch>
        </p:blipFill>
        <p:spPr>
          <a:xfrm>
            <a:off x="5810250" y="4362450"/>
            <a:ext cx="3333750" cy="2495550"/>
          </a:xfrm>
          <a:prstGeom prst="rect">
            <a:avLst/>
          </a:prstGeom>
        </p:spPr>
      </p:pic>
    </p:spTree>
  </p:cSld>
  <p:clrMapOvr>
    <a:masterClrMapping/>
  </p:clrMapOvr>
  <p:transition>
    <p:dissolv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Baki Mezarlığı</a:t>
            </a:r>
            <a:endParaRPr lang="tr-TR" dirty="0"/>
          </a:p>
        </p:txBody>
      </p:sp>
      <p:pic>
        <p:nvPicPr>
          <p:cNvPr id="4" name="3 İçerik Yer Tutucusu" descr="daimihuzur.com_cennetul_baki (5).jpg"/>
          <p:cNvPicPr>
            <a:picLocks noGrp="1" noChangeAspect="1"/>
          </p:cNvPicPr>
          <p:nvPr>
            <p:ph sz="quarter" idx="1"/>
          </p:nvPr>
        </p:nvPicPr>
        <p:blipFill>
          <a:blip r:embed="rId2" cstate="print"/>
          <a:stretch>
            <a:fillRect/>
          </a:stretch>
        </p:blipFill>
        <p:spPr>
          <a:xfrm>
            <a:off x="0" y="1428736"/>
            <a:ext cx="7239019" cy="5429264"/>
          </a:xfrm>
        </p:spPr>
      </p:pic>
    </p:spTree>
  </p:cSld>
  <p:clrMapOvr>
    <a:masterClrMapping/>
  </p:clrMapOvr>
  <p:transition>
    <p:dissolv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0" y="0"/>
            <a:ext cx="3143240" cy="1143000"/>
          </a:xfrm>
        </p:spPr>
        <p:txBody>
          <a:bodyPr/>
          <a:lstStyle/>
          <a:p>
            <a:r>
              <a:rPr lang="tr-TR" b="1" dirty="0" smtClean="0"/>
              <a:t>Kuba Mescidi</a:t>
            </a:r>
            <a:endParaRPr lang="tr-TR" dirty="0"/>
          </a:p>
        </p:txBody>
      </p:sp>
      <p:pic>
        <p:nvPicPr>
          <p:cNvPr id="4" name="3 İçerik Yer Tutucusu" descr="MEDINE_KubaMescidi_1.jpg"/>
          <p:cNvPicPr>
            <a:picLocks noGrp="1" noChangeAspect="1"/>
          </p:cNvPicPr>
          <p:nvPr>
            <p:ph sz="quarter" idx="1"/>
          </p:nvPr>
        </p:nvPicPr>
        <p:blipFill>
          <a:blip r:embed="rId2" cstate="print"/>
          <a:stretch>
            <a:fillRect/>
          </a:stretch>
        </p:blipFill>
        <p:spPr>
          <a:xfrm>
            <a:off x="-357222" y="1285860"/>
            <a:ext cx="5065582" cy="5572140"/>
          </a:xfrm>
        </p:spPr>
      </p:pic>
      <p:pic>
        <p:nvPicPr>
          <p:cNvPr id="6" name="5 Resim" descr="kubamescidiresimleri.jpg"/>
          <p:cNvPicPr>
            <a:picLocks noChangeAspect="1"/>
          </p:cNvPicPr>
          <p:nvPr/>
        </p:nvPicPr>
        <p:blipFill>
          <a:blip r:embed="rId3" cstate="print"/>
          <a:stretch>
            <a:fillRect/>
          </a:stretch>
        </p:blipFill>
        <p:spPr>
          <a:xfrm>
            <a:off x="4500562" y="123825"/>
            <a:ext cx="5048250" cy="6734175"/>
          </a:xfrm>
          <a:prstGeom prst="rect">
            <a:avLst/>
          </a:prstGeom>
        </p:spPr>
      </p:pic>
    </p:spTree>
  </p:cSld>
  <p:clrMapOvr>
    <a:masterClrMapping/>
  </p:clrMapOvr>
  <p:transition>
    <p:dissolv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0" y="0"/>
            <a:ext cx="3357554" cy="1143000"/>
          </a:xfrm>
        </p:spPr>
        <p:txBody>
          <a:bodyPr/>
          <a:lstStyle/>
          <a:p>
            <a:r>
              <a:rPr lang="tr-TR" b="1" dirty="0" smtClean="0"/>
              <a:t>Uhud Şehitleri</a:t>
            </a:r>
            <a:endParaRPr lang="tr-TR" dirty="0"/>
          </a:p>
        </p:txBody>
      </p:sp>
      <p:pic>
        <p:nvPicPr>
          <p:cNvPr id="4" name="3 İçerik Yer Tutucusu" descr="uhudsehitligi.jpg"/>
          <p:cNvPicPr>
            <a:picLocks noGrp="1" noChangeAspect="1"/>
          </p:cNvPicPr>
          <p:nvPr>
            <p:ph sz="quarter" idx="1"/>
          </p:nvPr>
        </p:nvPicPr>
        <p:blipFill>
          <a:blip r:embed="rId2" cstate="print"/>
          <a:stretch>
            <a:fillRect/>
          </a:stretch>
        </p:blipFill>
        <p:spPr>
          <a:xfrm>
            <a:off x="357158" y="1199441"/>
            <a:ext cx="8501122" cy="5658559"/>
          </a:xfrm>
        </p:spPr>
      </p:pic>
    </p:spTree>
  </p:cSld>
  <p:clrMapOvr>
    <a:masterClrMapping/>
  </p:clrMapOvr>
  <p:transition>
    <p:dissolv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Kıbleteyn Mescid</a:t>
            </a:r>
            <a:endParaRPr lang="tr-TR" dirty="0"/>
          </a:p>
        </p:txBody>
      </p:sp>
      <p:pic>
        <p:nvPicPr>
          <p:cNvPr id="6" name="5 İçerik Yer Tutucusu" descr="go-makkah-hajj-oumra-zv5u32-kibleteyn_mescidijpg.jpg"/>
          <p:cNvPicPr>
            <a:picLocks noGrp="1" noChangeAspect="1"/>
          </p:cNvPicPr>
          <p:nvPr>
            <p:ph sz="quarter" idx="1"/>
          </p:nvPr>
        </p:nvPicPr>
        <p:blipFill>
          <a:blip r:embed="rId2" cstate="print"/>
          <a:stretch>
            <a:fillRect/>
          </a:stretch>
        </p:blipFill>
        <p:spPr>
          <a:xfrm>
            <a:off x="214282" y="1714488"/>
            <a:ext cx="7973105" cy="5143512"/>
          </a:xfrm>
        </p:spPr>
      </p:pic>
    </p:spTree>
  </p:cSld>
  <p:clrMapOvr>
    <a:masterClrMapping/>
  </p:clrMapOvr>
  <p:transition>
    <p:dissolv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Yedi Mescidler</a:t>
            </a:r>
            <a:endParaRPr lang="tr-TR" dirty="0"/>
          </a:p>
        </p:txBody>
      </p:sp>
      <p:pic>
        <p:nvPicPr>
          <p:cNvPr id="4" name="3 İçerik Yer Tutucusu" descr="medine-yedi-mescidler-pic.jpg"/>
          <p:cNvPicPr>
            <a:picLocks noGrp="1" noChangeAspect="1"/>
          </p:cNvPicPr>
          <p:nvPr>
            <p:ph sz="quarter" idx="1"/>
          </p:nvPr>
        </p:nvPicPr>
        <p:blipFill>
          <a:blip r:embed="rId2" cstate="print"/>
          <a:stretch>
            <a:fillRect/>
          </a:stretch>
        </p:blipFill>
        <p:spPr>
          <a:xfrm>
            <a:off x="-71502" y="1785926"/>
            <a:ext cx="9215502" cy="5072074"/>
          </a:xfrm>
        </p:spPr>
      </p:pic>
    </p:spTree>
  </p:cSld>
  <p:clrMapOvr>
    <a:masterClrMapping/>
  </p:clrMapOvr>
  <p:transition>
    <p:dissolv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Hz. Peygamber'in Doğduğu Ev</a:t>
            </a:r>
            <a:endParaRPr lang="tr-TR" dirty="0"/>
          </a:p>
        </p:txBody>
      </p:sp>
      <p:pic>
        <p:nvPicPr>
          <p:cNvPr id="4" name="3 İçerik Yer Tutucusu" descr="images (2).jpg"/>
          <p:cNvPicPr>
            <a:picLocks noGrp="1" noChangeAspect="1"/>
          </p:cNvPicPr>
          <p:nvPr>
            <p:ph sz="quarter" idx="1"/>
          </p:nvPr>
        </p:nvPicPr>
        <p:blipFill>
          <a:blip r:embed="rId2" cstate="print"/>
          <a:stretch>
            <a:fillRect/>
          </a:stretch>
        </p:blipFill>
        <p:spPr>
          <a:xfrm>
            <a:off x="0" y="3857604"/>
            <a:ext cx="4005683" cy="3000396"/>
          </a:xfrm>
        </p:spPr>
      </p:pic>
      <p:pic>
        <p:nvPicPr>
          <p:cNvPr id="5" name="4 Resim" descr="dogumevi.jpg"/>
          <p:cNvPicPr>
            <a:picLocks noChangeAspect="1"/>
          </p:cNvPicPr>
          <p:nvPr/>
        </p:nvPicPr>
        <p:blipFill>
          <a:blip r:embed="rId3" cstate="print"/>
          <a:stretch>
            <a:fillRect/>
          </a:stretch>
        </p:blipFill>
        <p:spPr>
          <a:xfrm>
            <a:off x="4000496" y="2285992"/>
            <a:ext cx="4783468" cy="4572008"/>
          </a:xfrm>
          <a:prstGeom prst="rect">
            <a:avLst/>
          </a:prstGeom>
        </p:spPr>
      </p:pic>
    </p:spTree>
  </p:cSld>
  <p:clrMapOvr>
    <a:masterClrMapping/>
  </p:clrMapOvr>
  <p:transition>
    <p:dissolv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Mu'alla Mezarlığı</a:t>
            </a:r>
            <a:r>
              <a:rPr lang="tr-TR" dirty="0" smtClean="0"/>
              <a:t> </a:t>
            </a:r>
            <a:endParaRPr lang="tr-TR" dirty="0"/>
          </a:p>
        </p:txBody>
      </p:sp>
      <p:pic>
        <p:nvPicPr>
          <p:cNvPr id="4" name="3 İçerik Yer Tutucusu" descr="cennetlmuallamekkeymker.jpg"/>
          <p:cNvPicPr>
            <a:picLocks noGrp="1" noChangeAspect="1"/>
          </p:cNvPicPr>
          <p:nvPr>
            <p:ph sz="quarter" idx="1"/>
          </p:nvPr>
        </p:nvPicPr>
        <p:blipFill>
          <a:blip r:embed="rId2" cstate="print"/>
          <a:stretch>
            <a:fillRect/>
          </a:stretch>
        </p:blipFill>
        <p:spPr>
          <a:xfrm>
            <a:off x="0" y="1643050"/>
            <a:ext cx="8858280" cy="5214950"/>
          </a:xfrm>
        </p:spPr>
      </p:pic>
    </p:spTree>
  </p:cSld>
  <p:clrMapOvr>
    <a:masterClrMapping/>
  </p:clrMapOvr>
  <p:transition>
    <p:dissolv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Hira Mağarası</a:t>
            </a:r>
            <a:r>
              <a:rPr lang="tr-TR" dirty="0" smtClean="0"/>
              <a:t>:</a:t>
            </a:r>
            <a:endParaRPr lang="tr-TR" dirty="0"/>
          </a:p>
        </p:txBody>
      </p:sp>
      <p:pic>
        <p:nvPicPr>
          <p:cNvPr id="4" name="3 İçerik Yer Tutucusu" descr="images (3).jpg"/>
          <p:cNvPicPr>
            <a:picLocks noGrp="1" noChangeAspect="1"/>
          </p:cNvPicPr>
          <p:nvPr>
            <p:ph sz="quarter" idx="1"/>
          </p:nvPr>
        </p:nvPicPr>
        <p:blipFill>
          <a:blip r:embed="rId2" cstate="print"/>
          <a:stretch>
            <a:fillRect/>
          </a:stretch>
        </p:blipFill>
        <p:spPr>
          <a:xfrm>
            <a:off x="0" y="1428736"/>
            <a:ext cx="7055287" cy="5429264"/>
          </a:xfrm>
        </p:spPr>
      </p:pic>
    </p:spTree>
  </p:cSld>
  <p:clrMapOvr>
    <a:masterClrMapping/>
  </p:clrMapOvr>
  <p:transition>
    <p:dissolv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Sevr Mağarası</a:t>
            </a:r>
            <a:endParaRPr lang="tr-TR" dirty="0"/>
          </a:p>
        </p:txBody>
      </p:sp>
      <p:pic>
        <p:nvPicPr>
          <p:cNvPr id="4" name="3 İçerik Yer Tutucusu" descr="dsc_0168-fuad-yusufoglu-sevr-magarasi-mekke.jpg"/>
          <p:cNvPicPr>
            <a:picLocks noGrp="1" noChangeAspect="1"/>
          </p:cNvPicPr>
          <p:nvPr>
            <p:ph sz="quarter" idx="1"/>
          </p:nvPr>
        </p:nvPicPr>
        <p:blipFill>
          <a:blip r:embed="rId2" cstate="print"/>
          <a:stretch>
            <a:fillRect/>
          </a:stretch>
        </p:blipFill>
        <p:spPr>
          <a:xfrm>
            <a:off x="0" y="4714884"/>
            <a:ext cx="3200901" cy="2143116"/>
          </a:xfrm>
        </p:spPr>
      </p:pic>
      <p:pic>
        <p:nvPicPr>
          <p:cNvPr id="5" name="4 Resim" descr="9.jpg"/>
          <p:cNvPicPr>
            <a:picLocks noChangeAspect="1"/>
          </p:cNvPicPr>
          <p:nvPr/>
        </p:nvPicPr>
        <p:blipFill>
          <a:blip r:embed="rId3" cstate="print"/>
          <a:stretch>
            <a:fillRect/>
          </a:stretch>
        </p:blipFill>
        <p:spPr>
          <a:xfrm>
            <a:off x="3238500" y="2428875"/>
            <a:ext cx="5905500" cy="4429125"/>
          </a:xfrm>
          <a:prstGeom prst="rect">
            <a:avLst/>
          </a:prstGeom>
        </p:spPr>
      </p:pic>
    </p:spTree>
  </p:cSld>
  <p:clrMapOvr>
    <a:masterClrMapping/>
  </p:clrMapOvr>
  <p:transition>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b="1" dirty="0" smtClean="0"/>
              <a:t>MEKKE-İ MÜKERREME'DEKİ BAZI ZİYARET YERLERİ</a:t>
            </a:r>
            <a:endParaRPr lang="tr-TR" dirty="0"/>
          </a:p>
        </p:txBody>
      </p:sp>
      <p:sp>
        <p:nvSpPr>
          <p:cNvPr id="3" name="2 İçerik Yer Tutucusu"/>
          <p:cNvSpPr>
            <a:spLocks noGrp="1"/>
          </p:cNvSpPr>
          <p:nvPr>
            <p:ph sz="quarter" idx="1"/>
          </p:nvPr>
        </p:nvSpPr>
        <p:spPr/>
        <p:txBody>
          <a:bodyPr/>
          <a:lstStyle/>
          <a:p>
            <a:r>
              <a:rPr lang="tr-TR" b="1" dirty="0" smtClean="0"/>
              <a:t>Hz. Peygamber'in Doğduğu Ev </a:t>
            </a:r>
          </a:p>
          <a:p>
            <a:r>
              <a:rPr lang="tr-TR" b="1" dirty="0" smtClean="0"/>
              <a:t>Mu'alla Mezarlığı</a:t>
            </a:r>
          </a:p>
          <a:p>
            <a:r>
              <a:rPr lang="tr-TR" b="1" dirty="0" smtClean="0"/>
              <a:t>Hira Mağarası</a:t>
            </a:r>
          </a:p>
          <a:p>
            <a:r>
              <a:rPr lang="tr-TR" b="1" dirty="0" smtClean="0"/>
              <a:t>Sevr Mağarası</a:t>
            </a:r>
          </a:p>
          <a:p>
            <a:r>
              <a:rPr lang="tr-TR" b="1" dirty="0" smtClean="0"/>
              <a:t>Cin Mescidi</a:t>
            </a:r>
            <a:endParaRPr lang="tr-TR" dirty="0"/>
          </a:p>
        </p:txBody>
      </p:sp>
      <p:sp>
        <p:nvSpPr>
          <p:cNvPr id="4" name="Altbilgi Yer Tutucusu 3"/>
          <p:cNvSpPr>
            <a:spLocks noGrp="1"/>
          </p:cNvSpPr>
          <p:nvPr>
            <p:ph type="ftr" sz="quarter" idx="16"/>
          </p:nvPr>
        </p:nvSpPr>
        <p:spPr/>
        <p:txBody>
          <a:bodyPr/>
          <a:lstStyle/>
          <a:p>
            <a:r>
              <a:rPr lang="tr-TR" dirty="0" smtClean="0"/>
              <a:t>...</a:t>
            </a:r>
            <a:r>
              <a:rPr lang="tr-TR" dirty="0" smtClean="0">
                <a:hlinkClick r:id="rId2"/>
              </a:rPr>
              <a:t> www.</a:t>
            </a:r>
            <a:r>
              <a:rPr lang="tr-TR" dirty="0" err="1" smtClean="0">
                <a:hlinkClick r:id="rId2"/>
              </a:rPr>
              <a:t>sorubak</a:t>
            </a:r>
            <a:r>
              <a:rPr lang="tr-TR" dirty="0" smtClean="0">
                <a:hlinkClick r:id="rId2"/>
              </a:rPr>
              <a:t>.com</a:t>
            </a:r>
            <a:r>
              <a:rPr lang="tr-TR" dirty="0" smtClean="0"/>
              <a:t>...</a:t>
            </a:r>
            <a:endParaRPr lang="tr-TR" dirty="0"/>
          </a:p>
        </p:txBody>
      </p:sp>
    </p:spTree>
  </p:cSld>
  <p:clrMapOvr>
    <a:masterClrMapping/>
  </p:clrMapOvr>
  <p:transition>
    <p:dissolv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t>Cin Mescidi</a:t>
            </a:r>
            <a:endParaRPr lang="tr-TR" dirty="0"/>
          </a:p>
        </p:txBody>
      </p:sp>
      <p:pic>
        <p:nvPicPr>
          <p:cNvPr id="4" name="3 İçerik Yer Tutucusu" descr="Cin_Mescidi_5.jpg"/>
          <p:cNvPicPr>
            <a:picLocks noGrp="1" noChangeAspect="1"/>
          </p:cNvPicPr>
          <p:nvPr>
            <p:ph sz="quarter" idx="1"/>
          </p:nvPr>
        </p:nvPicPr>
        <p:blipFill>
          <a:blip r:embed="rId2" cstate="print"/>
          <a:stretch>
            <a:fillRect/>
          </a:stretch>
        </p:blipFill>
        <p:spPr>
          <a:xfrm>
            <a:off x="6000760" y="0"/>
            <a:ext cx="2826703" cy="4873625"/>
          </a:xfrm>
        </p:spPr>
      </p:pic>
      <p:pic>
        <p:nvPicPr>
          <p:cNvPr id="5" name="4 Resim" descr="mekke-cin-mescidi-onu-pic.jpg"/>
          <p:cNvPicPr>
            <a:picLocks noChangeAspect="1"/>
          </p:cNvPicPr>
          <p:nvPr/>
        </p:nvPicPr>
        <p:blipFill>
          <a:blip r:embed="rId3" cstate="print"/>
          <a:stretch>
            <a:fillRect/>
          </a:stretch>
        </p:blipFill>
        <p:spPr>
          <a:xfrm>
            <a:off x="0" y="3800475"/>
            <a:ext cx="8620125" cy="3057525"/>
          </a:xfrm>
          <a:prstGeom prst="rect">
            <a:avLst/>
          </a:prstGeom>
        </p:spPr>
      </p:pic>
    </p:spTree>
  </p:cSld>
  <p:clrMapOvr>
    <a:masterClrMapping/>
  </p:clrMapOvr>
  <p:transition>
    <p:dissolv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KAYNAKÇA</a:t>
            </a:r>
            <a:endParaRPr lang="tr-TR" dirty="0"/>
          </a:p>
        </p:txBody>
      </p:sp>
      <p:sp>
        <p:nvSpPr>
          <p:cNvPr id="3" name="2 İçerik Yer Tutucusu"/>
          <p:cNvSpPr>
            <a:spLocks noGrp="1"/>
          </p:cNvSpPr>
          <p:nvPr>
            <p:ph sz="quarter" idx="1"/>
          </p:nvPr>
        </p:nvSpPr>
        <p:spPr/>
        <p:txBody>
          <a:bodyPr/>
          <a:lstStyle/>
          <a:p>
            <a:r>
              <a:rPr lang="tr-TR" dirty="0" smtClean="0"/>
              <a:t>İNTERNET</a:t>
            </a:r>
          </a:p>
          <a:p>
            <a:r>
              <a:rPr lang="tr-TR" dirty="0" smtClean="0">
                <a:hlinkClick r:id="rId2"/>
              </a:rPr>
              <a:t>http://www.turkcebilgi.org/islam/hac-rehberi/umre-ziyaret-yerleri-66693.html</a:t>
            </a:r>
            <a:endParaRPr lang="tr-TR" dirty="0" smtClean="0"/>
          </a:p>
          <a:p>
            <a:r>
              <a:rPr lang="tr-TR" dirty="0" smtClean="0"/>
              <a:t>HTMM Lİ SİTE KULLANILIRAK YAPILMIŞTIR.</a:t>
            </a:r>
            <a:endParaRPr lang="tr-TR" dirty="0"/>
          </a:p>
        </p:txBody>
      </p:sp>
    </p:spTree>
  </p:cSld>
  <p:clrMapOvr>
    <a:masterClrMapping/>
  </p:clrMapOvr>
  <p:transition>
    <p:dissolv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RAPOR</a:t>
            </a:r>
            <a:endParaRPr lang="tr-TR" dirty="0"/>
          </a:p>
        </p:txBody>
      </p:sp>
      <p:sp>
        <p:nvSpPr>
          <p:cNvPr id="3" name="2 İçerik Yer Tutucusu"/>
          <p:cNvSpPr>
            <a:spLocks noGrp="1"/>
          </p:cNvSpPr>
          <p:nvPr>
            <p:ph sz="quarter" idx="1"/>
          </p:nvPr>
        </p:nvSpPr>
        <p:spPr/>
        <p:txBody>
          <a:bodyPr/>
          <a:lstStyle/>
          <a:p>
            <a:r>
              <a:rPr lang="tr-TR" dirty="0" smtClean="0"/>
              <a:t>Öncelikle kaynak bir site buldum</a:t>
            </a:r>
          </a:p>
          <a:p>
            <a:r>
              <a:rPr lang="tr-TR" dirty="0" smtClean="0"/>
              <a:t>Sonra o sitedeki bilgileri topladım</a:t>
            </a:r>
          </a:p>
          <a:p>
            <a:r>
              <a:rPr lang="tr-TR" dirty="0" smtClean="0"/>
              <a:t>Daha sonra o bilgileri birleştirdim</a:t>
            </a:r>
          </a:p>
          <a:p>
            <a:r>
              <a:rPr lang="tr-TR" dirty="0" smtClean="0"/>
              <a:t>Sonra resim buldum ve ödevimi </a:t>
            </a:r>
            <a:r>
              <a:rPr lang="tr-TR" dirty="0" smtClean="0"/>
              <a:t>tamamladım</a:t>
            </a:r>
          </a:p>
          <a:p>
            <a:r>
              <a:rPr lang="tr-TR" dirty="0" smtClean="0">
                <a:hlinkClick r:id="rId2"/>
              </a:rPr>
              <a:t>www.</a:t>
            </a:r>
            <a:r>
              <a:rPr lang="tr-TR" dirty="0" err="1" smtClean="0">
                <a:hlinkClick r:id="rId2"/>
              </a:rPr>
              <a:t>sorubak</a:t>
            </a:r>
            <a:r>
              <a:rPr lang="tr-TR" smtClean="0">
                <a:hlinkClick r:id="rId2"/>
              </a:rPr>
              <a:t>.com</a:t>
            </a:r>
            <a:endParaRPr lang="tr-TR" smtClean="0"/>
          </a:p>
          <a:p>
            <a:endParaRPr lang="tr-TR" dirty="0"/>
          </a:p>
        </p:txBody>
      </p:sp>
    </p:spTree>
  </p:cSld>
  <p:clrMapOvr>
    <a:masterClrMapping/>
  </p:clrMapOvr>
  <p:transition>
    <p:dissolv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0" y="0"/>
            <a:ext cx="9144000" cy="1357298"/>
          </a:xfrm>
        </p:spPr>
        <p:txBody>
          <a:bodyPr>
            <a:normAutofit/>
          </a:bodyPr>
          <a:lstStyle/>
          <a:p>
            <a:r>
              <a:rPr lang="tr-TR" dirty="0" smtClean="0"/>
              <a:t>UMRE’DE  ZİYARET EDİLECEK  YERLER</a:t>
            </a:r>
            <a:endParaRPr lang="tr-TR" dirty="0"/>
          </a:p>
        </p:txBody>
      </p:sp>
      <p:sp>
        <p:nvSpPr>
          <p:cNvPr id="3" name="2 İçerik Yer Tutucusu"/>
          <p:cNvSpPr>
            <a:spLocks noGrp="1"/>
          </p:cNvSpPr>
          <p:nvPr>
            <p:ph sz="quarter" idx="1"/>
          </p:nvPr>
        </p:nvSpPr>
        <p:spPr/>
        <p:txBody>
          <a:bodyPr>
            <a:normAutofit/>
          </a:bodyPr>
          <a:lstStyle/>
          <a:p>
            <a:r>
              <a:rPr lang="tr-TR" b="1" dirty="0" smtClean="0"/>
              <a:t>Umre nedir, nasıl yapılır</a:t>
            </a:r>
            <a:endParaRPr lang="tr-TR" dirty="0" smtClean="0"/>
          </a:p>
          <a:p>
            <a:r>
              <a:rPr lang="tr-TR" dirty="0" smtClean="0"/>
              <a:t/>
            </a:r>
            <a:br>
              <a:rPr lang="tr-TR" dirty="0" smtClean="0"/>
            </a:br>
            <a:r>
              <a:rPr lang="tr-TR" dirty="0" smtClean="0"/>
              <a:t>Umre, hac zamanı olan beş günden başka, senenin her günü, ihram ile yapılan, tavaf ve sa’y yapmak ve saç kazımak veya kesmektir. Umrenin farzı ikidir. İhram ve tavaf. İhram umrenin şartı, tavaf ise rüknüdür. Sa’y ve tıraş olmak ise vaciptir.</a:t>
            </a:r>
            <a:br>
              <a:rPr lang="tr-TR" dirty="0" smtClean="0"/>
            </a:br>
            <a:r>
              <a:rPr lang="tr-TR" dirty="0" smtClean="0"/>
              <a:t/>
            </a:r>
            <a:br>
              <a:rPr lang="tr-TR" dirty="0" smtClean="0"/>
            </a:br>
            <a:r>
              <a:rPr lang="tr-TR" dirty="0" smtClean="0"/>
              <a:t>Umre, ömürde bir defa, Hanefi ve Maliki’de sünnet, Şafii ve Hanbeli’de farzdır.</a:t>
            </a:r>
            <a:endParaRPr lang="tr-TR" dirty="0"/>
          </a:p>
        </p:txBody>
      </p:sp>
    </p:spTree>
  </p:cSld>
  <p:clrMapOvr>
    <a:masterClrMapping/>
  </p:clrMapOvr>
  <p:transition>
    <p:dissolv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1082660"/>
          </a:xfrm>
        </p:spPr>
        <p:txBody>
          <a:bodyPr>
            <a:normAutofit/>
          </a:bodyPr>
          <a:lstStyle/>
          <a:p>
            <a:r>
              <a:rPr lang="tr-TR" b="1" dirty="0" smtClean="0"/>
              <a:t>MEDİNE-İ MÜNEVVERE'Yİ ZİYARET</a:t>
            </a:r>
            <a:br>
              <a:rPr lang="tr-TR" b="1" dirty="0" smtClean="0"/>
            </a:br>
            <a:endParaRPr lang="tr-TR" dirty="0"/>
          </a:p>
        </p:txBody>
      </p:sp>
      <p:sp>
        <p:nvSpPr>
          <p:cNvPr id="3" name="2 İçerik Yer Tutucusu"/>
          <p:cNvSpPr>
            <a:spLocks noGrp="1"/>
          </p:cNvSpPr>
          <p:nvPr>
            <p:ph sz="quarter" idx="1"/>
          </p:nvPr>
        </p:nvSpPr>
        <p:spPr/>
        <p:txBody>
          <a:bodyPr>
            <a:normAutofit/>
          </a:bodyPr>
          <a:lstStyle/>
          <a:p>
            <a:r>
              <a:rPr lang="tr-TR" dirty="0" smtClean="0"/>
              <a:t>Peygamber Efendimizin kabrini ziyaret etmek, mescidinde namaz kılmak, Onun ve Ashabının yaşadığı yerleri görmek üzere Medine'ye doğru yola çıkan bir hacı, bu ziyaretiyle yalnızca Allah'a yakınlaşma amacı gütmelidir. Çünkü hacının İslami duyarlılığını daha da artıracak olan bir kutlu yolculuk, gerçekten Cenab-ı Hakk'ın rızasını kazanmanın önemli bir vesilesidir.</a:t>
            </a:r>
            <a:endParaRPr lang="tr-TR" dirty="0"/>
          </a:p>
        </p:txBody>
      </p:sp>
    </p:spTree>
  </p:cSld>
  <p:clrMapOvr>
    <a:masterClrMapping/>
  </p:clrMapOvr>
  <p:transition>
    <p:dissolv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500034" y="0"/>
            <a:ext cx="8229600" cy="1071546"/>
          </a:xfrm>
        </p:spPr>
        <p:txBody>
          <a:bodyPr>
            <a:normAutofit/>
          </a:bodyPr>
          <a:lstStyle/>
          <a:p>
            <a:r>
              <a:rPr lang="tr-TR" b="1" dirty="0" smtClean="0"/>
              <a:t>Mescid-i Nebî'yi ve Hz. Peygamberin Kabrini Ziyaret </a:t>
            </a:r>
            <a:endParaRPr lang="tr-TR" dirty="0"/>
          </a:p>
        </p:txBody>
      </p:sp>
      <p:sp>
        <p:nvSpPr>
          <p:cNvPr id="3" name="2 İçerik Yer Tutucusu"/>
          <p:cNvSpPr>
            <a:spLocks noGrp="1"/>
          </p:cNvSpPr>
          <p:nvPr>
            <p:ph sz="quarter" idx="1"/>
          </p:nvPr>
        </p:nvSpPr>
        <p:spPr>
          <a:xfrm>
            <a:off x="0" y="1000108"/>
            <a:ext cx="9144000" cy="5857892"/>
          </a:xfrm>
        </p:spPr>
        <p:txBody>
          <a:bodyPr>
            <a:normAutofit/>
          </a:bodyPr>
          <a:lstStyle/>
          <a:p>
            <a:r>
              <a:rPr lang="tr-TR" dirty="0" smtClean="0"/>
              <a:t>Medine-i Münevvere, İslam nurunun yeryüzüne yayıldığı Peygamber şehridir. İslam'ın güzelliğini insanlara ulaştırabilmek için Peygamber Efendimiz buraya hicret etmiş, İslâm devleti burada kurulmuş, İslâm'ın mesajı insanlığa buradan ulaşmıştır. Rasulüllah İslâm'ı tebliğ görevini tamamladıktan sonra burada vefat etmiş ve buraya defnedilmiştir. İşte Medine-i Münevvere bu güzel insanların gelip geçtiği ve pek çoğunun bağrında yattığı kutsal şehirdir. </a:t>
            </a:r>
            <a:endParaRPr lang="tr-TR" dirty="0"/>
          </a:p>
        </p:txBody>
      </p:sp>
    </p:spTree>
  </p:cSld>
  <p:clrMapOvr>
    <a:masterClrMapping/>
  </p:clrMapOvr>
  <p:transition>
    <p:dissolv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500034" y="0"/>
            <a:ext cx="8229600" cy="1000108"/>
          </a:xfrm>
        </p:spPr>
        <p:txBody>
          <a:bodyPr/>
          <a:lstStyle/>
          <a:p>
            <a:r>
              <a:rPr lang="tr-TR" b="1" dirty="0" smtClean="0"/>
              <a:t>Baki Mezarlığı'nı Ziyaret </a:t>
            </a:r>
            <a:endParaRPr lang="tr-TR" dirty="0"/>
          </a:p>
        </p:txBody>
      </p:sp>
      <p:sp>
        <p:nvSpPr>
          <p:cNvPr id="3" name="2 İçerik Yer Tutucusu"/>
          <p:cNvSpPr>
            <a:spLocks noGrp="1"/>
          </p:cNvSpPr>
          <p:nvPr>
            <p:ph sz="quarter" idx="1"/>
          </p:nvPr>
        </p:nvSpPr>
        <p:spPr>
          <a:xfrm>
            <a:off x="0" y="1214422"/>
            <a:ext cx="9144000" cy="5643578"/>
          </a:xfrm>
        </p:spPr>
        <p:txBody>
          <a:bodyPr/>
          <a:lstStyle/>
          <a:p>
            <a:r>
              <a:rPr lang="tr-TR" dirty="0" smtClean="0"/>
              <a:t>Mescid-i Nebî'nin doğu tarafında bulunan Baki Mezarlığını ziyaret etmek müstehaptır. Mezarlığın içerisine girmek şart olmamakla birlikte kapısı açık olduğunda içeri girilerek; kapalı olduğunda dışardan ziyaret edilebilir. Ziyarette orada yatanlara selâm verilir ve dua edilir. İsteyenler Dua kitabındaki mezarlıkları ziyaretle ilgili selâm ve duayı okuyabilirler.</a:t>
            </a:r>
            <a:endParaRPr lang="tr-TR" dirty="0"/>
          </a:p>
        </p:txBody>
      </p:sp>
    </p:spTree>
  </p:cSld>
  <p:clrMapOvr>
    <a:masterClrMapping/>
  </p:clrMapOvr>
  <p:transition>
    <p:dissolv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0" y="0"/>
            <a:ext cx="7467600" cy="857232"/>
          </a:xfrm>
        </p:spPr>
        <p:txBody>
          <a:bodyPr/>
          <a:lstStyle/>
          <a:p>
            <a:r>
              <a:rPr lang="tr-TR" b="1" dirty="0" smtClean="0"/>
              <a:t>Kuba Mescidi</a:t>
            </a:r>
            <a:endParaRPr lang="tr-TR" dirty="0"/>
          </a:p>
        </p:txBody>
      </p:sp>
      <p:sp>
        <p:nvSpPr>
          <p:cNvPr id="3" name="2 İçerik Yer Tutucusu"/>
          <p:cNvSpPr>
            <a:spLocks noGrp="1"/>
          </p:cNvSpPr>
          <p:nvPr>
            <p:ph sz="quarter" idx="1"/>
          </p:nvPr>
        </p:nvSpPr>
        <p:spPr>
          <a:xfrm>
            <a:off x="0" y="785794"/>
            <a:ext cx="9144000" cy="6072206"/>
          </a:xfrm>
        </p:spPr>
        <p:txBody>
          <a:bodyPr/>
          <a:lstStyle/>
          <a:p>
            <a:r>
              <a:rPr lang="tr-TR" dirty="0" smtClean="0"/>
              <a:t>Peygamberimiz Hz. Muhammed, Mekke'den Medine'ye hicretleri esnasında, Medine'ye 5 km. mesafede bulunan Kuba'da 14 gün kalmıştı. Bu süre içinde Peygamberimiz orada bir mescid inşa etti ve burada namaz kıldı.  cemaatle namaz kılınmak için yapılan ilk mescid budur. Kuba Mescidini ziyaret etmek ve burada iki veya dört rekat namaz kılmak müstehaptır</a:t>
            </a:r>
            <a:endParaRPr lang="tr-TR" dirty="0"/>
          </a:p>
        </p:txBody>
      </p:sp>
    </p:spTree>
  </p:cSld>
  <p:clrMapOvr>
    <a:masterClrMapping/>
  </p:clrMapOvr>
  <p:transition>
    <p:dissolv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Autofit/>
          </a:bodyPr>
          <a:lstStyle/>
          <a:p>
            <a:r>
              <a:rPr lang="tr-TR" sz="7200" dirty="0" smtClean="0"/>
              <a:t>Uhud şehitleri</a:t>
            </a:r>
            <a:endParaRPr lang="tr-TR" sz="7200" dirty="0"/>
          </a:p>
        </p:txBody>
      </p:sp>
      <p:sp>
        <p:nvSpPr>
          <p:cNvPr id="3" name="2 İçerik Yer Tutucusu"/>
          <p:cNvSpPr>
            <a:spLocks noGrp="1"/>
          </p:cNvSpPr>
          <p:nvPr>
            <p:ph sz="quarter" idx="1"/>
          </p:nvPr>
        </p:nvSpPr>
        <p:spPr/>
        <p:txBody>
          <a:bodyPr/>
          <a:lstStyle/>
          <a:p>
            <a:r>
              <a:rPr lang="tr-TR" dirty="0" smtClean="0"/>
              <a:t>Uhud, Medine'nin 5 km. kadar kuzeyinde bir dağın adıdır. müslümanlarla müşrikler arasında burada yapılan savaşta, Ashab-ı kiramdan 70 kişi şehid olmuş ve buraya defnedilmişlerdir. Uhud şehitlerini ziyaret etmek de müstehaptır. </a:t>
            </a:r>
            <a:endParaRPr lang="tr-TR" dirty="0"/>
          </a:p>
        </p:txBody>
      </p:sp>
    </p:spTree>
  </p:cSld>
  <p:clrMapOvr>
    <a:masterClrMapping/>
  </p:clrMapOvr>
  <p:transition>
    <p:dissolv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umba">
  <a:themeElements>
    <a:clrScheme name="Cumba">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Cumba">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Cumba">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47</TotalTime>
  <Words>614</Words>
  <Application>Microsoft Office PowerPoint</Application>
  <PresentationFormat>Ekran Gösterisi (4:3)</PresentationFormat>
  <Paragraphs>76</Paragraphs>
  <Slides>32</Slides>
  <Notes>1</Notes>
  <HiddenSlides>0</HiddenSlides>
  <MMClips>0</MMClips>
  <ScaleCrop>false</ScaleCrop>
  <HeadingPairs>
    <vt:vector size="4" baseType="variant">
      <vt:variant>
        <vt:lpstr>Tema</vt:lpstr>
      </vt:variant>
      <vt:variant>
        <vt:i4>1</vt:i4>
      </vt:variant>
      <vt:variant>
        <vt:lpstr>Slayt Başlıkları</vt:lpstr>
      </vt:variant>
      <vt:variant>
        <vt:i4>32</vt:i4>
      </vt:variant>
    </vt:vector>
  </HeadingPairs>
  <TitlesOfParts>
    <vt:vector size="33" baseType="lpstr">
      <vt:lpstr>Cumba</vt:lpstr>
      <vt:lpstr>6/A SINIFI DİN KÜLTÜRÜ VE AHLAK BİLGİSİ PROJE ÖDEVİ</vt:lpstr>
      <vt:lpstr>Umrede ziyaret edilecek yerler</vt:lpstr>
      <vt:lpstr>MEKKE-İ MÜKERREME'DEKİ BAZI ZİYARET YERLERİ</vt:lpstr>
      <vt:lpstr>UMRE’DE  ZİYARET EDİLECEK  YERLER</vt:lpstr>
      <vt:lpstr>MEDİNE-İ MÜNEVVERE'Yİ ZİYARET </vt:lpstr>
      <vt:lpstr>Mescid-i Nebî'yi ve Hz. Peygamberin Kabrini Ziyaret </vt:lpstr>
      <vt:lpstr>Baki Mezarlığı'nı Ziyaret </vt:lpstr>
      <vt:lpstr>Kuba Mescidi</vt:lpstr>
      <vt:lpstr>Uhud şehitleri</vt:lpstr>
      <vt:lpstr>Kıbleteyn Mescidi</vt:lpstr>
      <vt:lpstr>Yedi Mescidler</vt:lpstr>
      <vt:lpstr>MEKKE-İ MÜKERREME'DEKİ ZİYARET YERLERİ</vt:lpstr>
      <vt:lpstr>Hz. Peygamber'in Doğduğu Ev</vt:lpstr>
      <vt:lpstr>Mu'alla Mezarlığı</vt:lpstr>
      <vt:lpstr>Hira Mağarası:</vt:lpstr>
      <vt:lpstr>Sevr Mağarası : </vt:lpstr>
      <vt:lpstr>Cin Mescidi: </vt:lpstr>
      <vt:lpstr>Müstehap NEDİR?</vt:lpstr>
      <vt:lpstr>MEDİNE-İ MÜNEVVERE</vt:lpstr>
      <vt:lpstr>Mescid-i Nebî ve Hz. Peygamberin Kabri</vt:lpstr>
      <vt:lpstr>Baki Mezarlığı</vt:lpstr>
      <vt:lpstr>Kuba Mescidi</vt:lpstr>
      <vt:lpstr>Uhud Şehitleri</vt:lpstr>
      <vt:lpstr>Kıbleteyn Mescid</vt:lpstr>
      <vt:lpstr>Yedi Mescidler</vt:lpstr>
      <vt:lpstr>Hz. Peygamber'in Doğduğu Ev</vt:lpstr>
      <vt:lpstr>Mu'alla Mezarlığı </vt:lpstr>
      <vt:lpstr>Hira Mağarası:</vt:lpstr>
      <vt:lpstr>Sevr Mağarası</vt:lpstr>
      <vt:lpstr>Cin Mescidi</vt:lpstr>
      <vt:lpstr>KAYNAKÇA</vt:lpstr>
      <vt:lpstr>RAPOR</vt:lpstr>
    </vt:vector>
  </TitlesOfParts>
  <Manager>www.sorubak.com</Manager>
  <Company>www.sorubak.com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 asd</dc:creator>
  <cp:keywords>www.sorubak.com</cp:keywords>
  <dc:description>www.sorubak.com</dc:description>
  <cp:lastModifiedBy>Dogan</cp:lastModifiedBy>
  <cp:revision>www.sorubak.com</cp:revision>
  <dcterms:created xsi:type="dcterms:W3CDTF">2013-05-05T10:23:02Z</dcterms:created>
  <dcterms:modified xsi:type="dcterms:W3CDTF">2013-05-29T13:38:06Z</dcterms:modified>
  <cp:category>www.sorubak.com</cp:category>
  <cp:version>www.sorubak.com</cp:version>
</cp:coreProperties>
</file>