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notesMasterIdLst>
    <p:notesMasterId r:id="rId10"/>
  </p:notesMasterIdLst>
  <p:sldIdLst>
    <p:sldId id="256" r:id="rId2"/>
    <p:sldId id="257" r:id="rId3"/>
    <p:sldId id="264" r:id="rId4"/>
    <p:sldId id="265" r:id="rId5"/>
    <p:sldId id="258" r:id="rId6"/>
    <p:sldId id="259" r:id="rId7"/>
    <p:sldId id="260" r:id="rId8"/>
    <p:sldId id="261" r:id="rId9"/>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6FFFF"/>
    <a:srgbClr val="FF5050"/>
    <a:srgbClr val="CC6600"/>
    <a:srgbClr val="CCCC00"/>
    <a:srgbClr val="3CD87B"/>
    <a:srgbClr val="FF0066"/>
    <a:srgbClr val="0C8C8C"/>
    <a:srgbClr val="547EAC"/>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74" d="100"/>
          <a:sy n="74" d="100"/>
        </p:scale>
        <p:origin x="-1044"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Üstbilgi Yer Tutucusu"/>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2 Veri Yer Tutucusu"/>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D003746-5C20-48A3-991D-C0C8585A7A4E}" type="datetimeFigureOut">
              <a:rPr lang="tr-TR" smtClean="0"/>
              <a:pPr/>
              <a:t>03.06.2013</a:t>
            </a:fld>
            <a:endParaRPr lang="tr-TR"/>
          </a:p>
        </p:txBody>
      </p:sp>
      <p:sp>
        <p:nvSpPr>
          <p:cNvPr id="4" name="3 Slayt Görüntüsü Yer Tutucusu"/>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4 Not Yer Tutucusu"/>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5 Altbilgi Yer Tutucusu"/>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6 Slayt Numarası Yer Tutucusu"/>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D0CD902-F298-4BF0-849E-653C2F1E0FE5}" type="slidenum">
              <a:rPr lang="tr-TR" smtClean="0"/>
              <a:pPr/>
              <a:t>‹#›</a:t>
            </a:fld>
            <a:endParaRPr lang="tr-T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a:p>
        </p:txBody>
      </p:sp>
      <p:sp>
        <p:nvSpPr>
          <p:cNvPr id="4" name="3 Slayt Numarası Yer Tutucusu"/>
          <p:cNvSpPr>
            <a:spLocks noGrp="1"/>
          </p:cNvSpPr>
          <p:nvPr>
            <p:ph type="sldNum" sz="quarter" idx="10"/>
          </p:nvPr>
        </p:nvSpPr>
        <p:spPr/>
        <p:txBody>
          <a:bodyPr/>
          <a:lstStyle/>
          <a:p>
            <a:fld id="{2D0CD902-F298-4BF0-849E-653C2F1E0FE5}" type="slidenum">
              <a:rPr lang="tr-TR" smtClean="0"/>
              <a:pPr/>
              <a:t>1</a:t>
            </a:fld>
            <a:endParaRPr lang="tr-T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sp>
        <p:nvSpPr>
          <p:cNvPr id="23" name="22 Dikdörtgen"/>
          <p:cNvSpPr/>
          <p:nvPr/>
        </p:nvSpPr>
        <p:spPr>
          <a:xfrm flipV="1">
            <a:off x="5410182" y="3810000"/>
            <a:ext cx="3733819" cy="9108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4" name="23 Dikdörtgen"/>
          <p:cNvSpPr/>
          <p:nvPr/>
        </p:nvSpPr>
        <p:spPr>
          <a:xfrm flipV="1">
            <a:off x="5410200" y="3897010"/>
            <a:ext cx="3733801" cy="192024"/>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5" name="24 Dikdörtgen"/>
          <p:cNvSpPr/>
          <p:nvPr/>
        </p:nvSpPr>
        <p:spPr>
          <a:xfrm flipV="1">
            <a:off x="5410200" y="4115167"/>
            <a:ext cx="3733801" cy="9144"/>
          </a:xfrm>
          <a:prstGeom prst="rect">
            <a:avLst/>
          </a:prstGeom>
          <a:solidFill>
            <a:schemeClr val="accent2">
              <a:alpha val="65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6" name="25 Dikdörtgen"/>
          <p:cNvSpPr/>
          <p:nvPr/>
        </p:nvSpPr>
        <p:spPr>
          <a:xfrm flipV="1">
            <a:off x="5410200" y="4164403"/>
            <a:ext cx="1965960" cy="18288"/>
          </a:xfrm>
          <a:prstGeom prst="rect">
            <a:avLst/>
          </a:prstGeom>
          <a:solidFill>
            <a:schemeClr val="accent2">
              <a:alpha val="6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7" name="26 Dikdörtgen"/>
          <p:cNvSpPr/>
          <p:nvPr/>
        </p:nvSpPr>
        <p:spPr>
          <a:xfrm flipV="1">
            <a:off x="5410200" y="4199572"/>
            <a:ext cx="1965960" cy="9144"/>
          </a:xfrm>
          <a:prstGeom prst="rect">
            <a:avLst/>
          </a:prstGeom>
          <a:solidFill>
            <a:schemeClr val="accent2">
              <a:alpha val="65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0" name="29 Yuvarlatılmış Dikdörtgen"/>
          <p:cNvSpPr/>
          <p:nvPr/>
        </p:nvSpPr>
        <p:spPr bwMode="white">
          <a:xfrm>
            <a:off x="5410200" y="3962400"/>
            <a:ext cx="3063240" cy="27432"/>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1" name="30 Yuvarlatılmış Dikdörtgen"/>
          <p:cNvSpPr/>
          <p:nvPr/>
        </p:nvSpPr>
        <p:spPr bwMode="white">
          <a:xfrm>
            <a:off x="7376507" y="4060983"/>
            <a:ext cx="1600200" cy="36576"/>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7" name="6 Dikdörtgen"/>
          <p:cNvSpPr/>
          <p:nvPr/>
        </p:nvSpPr>
        <p:spPr>
          <a:xfrm>
            <a:off x="1" y="3649662"/>
            <a:ext cx="9144000" cy="244170"/>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9 Dikdörtgen"/>
          <p:cNvSpPr/>
          <p:nvPr/>
        </p:nvSpPr>
        <p:spPr>
          <a:xfrm>
            <a:off x="0" y="3675527"/>
            <a:ext cx="9144001" cy="14067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10 Dikdörtgen"/>
          <p:cNvSpPr/>
          <p:nvPr/>
        </p:nvSpPr>
        <p:spPr>
          <a:xfrm flipV="1">
            <a:off x="6414051" y="3643090"/>
            <a:ext cx="2729950" cy="248432"/>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9" name="18 Dikdörtgen"/>
          <p:cNvSpPr/>
          <p:nvPr/>
        </p:nvSpPr>
        <p:spPr>
          <a:xfrm>
            <a:off x="0" y="0"/>
            <a:ext cx="9144000" cy="3701700"/>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7 Başlık"/>
          <p:cNvSpPr>
            <a:spLocks noGrp="1"/>
          </p:cNvSpPr>
          <p:nvPr>
            <p:ph type="ctrTitle"/>
          </p:nvPr>
        </p:nvSpPr>
        <p:spPr>
          <a:xfrm>
            <a:off x="457200" y="2401887"/>
            <a:ext cx="8458200" cy="1470025"/>
          </a:xfrm>
        </p:spPr>
        <p:txBody>
          <a:bodyPr anchor="b"/>
          <a:lstStyle>
            <a:lvl1pPr>
              <a:defRPr sz="4400">
                <a:solidFill>
                  <a:schemeClr val="bg1"/>
                </a:solidFill>
              </a:defRPr>
            </a:lvl1pPr>
          </a:lstStyle>
          <a:p>
            <a:r>
              <a:rPr kumimoji="0" lang="tr-TR" smtClean="0"/>
              <a:t>Asıl başlık stili için tıklatın</a:t>
            </a:r>
            <a:endParaRPr kumimoji="0" lang="en-US"/>
          </a:p>
        </p:txBody>
      </p:sp>
      <p:sp>
        <p:nvSpPr>
          <p:cNvPr id="9" name="8 Alt Başlık"/>
          <p:cNvSpPr>
            <a:spLocks noGrp="1"/>
          </p:cNvSpPr>
          <p:nvPr>
            <p:ph type="subTitle" idx="1"/>
          </p:nvPr>
        </p:nvSpPr>
        <p:spPr>
          <a:xfrm>
            <a:off x="457200" y="3899938"/>
            <a:ext cx="4953000" cy="1752600"/>
          </a:xfrm>
        </p:spPr>
        <p:txBody>
          <a:bodyPr/>
          <a:lstStyle>
            <a:lvl1pPr marL="64008" indent="0" algn="l">
              <a:buNone/>
              <a:defRPr sz="24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tr-TR" smtClean="0"/>
              <a:t>Asıl alt başlık stilini düzenlemek için tıklatın</a:t>
            </a:r>
            <a:endParaRPr kumimoji="0" lang="en-US"/>
          </a:p>
        </p:txBody>
      </p:sp>
      <p:sp>
        <p:nvSpPr>
          <p:cNvPr id="28" name="27 Veri Yer Tutucusu"/>
          <p:cNvSpPr>
            <a:spLocks noGrp="1"/>
          </p:cNvSpPr>
          <p:nvPr>
            <p:ph type="dt" sz="half" idx="10"/>
          </p:nvPr>
        </p:nvSpPr>
        <p:spPr>
          <a:xfrm>
            <a:off x="6705600" y="4206240"/>
            <a:ext cx="960120" cy="457200"/>
          </a:xfrm>
        </p:spPr>
        <p:txBody>
          <a:bodyPr/>
          <a:lstStyle/>
          <a:p>
            <a:fld id="{D9F75050-0E15-4C5B-92B0-66D068882F1F}" type="datetimeFigureOut">
              <a:rPr lang="tr-TR" smtClean="0"/>
              <a:pPr/>
              <a:t>03.06.2013</a:t>
            </a:fld>
            <a:endParaRPr lang="tr-TR"/>
          </a:p>
        </p:txBody>
      </p:sp>
      <p:sp>
        <p:nvSpPr>
          <p:cNvPr id="17" name="16 Altbilgi Yer Tutucusu"/>
          <p:cNvSpPr>
            <a:spLocks noGrp="1"/>
          </p:cNvSpPr>
          <p:nvPr>
            <p:ph type="ftr" sz="quarter" idx="11"/>
          </p:nvPr>
        </p:nvSpPr>
        <p:spPr>
          <a:xfrm>
            <a:off x="5410200" y="4205288"/>
            <a:ext cx="1295400" cy="457200"/>
          </a:xfrm>
        </p:spPr>
        <p:txBody>
          <a:bodyPr/>
          <a:lstStyle/>
          <a:p>
            <a:endParaRPr lang="tr-TR"/>
          </a:p>
        </p:txBody>
      </p:sp>
      <p:sp>
        <p:nvSpPr>
          <p:cNvPr id="29" name="28 Slayt Numarası Yer Tutucusu"/>
          <p:cNvSpPr>
            <a:spLocks noGrp="1"/>
          </p:cNvSpPr>
          <p:nvPr>
            <p:ph type="sldNum" sz="quarter" idx="12"/>
          </p:nvPr>
        </p:nvSpPr>
        <p:spPr>
          <a:xfrm>
            <a:off x="8320088" y="1136"/>
            <a:ext cx="747712" cy="365760"/>
          </a:xfrm>
        </p:spPr>
        <p:txBody>
          <a:bodyPr/>
          <a:lstStyle>
            <a:lvl1pPr algn="r">
              <a:defRPr sz="1800">
                <a:solidFill>
                  <a:schemeClr val="bg1"/>
                </a:solidFill>
              </a:defRPr>
            </a:lvl1pPr>
          </a:lstStyle>
          <a:p>
            <a:fld id="{B1DEFA8C-F947-479F-BE07-76B6B3F80BF1}" type="slidenum">
              <a:rPr lang="tr-TR" smtClean="0"/>
              <a:pPr/>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D9F75050-0E15-4C5B-92B0-66D068882F1F}" type="datetimeFigureOut">
              <a:rPr lang="tr-TR" smtClean="0"/>
              <a:pPr/>
              <a:t>03.06.2013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781800" y="1143000"/>
            <a:ext cx="1905000" cy="5486400"/>
          </a:xfrm>
        </p:spPr>
        <p:txBody>
          <a:bodyPr vert="eaVer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a:xfrm>
            <a:off x="457200" y="1143000"/>
            <a:ext cx="6248400" cy="5486400"/>
          </a:xfrm>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D9F75050-0E15-4C5B-92B0-66D068882F1F}" type="datetimeFigureOut">
              <a:rPr lang="tr-TR" smtClean="0"/>
              <a:pPr/>
              <a:t>03.06.2013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3" name="2 İçerik Yer Tutucusu"/>
          <p:cNvSpPr>
            <a:spLocks noGrp="1"/>
          </p:cNvSpPr>
          <p:nvPr>
            <p:ph idx="1"/>
          </p:nvPr>
        </p:nvSpPr>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D9F75050-0E15-4C5B-92B0-66D068882F1F}" type="datetimeFigureOut">
              <a:rPr lang="tr-TR" smtClean="0"/>
              <a:pPr/>
              <a:t>03.06.2013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1981200"/>
            <a:ext cx="7772400" cy="1362075"/>
          </a:xfrm>
        </p:spPr>
        <p:txBody>
          <a:bodyPr anchor="b">
            <a:noAutofit/>
          </a:bodyPr>
          <a:lstStyle>
            <a:lvl1pPr algn="l">
              <a:buNone/>
              <a:defRPr sz="4300" b="1" cap="none" baseline="0">
                <a:ln w="12700">
                  <a:solidFill>
                    <a:schemeClr val="accent2">
                      <a:shade val="90000"/>
                      <a:satMod val="150000"/>
                    </a:schemeClr>
                  </a:solidFill>
                </a:ln>
                <a:solidFill>
                  <a:srgbClr val="FFFFFF"/>
                </a:solidFill>
                <a:effectLst>
                  <a:outerShdw blurRad="38100" dist="38100" dir="5400000" algn="tl" rotWithShape="0">
                    <a:srgbClr val="000000">
                      <a:alpha val="25000"/>
                    </a:srgbClr>
                  </a:outerShdw>
                </a:effectLst>
              </a:defRPr>
            </a:lvl1pPr>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722313" y="3367088"/>
            <a:ext cx="7772400" cy="1509712"/>
          </a:xfrm>
        </p:spPr>
        <p:txBody>
          <a:bodyPr anchor="t"/>
          <a:lstStyle>
            <a:lvl1pPr marL="45720" indent="0">
              <a:buNone/>
              <a:defRPr sz="2100" b="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tr-TR" smtClean="0"/>
              <a:t>Asıl metin stillerini düzenlemek için tıklatın</a:t>
            </a:r>
          </a:p>
        </p:txBody>
      </p:sp>
      <p:sp>
        <p:nvSpPr>
          <p:cNvPr id="4" name="3 Veri Yer Tutucusu"/>
          <p:cNvSpPr>
            <a:spLocks noGrp="1"/>
          </p:cNvSpPr>
          <p:nvPr>
            <p:ph type="dt" sz="half" idx="10"/>
          </p:nvPr>
        </p:nvSpPr>
        <p:spPr/>
        <p:txBody>
          <a:bodyPr/>
          <a:lstStyle/>
          <a:p>
            <a:fld id="{D9F75050-0E15-4C5B-92B0-66D068882F1F}" type="datetimeFigureOut">
              <a:rPr lang="tr-TR" smtClean="0"/>
              <a:pPr/>
              <a:t>03.06.2013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3" name="2 İçerik Yer Tutucusu"/>
          <p:cNvSpPr>
            <a:spLocks noGrp="1"/>
          </p:cNvSpPr>
          <p:nvPr>
            <p:ph sz="half" idx="1"/>
          </p:nvPr>
        </p:nvSpPr>
        <p:spPr>
          <a:xfrm>
            <a:off x="457200" y="2249424"/>
            <a:ext cx="4038600" cy="4525963"/>
          </a:xfrm>
        </p:spPr>
        <p:txBody>
          <a:bodyPr/>
          <a:lstStyle>
            <a:lvl1pPr>
              <a:defRPr sz="2000"/>
            </a:lvl1pPr>
            <a:lvl2pPr>
              <a:defRPr sz="1900"/>
            </a:lvl2pPr>
            <a:lvl3pPr>
              <a:defRPr sz="18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İçerik Yer Tutucusu"/>
          <p:cNvSpPr>
            <a:spLocks noGrp="1"/>
          </p:cNvSpPr>
          <p:nvPr>
            <p:ph sz="half" idx="2"/>
          </p:nvPr>
        </p:nvSpPr>
        <p:spPr>
          <a:xfrm>
            <a:off x="4648200" y="2249424"/>
            <a:ext cx="4038600" cy="4525963"/>
          </a:xfrm>
        </p:spPr>
        <p:txBody>
          <a:bodyPr/>
          <a:lstStyle>
            <a:lvl1pPr>
              <a:defRPr sz="2000"/>
            </a:lvl1pPr>
            <a:lvl2pPr>
              <a:defRPr sz="1900"/>
            </a:lvl2pPr>
            <a:lvl3pPr>
              <a:defRPr sz="18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p:txBody>
          <a:bodyPr/>
          <a:lstStyle/>
          <a:p>
            <a:fld id="{D9F75050-0E15-4C5B-92B0-66D068882F1F}" type="datetimeFigureOut">
              <a:rPr lang="tr-TR" smtClean="0"/>
              <a:pPr/>
              <a:t>03.06.2013</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a:xfrm>
            <a:off x="381000" y="1143000"/>
            <a:ext cx="8382000" cy="1069848"/>
          </a:xfrm>
        </p:spPr>
        <p:txBody>
          <a:bodyPr anchor="ctr"/>
          <a:lstStyle>
            <a:lvl1pPr>
              <a:defRPr sz="4000" b="0" i="0" cap="none" baseline="0"/>
            </a:lvl1pPr>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381000" y="2244970"/>
            <a:ext cx="4041648" cy="457200"/>
          </a:xfrm>
          <a:solidFill>
            <a:schemeClr val="accent2">
              <a:satMod val="150000"/>
              <a:alpha val="25000"/>
            </a:schemeClr>
          </a:solidFill>
          <a:ln w="12700">
            <a:solidFill>
              <a:schemeClr val="accent2"/>
            </a:solidFill>
          </a:ln>
        </p:spPr>
        <p:txBody>
          <a:bodyPr anchor="ctr">
            <a:noAutofit/>
          </a:bodyPr>
          <a:lstStyle>
            <a:lvl1pPr marL="45720" indent="0">
              <a:buNone/>
              <a:defRPr sz="1900" b="1">
                <a:solidFill>
                  <a:schemeClr val="tx1">
                    <a:tint val="95000"/>
                  </a:schemeClr>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4" name="3 Metin Yer Tutucusu"/>
          <p:cNvSpPr>
            <a:spLocks noGrp="1"/>
          </p:cNvSpPr>
          <p:nvPr>
            <p:ph type="body" sz="half" idx="3"/>
          </p:nvPr>
        </p:nvSpPr>
        <p:spPr>
          <a:xfrm>
            <a:off x="4721225" y="2244970"/>
            <a:ext cx="4041775" cy="457200"/>
          </a:xfrm>
          <a:solidFill>
            <a:schemeClr val="accent2">
              <a:satMod val="150000"/>
              <a:alpha val="25000"/>
            </a:schemeClr>
          </a:solidFill>
          <a:ln w="12700">
            <a:solidFill>
              <a:schemeClr val="accent2"/>
            </a:solidFill>
          </a:ln>
        </p:spPr>
        <p:txBody>
          <a:bodyPr anchor="ctr">
            <a:noAutofit/>
          </a:bodyPr>
          <a:lstStyle>
            <a:lvl1pPr marL="45720" indent="0">
              <a:buNone/>
              <a:defRPr sz="1900" b="1">
                <a:solidFill>
                  <a:schemeClr val="tx1">
                    <a:tint val="95000"/>
                  </a:schemeClr>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5" name="4 İçerik Yer Tutucusu"/>
          <p:cNvSpPr>
            <a:spLocks noGrp="1"/>
          </p:cNvSpPr>
          <p:nvPr>
            <p:ph sz="quarter" idx="2"/>
          </p:nvPr>
        </p:nvSpPr>
        <p:spPr>
          <a:xfrm>
            <a:off x="381000" y="2708519"/>
            <a:ext cx="4041648" cy="3886200"/>
          </a:xfrm>
        </p:spPr>
        <p:txBody>
          <a:bodyPr/>
          <a:lstStyle>
            <a:lvl1pPr>
              <a:defRPr sz="2000"/>
            </a:lvl1pPr>
            <a:lvl2pPr>
              <a:defRPr sz="2000"/>
            </a:lvl2pPr>
            <a:lvl3pPr>
              <a:defRPr sz="1800"/>
            </a:lvl3pPr>
            <a:lvl4pPr>
              <a:defRPr sz="1600"/>
            </a:lvl4pPr>
            <a:lvl5pPr>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6" name="5 İçerik Yer Tutucusu"/>
          <p:cNvSpPr>
            <a:spLocks noGrp="1"/>
          </p:cNvSpPr>
          <p:nvPr>
            <p:ph sz="quarter" idx="4"/>
          </p:nvPr>
        </p:nvSpPr>
        <p:spPr>
          <a:xfrm>
            <a:off x="4718304" y="2708519"/>
            <a:ext cx="4041775" cy="3886200"/>
          </a:xfrm>
        </p:spPr>
        <p:txBody>
          <a:bodyPr/>
          <a:lstStyle>
            <a:lvl1pPr>
              <a:defRPr sz="2000"/>
            </a:lvl1pPr>
            <a:lvl2pPr>
              <a:defRPr sz="2000"/>
            </a:lvl2pPr>
            <a:lvl3pPr>
              <a:defRPr sz="1800"/>
            </a:lvl3pPr>
            <a:lvl4pPr>
              <a:defRPr sz="1600"/>
            </a:lvl4pPr>
            <a:lvl5pPr>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26" name="25 Veri Yer Tutucusu"/>
          <p:cNvSpPr>
            <a:spLocks noGrp="1"/>
          </p:cNvSpPr>
          <p:nvPr>
            <p:ph type="dt" sz="half" idx="10"/>
          </p:nvPr>
        </p:nvSpPr>
        <p:spPr/>
        <p:txBody>
          <a:bodyPr rtlCol="0"/>
          <a:lstStyle/>
          <a:p>
            <a:fld id="{D9F75050-0E15-4C5B-92B0-66D068882F1F}" type="datetimeFigureOut">
              <a:rPr lang="tr-TR" smtClean="0"/>
              <a:pPr/>
              <a:t>03.06.2013</a:t>
            </a:fld>
            <a:endParaRPr lang="tr-TR"/>
          </a:p>
        </p:txBody>
      </p:sp>
      <p:sp>
        <p:nvSpPr>
          <p:cNvPr id="27" name="26 Slayt Numarası Yer Tutucusu"/>
          <p:cNvSpPr>
            <a:spLocks noGrp="1"/>
          </p:cNvSpPr>
          <p:nvPr>
            <p:ph type="sldNum" sz="quarter" idx="11"/>
          </p:nvPr>
        </p:nvSpPr>
        <p:spPr/>
        <p:txBody>
          <a:bodyPr rtlCol="0"/>
          <a:lstStyle/>
          <a:p>
            <a:fld id="{B1DEFA8C-F947-479F-BE07-76B6B3F80BF1}" type="slidenum">
              <a:rPr lang="tr-TR" smtClean="0"/>
              <a:pPr/>
              <a:t>‹#›</a:t>
            </a:fld>
            <a:endParaRPr lang="tr-TR"/>
          </a:p>
        </p:txBody>
      </p:sp>
      <p:sp>
        <p:nvSpPr>
          <p:cNvPr id="28" name="27 Altbilgi Yer Tutucusu"/>
          <p:cNvSpPr>
            <a:spLocks noGrp="1"/>
          </p:cNvSpPr>
          <p:nvPr>
            <p:ph type="ftr" sz="quarter" idx="12"/>
          </p:nvPr>
        </p:nvSpPr>
        <p:spPr/>
        <p:txBody>
          <a:bodyPr rtlCol="0"/>
          <a:lstStyle/>
          <a:p>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1143000"/>
            <a:ext cx="8229600" cy="1069848"/>
          </a:xfrm>
        </p:spPr>
        <p:txBody>
          <a:bodyPr anchor="ctr"/>
          <a:lstStyle>
            <a:lvl1pPr>
              <a:defRPr sz="4000">
                <a:solidFill>
                  <a:schemeClr val="tx2"/>
                </a:solidFill>
              </a:defRPr>
            </a:lvl1pPr>
          </a:lstStyle>
          <a:p>
            <a:r>
              <a:rPr kumimoji="0" lang="tr-TR" smtClean="0"/>
              <a:t>Asıl başlık stili için tıklatın</a:t>
            </a:r>
            <a:endParaRPr kumimoji="0" lang="en-US"/>
          </a:p>
        </p:txBody>
      </p:sp>
      <p:sp>
        <p:nvSpPr>
          <p:cNvPr id="3" name="2 Veri Yer Tutucusu"/>
          <p:cNvSpPr>
            <a:spLocks noGrp="1"/>
          </p:cNvSpPr>
          <p:nvPr>
            <p:ph type="dt" sz="half" idx="10"/>
          </p:nvPr>
        </p:nvSpPr>
        <p:spPr>
          <a:xfrm>
            <a:off x="6583680" y="612648"/>
            <a:ext cx="957264" cy="457200"/>
          </a:xfrm>
        </p:spPr>
        <p:txBody>
          <a:bodyPr/>
          <a:lstStyle/>
          <a:p>
            <a:fld id="{D9F75050-0E15-4C5B-92B0-66D068882F1F}" type="datetimeFigureOut">
              <a:rPr lang="tr-TR" smtClean="0"/>
              <a:pPr/>
              <a:t>03.06.2013</a:t>
            </a:fld>
            <a:endParaRPr lang="tr-TR"/>
          </a:p>
        </p:txBody>
      </p:sp>
      <p:sp>
        <p:nvSpPr>
          <p:cNvPr id="4" name="3 Altbilgi Yer Tutucusu"/>
          <p:cNvSpPr>
            <a:spLocks noGrp="1"/>
          </p:cNvSpPr>
          <p:nvPr>
            <p:ph type="ftr" sz="quarter" idx="11"/>
          </p:nvPr>
        </p:nvSpPr>
        <p:spPr>
          <a:xfrm>
            <a:off x="5257800" y="612648"/>
            <a:ext cx="1325880" cy="457200"/>
          </a:xfrm>
        </p:spPr>
        <p:txBody>
          <a:bodyPr/>
          <a:lstStyle/>
          <a:p>
            <a:endParaRPr lang="tr-TR"/>
          </a:p>
        </p:txBody>
      </p:sp>
      <p:sp>
        <p:nvSpPr>
          <p:cNvPr id="5" name="4 Slayt Numarası Yer Tutucusu"/>
          <p:cNvSpPr>
            <a:spLocks noGrp="1"/>
          </p:cNvSpPr>
          <p:nvPr>
            <p:ph type="sldNum" sz="quarter" idx="12"/>
          </p:nvPr>
        </p:nvSpPr>
        <p:spPr>
          <a:xfrm>
            <a:off x="8174736" y="2272"/>
            <a:ext cx="762000" cy="365760"/>
          </a:xfrm>
        </p:spPr>
        <p:txBody>
          <a:bodyPr/>
          <a:lstStyle/>
          <a:p>
            <a:fld id="{B1DEFA8C-F947-479F-BE07-76B6B3F80BF1}"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D9F75050-0E15-4C5B-92B0-66D068882F1F}" type="datetimeFigureOut">
              <a:rPr lang="tr-TR" smtClean="0"/>
              <a:pPr/>
              <a:t>03.06.2013</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5353496" y="1101970"/>
            <a:ext cx="3383280" cy="877824"/>
          </a:xfrm>
        </p:spPr>
        <p:txBody>
          <a:bodyPr anchor="b"/>
          <a:lstStyle>
            <a:lvl1pPr algn="l">
              <a:buNone/>
              <a:defRPr sz="1800" b="1"/>
            </a:lvl1pPr>
          </a:lstStyle>
          <a:p>
            <a:r>
              <a:rPr kumimoji="0" lang="tr-TR" smtClean="0"/>
              <a:t>Asıl başlık stili için tıklatın</a:t>
            </a:r>
            <a:endParaRPr kumimoji="0" lang="en-US"/>
          </a:p>
        </p:txBody>
      </p:sp>
      <p:sp>
        <p:nvSpPr>
          <p:cNvPr id="3" name="2 Metin Yer Tutucusu"/>
          <p:cNvSpPr>
            <a:spLocks noGrp="1"/>
          </p:cNvSpPr>
          <p:nvPr>
            <p:ph type="body" idx="2"/>
          </p:nvPr>
        </p:nvSpPr>
        <p:spPr>
          <a:xfrm>
            <a:off x="5353496" y="2010727"/>
            <a:ext cx="3383280" cy="4617720"/>
          </a:xfrm>
        </p:spPr>
        <p:txBody>
          <a:bodyPr/>
          <a:lstStyle>
            <a:lvl1pPr marL="9144"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tr-TR" smtClean="0"/>
              <a:t>Asıl metin stillerini düzenlemek için tıklatın</a:t>
            </a:r>
          </a:p>
        </p:txBody>
      </p:sp>
      <p:sp>
        <p:nvSpPr>
          <p:cNvPr id="4" name="3 İçerik Yer Tutucusu"/>
          <p:cNvSpPr>
            <a:spLocks noGrp="1"/>
          </p:cNvSpPr>
          <p:nvPr>
            <p:ph sz="half" idx="1"/>
          </p:nvPr>
        </p:nvSpPr>
        <p:spPr>
          <a:xfrm>
            <a:off x="152400" y="776287"/>
            <a:ext cx="5102352" cy="5852160"/>
          </a:xfrm>
        </p:spPr>
        <p:txBody>
          <a:bodyPr/>
          <a:lstStyle>
            <a:lvl1pPr>
              <a:defRPr sz="3200"/>
            </a:lvl1pPr>
            <a:lvl2pPr>
              <a:defRPr sz="2800"/>
            </a:lvl2pPr>
            <a:lvl3pPr>
              <a:defRPr sz="2400"/>
            </a:lvl3pPr>
            <a:lvl4pPr>
              <a:defRPr sz="2000"/>
            </a:lvl4pPr>
            <a:lvl5pPr>
              <a:defRPr sz="20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p:txBody>
          <a:bodyPr/>
          <a:lstStyle/>
          <a:p>
            <a:fld id="{D9F75050-0E15-4C5B-92B0-66D068882F1F}" type="datetimeFigureOut">
              <a:rPr lang="tr-TR" smtClean="0"/>
              <a:pPr/>
              <a:t>03.06.2013</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5440434" y="1109160"/>
            <a:ext cx="586803" cy="4681637"/>
          </a:xfrm>
        </p:spPr>
        <p:txBody>
          <a:bodyPr vert="vert270" lIns="45720" tIns="0" rIns="45720" anchor="t"/>
          <a:lstStyle>
            <a:lvl1pPr algn="ctr">
              <a:buNone/>
              <a:defRPr sz="2000" b="1"/>
            </a:lvl1pPr>
          </a:lstStyle>
          <a:p>
            <a:r>
              <a:rPr kumimoji="0" lang="tr-TR" smtClean="0"/>
              <a:t>Asıl başlık stili için tıklatın</a:t>
            </a:r>
            <a:endParaRPr kumimoji="0" lang="en-US"/>
          </a:p>
        </p:txBody>
      </p:sp>
      <p:sp>
        <p:nvSpPr>
          <p:cNvPr id="3" name="2 Resim Yer Tutucusu"/>
          <p:cNvSpPr>
            <a:spLocks noGrp="1"/>
          </p:cNvSpPr>
          <p:nvPr>
            <p:ph type="pic" idx="1"/>
          </p:nvPr>
        </p:nvSpPr>
        <p:spPr>
          <a:xfrm>
            <a:off x="403671" y="1143000"/>
            <a:ext cx="4572000" cy="4572000"/>
          </a:xfrm>
          <a:solidFill>
            <a:srgbClr val="EAEAEA"/>
          </a:solidFill>
          <a:ln w="50800">
            <a:solidFill>
              <a:srgbClr val="FFFFFF"/>
            </a:solidFill>
            <a:miter lim="800000"/>
          </a:ln>
          <a:effectLst>
            <a:outerShdw blurRad="57150" dist="31750" dir="4800000" algn="tl" rotWithShape="0">
              <a:srgbClr val="000000">
                <a:alpha val="25000"/>
              </a:srgbClr>
            </a:outerShdw>
          </a:effectLst>
          <a:scene3d>
            <a:camera prst="orthographicFront"/>
            <a:lightRig rig="twoPt" dir="t">
              <a:rot lat="0" lon="0" rev="7200000"/>
            </a:lightRig>
          </a:scene3d>
          <a:sp3d contourW="2540">
            <a:bevelT w="25400" h="19050"/>
            <a:contourClr>
              <a:srgbClr val="AEAEAE"/>
            </a:contourClr>
          </a:sp3d>
        </p:spPr>
        <p:txBody>
          <a:bodyPr/>
          <a:lstStyle>
            <a:lvl1pPr marL="0" indent="0">
              <a:buNone/>
              <a:defRPr sz="3200"/>
            </a:lvl1pPr>
          </a:lstStyle>
          <a:p>
            <a:r>
              <a:rPr kumimoji="0" lang="tr-TR" smtClean="0"/>
              <a:t>Resim eklemek için simgeyi tıklatın</a:t>
            </a:r>
            <a:endParaRPr kumimoji="0" lang="en-US" dirty="0"/>
          </a:p>
        </p:txBody>
      </p:sp>
      <p:sp>
        <p:nvSpPr>
          <p:cNvPr id="4" name="3 Metin Yer Tutucusu"/>
          <p:cNvSpPr>
            <a:spLocks noGrp="1"/>
          </p:cNvSpPr>
          <p:nvPr>
            <p:ph type="body" sz="half" idx="2"/>
          </p:nvPr>
        </p:nvSpPr>
        <p:spPr>
          <a:xfrm>
            <a:off x="6088443" y="3274308"/>
            <a:ext cx="2590800" cy="2516489"/>
          </a:xfrm>
        </p:spPr>
        <p:txBody>
          <a:bodyPr lIns="0" tIns="0" rIns="45720" anchor="t"/>
          <a:lstStyle>
            <a:lvl1pPr marL="0" indent="0">
              <a:lnSpc>
                <a:spcPct val="100000"/>
              </a:lnSpc>
              <a:spcBef>
                <a:spcPts val="0"/>
              </a:spcBef>
              <a:buFontTx/>
              <a:buNone/>
              <a:defRPr sz="13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tr-TR" smtClean="0"/>
              <a:t>Asıl metin stillerini düzenlemek için tıklatın</a:t>
            </a:r>
          </a:p>
        </p:txBody>
      </p:sp>
      <p:sp>
        <p:nvSpPr>
          <p:cNvPr id="5" name="4 Veri Yer Tutucusu"/>
          <p:cNvSpPr>
            <a:spLocks noGrp="1"/>
          </p:cNvSpPr>
          <p:nvPr>
            <p:ph type="dt" sz="half" idx="10"/>
          </p:nvPr>
        </p:nvSpPr>
        <p:spPr/>
        <p:txBody>
          <a:bodyPr/>
          <a:lstStyle/>
          <a:p>
            <a:fld id="{D9F75050-0E15-4C5B-92B0-66D068882F1F}" type="datetimeFigureOut">
              <a:rPr lang="tr-TR" smtClean="0"/>
              <a:pPr/>
              <a:t>03.06.2013</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8" name="27 Dikdörtgen"/>
          <p:cNvSpPr/>
          <p:nvPr/>
        </p:nvSpPr>
        <p:spPr>
          <a:xfrm>
            <a:off x="1" y="366818"/>
            <a:ext cx="9144000" cy="84407"/>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9" name="28 Dikdörtgen"/>
          <p:cNvSpPr/>
          <p:nvPr/>
        </p:nvSpPr>
        <p:spPr>
          <a:xfrm>
            <a:off x="0" y="-1"/>
            <a:ext cx="9144000" cy="310663"/>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0" name="29 Dikdörtgen"/>
          <p:cNvSpPr/>
          <p:nvPr/>
        </p:nvSpPr>
        <p:spPr>
          <a:xfrm>
            <a:off x="0" y="308276"/>
            <a:ext cx="9144001" cy="91441"/>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1" name="30 Dikdörtgen"/>
          <p:cNvSpPr/>
          <p:nvPr/>
        </p:nvSpPr>
        <p:spPr>
          <a:xfrm flipV="1">
            <a:off x="5410182" y="360246"/>
            <a:ext cx="3733819" cy="9108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2" name="31 Dikdörtgen"/>
          <p:cNvSpPr/>
          <p:nvPr/>
        </p:nvSpPr>
        <p:spPr>
          <a:xfrm flipV="1">
            <a:off x="5410200" y="440112"/>
            <a:ext cx="3733801" cy="180035"/>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3" name="32 Yuvarlatılmış Dikdörtgen"/>
          <p:cNvSpPr/>
          <p:nvPr/>
        </p:nvSpPr>
        <p:spPr bwMode="white">
          <a:xfrm>
            <a:off x="5407339" y="497504"/>
            <a:ext cx="3063240" cy="27432"/>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4" name="33 Yuvarlatılmış Dikdörtgen"/>
          <p:cNvSpPr/>
          <p:nvPr/>
        </p:nvSpPr>
        <p:spPr bwMode="white">
          <a:xfrm>
            <a:off x="7373646" y="588943"/>
            <a:ext cx="1600200" cy="36576"/>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5" name="34 Dikdörtgen"/>
          <p:cNvSpPr/>
          <p:nvPr/>
        </p:nvSpPr>
        <p:spPr bwMode="invGray">
          <a:xfrm>
            <a:off x="9084966" y="-2001"/>
            <a:ext cx="57626" cy="621792"/>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36" name="35 Dikdörtgen"/>
          <p:cNvSpPr/>
          <p:nvPr/>
        </p:nvSpPr>
        <p:spPr bwMode="invGray">
          <a:xfrm>
            <a:off x="9044481" y="-2001"/>
            <a:ext cx="27432" cy="621792"/>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37" name="36 Dikdörtgen"/>
          <p:cNvSpPr/>
          <p:nvPr/>
        </p:nvSpPr>
        <p:spPr bwMode="invGray">
          <a:xfrm>
            <a:off x="9025428" y="-2001"/>
            <a:ext cx="9144" cy="621792"/>
          </a:xfrm>
          <a:prstGeom prst="rect">
            <a:avLst/>
          </a:prstGeom>
          <a:solidFill>
            <a:srgbClr val="FFFFFF">
              <a:alpha val="6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8" name="37 Dikdörtgen"/>
          <p:cNvSpPr/>
          <p:nvPr/>
        </p:nvSpPr>
        <p:spPr bwMode="invGray">
          <a:xfrm>
            <a:off x="8975423" y="-2001"/>
            <a:ext cx="27432" cy="621792"/>
          </a:xfrm>
          <a:prstGeom prst="rect">
            <a:avLst/>
          </a:prstGeom>
          <a:solidFill>
            <a:srgbClr val="FFFFFF">
              <a:alpha val="4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9" name="38 Dikdörtgen"/>
          <p:cNvSpPr/>
          <p:nvPr/>
        </p:nvSpPr>
        <p:spPr bwMode="invGray">
          <a:xfrm>
            <a:off x="8915677" y="380"/>
            <a:ext cx="54864" cy="585216"/>
          </a:xfrm>
          <a:prstGeom prst="rect">
            <a:avLst/>
          </a:prstGeom>
          <a:solidFill>
            <a:srgbClr val="FFFFFF">
              <a:alpha val="2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40" name="39 Dikdörtgen"/>
          <p:cNvSpPr/>
          <p:nvPr/>
        </p:nvSpPr>
        <p:spPr bwMode="invGray">
          <a:xfrm>
            <a:off x="8873475" y="380"/>
            <a:ext cx="9144" cy="585216"/>
          </a:xfrm>
          <a:prstGeom prst="rect">
            <a:avLst/>
          </a:prstGeom>
          <a:solidFill>
            <a:srgbClr val="FFFFFF">
              <a:alpha val="30196"/>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21 Başlık Yer Tutucusu"/>
          <p:cNvSpPr>
            <a:spLocks noGrp="1"/>
          </p:cNvSpPr>
          <p:nvPr>
            <p:ph type="title"/>
          </p:nvPr>
        </p:nvSpPr>
        <p:spPr>
          <a:xfrm>
            <a:off x="457200" y="1143000"/>
            <a:ext cx="8229600" cy="1066800"/>
          </a:xfrm>
          <a:prstGeom prst="rect">
            <a:avLst/>
          </a:prstGeom>
        </p:spPr>
        <p:txBody>
          <a:bodyPr vert="horz" anchor="ctr">
            <a:normAutofit/>
          </a:bodyPr>
          <a:lstStyle/>
          <a:p>
            <a:r>
              <a:rPr kumimoji="0" lang="tr-TR" smtClean="0"/>
              <a:t>Asıl başlık stili için tıklatın</a:t>
            </a:r>
            <a:endParaRPr kumimoji="0" lang="en-US"/>
          </a:p>
        </p:txBody>
      </p:sp>
      <p:sp>
        <p:nvSpPr>
          <p:cNvPr id="13" name="12 Metin Yer Tutucusu"/>
          <p:cNvSpPr>
            <a:spLocks noGrp="1"/>
          </p:cNvSpPr>
          <p:nvPr>
            <p:ph type="body" idx="1"/>
          </p:nvPr>
        </p:nvSpPr>
        <p:spPr>
          <a:xfrm>
            <a:off x="457200" y="2249424"/>
            <a:ext cx="8229600" cy="4325112"/>
          </a:xfrm>
          <a:prstGeom prst="rect">
            <a:avLst/>
          </a:prstGeom>
        </p:spPr>
        <p:txBody>
          <a:bodyPr vert="horz">
            <a:normAutofit/>
          </a:bodyPr>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14" name="13 Veri Yer Tutucusu"/>
          <p:cNvSpPr>
            <a:spLocks noGrp="1"/>
          </p:cNvSpPr>
          <p:nvPr>
            <p:ph type="dt" sz="half" idx="2"/>
          </p:nvPr>
        </p:nvSpPr>
        <p:spPr>
          <a:xfrm>
            <a:off x="6586536" y="612648"/>
            <a:ext cx="957264" cy="457200"/>
          </a:xfrm>
          <a:prstGeom prst="rect">
            <a:avLst/>
          </a:prstGeom>
        </p:spPr>
        <p:txBody>
          <a:bodyPr vert="horz"/>
          <a:lstStyle>
            <a:lvl1pPr algn="l" eaLnBrk="1" latinLnBrk="0" hangingPunct="1">
              <a:defRPr kumimoji="0" sz="800">
                <a:solidFill>
                  <a:schemeClr val="accent2"/>
                </a:solidFill>
              </a:defRPr>
            </a:lvl1pPr>
          </a:lstStyle>
          <a:p>
            <a:fld id="{D9F75050-0E15-4C5B-92B0-66D068882F1F}" type="datetimeFigureOut">
              <a:rPr lang="tr-TR" smtClean="0"/>
              <a:pPr/>
              <a:t>03.06.2013</a:t>
            </a:fld>
            <a:endParaRPr lang="tr-TR"/>
          </a:p>
        </p:txBody>
      </p:sp>
      <p:sp>
        <p:nvSpPr>
          <p:cNvPr id="3" name="2 Altbilgi Yer Tutucusu"/>
          <p:cNvSpPr>
            <a:spLocks noGrp="1"/>
          </p:cNvSpPr>
          <p:nvPr>
            <p:ph type="ftr" sz="quarter" idx="3"/>
          </p:nvPr>
        </p:nvSpPr>
        <p:spPr>
          <a:xfrm>
            <a:off x="5257800" y="612648"/>
            <a:ext cx="1325880" cy="457200"/>
          </a:xfrm>
          <a:prstGeom prst="rect">
            <a:avLst/>
          </a:prstGeom>
        </p:spPr>
        <p:txBody>
          <a:bodyPr vert="horz"/>
          <a:lstStyle>
            <a:lvl1pPr algn="r" eaLnBrk="1" latinLnBrk="0" hangingPunct="1">
              <a:defRPr kumimoji="0" sz="800">
                <a:solidFill>
                  <a:schemeClr val="accent2"/>
                </a:solidFill>
              </a:defRPr>
            </a:lvl1pPr>
          </a:lstStyle>
          <a:p>
            <a:endParaRPr lang="tr-TR"/>
          </a:p>
        </p:txBody>
      </p:sp>
      <p:sp>
        <p:nvSpPr>
          <p:cNvPr id="23" name="22 Slayt Numarası Yer Tutucusu"/>
          <p:cNvSpPr>
            <a:spLocks noGrp="1"/>
          </p:cNvSpPr>
          <p:nvPr>
            <p:ph type="sldNum" sz="quarter" idx="4"/>
          </p:nvPr>
        </p:nvSpPr>
        <p:spPr>
          <a:xfrm>
            <a:off x="8174736" y="2272"/>
            <a:ext cx="762000" cy="365760"/>
          </a:xfrm>
          <a:prstGeom prst="rect">
            <a:avLst/>
          </a:prstGeom>
        </p:spPr>
        <p:txBody>
          <a:bodyPr vert="horz" anchor="b"/>
          <a:lstStyle>
            <a:lvl1pPr algn="r" eaLnBrk="1" latinLnBrk="0" hangingPunct="1">
              <a:defRPr kumimoji="0" sz="1800">
                <a:solidFill>
                  <a:srgbClr val="FFFFFF"/>
                </a:solidFill>
              </a:defRPr>
            </a:lvl1pPr>
          </a:lstStyle>
          <a:p>
            <a:fld id="{B1DEFA8C-F947-479F-BE07-76B6B3F80BF1}"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365760" indent="-256032" algn="l" rtl="0" eaLnBrk="1" latinLnBrk="0" hangingPunct="1">
        <a:spcBef>
          <a:spcPts val="300"/>
        </a:spcBef>
        <a:buClr>
          <a:schemeClr val="accent3"/>
        </a:buClr>
        <a:buFont typeface="Georgia"/>
        <a:buChar char="•"/>
        <a:defRPr kumimoji="0" sz="2800" kern="1200">
          <a:solidFill>
            <a:schemeClr val="tx1"/>
          </a:solidFill>
          <a:latin typeface="+mn-lt"/>
          <a:ea typeface="+mn-ea"/>
          <a:cs typeface="+mn-cs"/>
        </a:defRPr>
      </a:lvl1pPr>
      <a:lvl2pPr marL="658368" indent="-246888" algn="l" rtl="0" eaLnBrk="1" latinLnBrk="0" hangingPunct="1">
        <a:spcBef>
          <a:spcPts val="300"/>
        </a:spcBef>
        <a:buClr>
          <a:schemeClr val="accent2"/>
        </a:buClr>
        <a:buFont typeface="Georgia"/>
        <a:buChar char="▫"/>
        <a:defRPr kumimoji="0" sz="2600" kern="1200">
          <a:solidFill>
            <a:schemeClr val="accent2"/>
          </a:solidFill>
          <a:latin typeface="+mn-lt"/>
          <a:ea typeface="+mn-ea"/>
          <a:cs typeface="+mn-cs"/>
        </a:defRPr>
      </a:lvl2pPr>
      <a:lvl3pPr marL="923544" indent="-219456" algn="l" rtl="0" eaLnBrk="1" latinLnBrk="0" hangingPunct="1">
        <a:spcBef>
          <a:spcPts val="300"/>
        </a:spcBef>
        <a:buClr>
          <a:schemeClr val="accent1"/>
        </a:buClr>
        <a:buFont typeface="Wingdings 2"/>
        <a:buChar char=""/>
        <a:defRPr kumimoji="0" sz="2400" kern="1200">
          <a:solidFill>
            <a:schemeClr val="accent1"/>
          </a:solidFill>
          <a:latin typeface="+mn-lt"/>
          <a:ea typeface="+mn-ea"/>
          <a:cs typeface="+mn-cs"/>
        </a:defRPr>
      </a:lvl3pPr>
      <a:lvl4pPr marL="1179576" indent="-201168" algn="l" rtl="0" eaLnBrk="1" latinLnBrk="0" hangingPunct="1">
        <a:spcBef>
          <a:spcPts val="300"/>
        </a:spcBef>
        <a:buClr>
          <a:schemeClr val="accent1"/>
        </a:buClr>
        <a:buFont typeface="Wingdings 2"/>
        <a:buChar char=""/>
        <a:defRPr kumimoji="0" sz="2200" kern="1200">
          <a:solidFill>
            <a:schemeClr val="accent1"/>
          </a:solidFill>
          <a:latin typeface="+mn-lt"/>
          <a:ea typeface="+mn-ea"/>
          <a:cs typeface="+mn-cs"/>
        </a:defRPr>
      </a:lvl4pPr>
      <a:lvl5pPr marL="1389888" indent="-182880" algn="l" rtl="0" eaLnBrk="1" latinLnBrk="0" hangingPunct="1">
        <a:spcBef>
          <a:spcPts val="300"/>
        </a:spcBef>
        <a:buClr>
          <a:schemeClr val="accent3"/>
        </a:buClr>
        <a:buFont typeface="Georgia"/>
        <a:buChar char="▫"/>
        <a:defRPr kumimoji="0" sz="2000" kern="1200">
          <a:solidFill>
            <a:schemeClr val="accent3"/>
          </a:solidFill>
          <a:latin typeface="+mn-lt"/>
          <a:ea typeface="+mn-ea"/>
          <a:cs typeface="+mn-cs"/>
        </a:defRPr>
      </a:lvl5pPr>
      <a:lvl6pPr marL="1609344" indent="-182880" algn="l" rtl="0" eaLnBrk="1" latinLnBrk="0" hangingPunct="1">
        <a:spcBef>
          <a:spcPts val="300"/>
        </a:spcBef>
        <a:buClr>
          <a:schemeClr val="accent3"/>
        </a:buClr>
        <a:buFont typeface="Georgia"/>
        <a:buChar char="▫"/>
        <a:defRPr kumimoji="0" sz="1800" kern="1200">
          <a:solidFill>
            <a:schemeClr val="accent3"/>
          </a:solidFill>
          <a:latin typeface="+mn-lt"/>
          <a:ea typeface="+mn-ea"/>
          <a:cs typeface="+mn-cs"/>
        </a:defRPr>
      </a:lvl6pPr>
      <a:lvl7pPr marL="1828800" indent="-182880" algn="l" rtl="0" eaLnBrk="1" latinLnBrk="0" hangingPunct="1">
        <a:spcBef>
          <a:spcPts val="300"/>
        </a:spcBef>
        <a:buClr>
          <a:schemeClr val="accent3"/>
        </a:buClr>
        <a:buFont typeface="Georgia"/>
        <a:buChar char="▫"/>
        <a:defRPr kumimoji="0" sz="1600" kern="1200">
          <a:solidFill>
            <a:schemeClr val="accent3"/>
          </a:solidFill>
          <a:latin typeface="+mn-lt"/>
          <a:ea typeface="+mn-ea"/>
          <a:cs typeface="+mn-cs"/>
        </a:defRPr>
      </a:lvl7pPr>
      <a:lvl8pPr marL="2029968" indent="-182880" algn="l" rtl="0" eaLnBrk="1" latinLnBrk="0" hangingPunct="1">
        <a:spcBef>
          <a:spcPts val="300"/>
        </a:spcBef>
        <a:buClr>
          <a:schemeClr val="accent3"/>
        </a:buClr>
        <a:buFont typeface="Georgia"/>
        <a:buChar char="◦"/>
        <a:defRPr kumimoji="0" sz="1500" kern="1200">
          <a:solidFill>
            <a:schemeClr val="accent3"/>
          </a:solidFill>
          <a:latin typeface="+mn-lt"/>
          <a:ea typeface="+mn-ea"/>
          <a:cs typeface="+mn-cs"/>
        </a:defRPr>
      </a:lvl8pPr>
      <a:lvl9pPr marL="2240280" indent="-182880" algn="l" rtl="0" eaLnBrk="1" latinLnBrk="0" hangingPunct="1">
        <a:spcBef>
          <a:spcPts val="300"/>
        </a:spcBef>
        <a:buClr>
          <a:schemeClr val="accent3"/>
        </a:buClr>
        <a:buFont typeface="Georgia"/>
        <a:buChar char="◦"/>
        <a:defRPr kumimoji="0" sz="1400" kern="1200" baseline="0">
          <a:solidFill>
            <a:schemeClr val="accent3"/>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hyperlink" Target="http://www.sorubak.com/" TargetMode="Externa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p:txBody>
          <a:bodyPr/>
          <a:lstStyle/>
          <a:p>
            <a:r>
              <a:rPr lang="tr-TR" dirty="0" smtClean="0"/>
              <a:t>DÜNYANIN ORTAK MİRASI</a:t>
            </a:r>
            <a:endParaRPr lang="tr-TR" dirty="0"/>
          </a:p>
        </p:txBody>
      </p:sp>
      <p:sp>
        <p:nvSpPr>
          <p:cNvPr id="3" name="2 Alt Başlık"/>
          <p:cNvSpPr>
            <a:spLocks noGrp="1"/>
          </p:cNvSpPr>
          <p:nvPr>
            <p:ph type="subTitle" idx="1"/>
          </p:nvPr>
        </p:nvSpPr>
        <p:spPr>
          <a:xfrm>
            <a:off x="428596" y="3929066"/>
            <a:ext cx="4953000" cy="1957954"/>
          </a:xfrm>
        </p:spPr>
        <p:txBody>
          <a:bodyPr>
            <a:normAutofit lnSpcReduction="10000"/>
          </a:bodyPr>
          <a:lstStyle/>
          <a:p>
            <a:r>
              <a:rPr lang="tr-TR" dirty="0" smtClean="0"/>
              <a:t>NELER ÖĞRENECEĞİM ?</a:t>
            </a:r>
          </a:p>
          <a:p>
            <a:pPr marL="514350" indent="-514350"/>
            <a:r>
              <a:rPr lang="tr-TR" dirty="0" smtClean="0">
                <a:solidFill>
                  <a:srgbClr val="C00000"/>
                </a:solidFill>
              </a:rPr>
              <a:t> </a:t>
            </a:r>
            <a:r>
              <a:rPr lang="tr-TR" dirty="0" smtClean="0">
                <a:solidFill>
                  <a:schemeClr val="accent6">
                    <a:lumMod val="50000"/>
                  </a:schemeClr>
                </a:solidFill>
              </a:rPr>
              <a:t>a.Miras Nedir ?</a:t>
            </a:r>
          </a:p>
          <a:p>
            <a:pPr marL="514350" indent="-514350" algn="l"/>
            <a:r>
              <a:rPr lang="tr-TR" dirty="0" smtClean="0"/>
              <a:t> b. Ortak Miras</a:t>
            </a:r>
          </a:p>
          <a:p>
            <a:pPr marL="514350" indent="-514350" algn="l"/>
            <a:r>
              <a:rPr lang="tr-TR" dirty="0" smtClean="0"/>
              <a:t> c. Kültürel Miras</a:t>
            </a:r>
          </a:p>
          <a:p>
            <a:pPr marL="514350" indent="-514350" algn="l"/>
            <a:r>
              <a:rPr lang="tr-TR" dirty="0" smtClean="0"/>
              <a:t>d. Doğal Miras</a:t>
            </a:r>
            <a:endParaRPr lang="tr-TR" dirty="0"/>
          </a:p>
        </p:txBody>
      </p:sp>
      <p:sp>
        <p:nvSpPr>
          <p:cNvPr id="4" name="3 Dikdörtgen"/>
          <p:cNvSpPr/>
          <p:nvPr/>
        </p:nvSpPr>
        <p:spPr>
          <a:xfrm>
            <a:off x="3428992" y="5929330"/>
            <a:ext cx="4470904" cy="584775"/>
          </a:xfrm>
          <a:prstGeom prst="rect">
            <a:avLst/>
          </a:prstGeom>
          <a:noFill/>
          <a:ln>
            <a:solidFill>
              <a:schemeClr val="accent1"/>
            </a:solidFill>
          </a:ln>
        </p:spPr>
        <p:txBody>
          <a:bodyPr wrap="none" lIns="91440" tIns="45720" rIns="91440" bIns="45720">
            <a:spAutoFit/>
          </a:bodyPr>
          <a:lstStyle/>
          <a:p>
            <a:pPr algn="ctr"/>
            <a:r>
              <a:rPr lang="tr-TR" sz="3200" b="1" dirty="0" smtClean="0">
                <a:ln w="1905"/>
                <a:solidFill>
                  <a:schemeClr val="accent1"/>
                </a:solidFill>
                <a:effectLst>
                  <a:innerShdw blurRad="69850" dist="43180" dir="5400000">
                    <a:srgbClr val="000000">
                      <a:alpha val="65000"/>
                    </a:srgbClr>
                  </a:innerShdw>
                </a:effectLst>
              </a:rPr>
              <a:t>Hazırlayan :Dilara Aydın</a:t>
            </a:r>
            <a:endParaRPr lang="tr-TR" sz="3200" b="1" cap="none" spc="0" dirty="0">
              <a:ln w="1905"/>
              <a:solidFill>
                <a:schemeClr val="accent1"/>
              </a:solidFill>
              <a:effectLst>
                <a:innerShdw blurRad="69850" dist="43180" dir="5400000">
                  <a:srgbClr val="000000">
                    <a:alpha val="65000"/>
                  </a:srgbClr>
                </a:innerShdw>
              </a:effectLst>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dirty="0" smtClean="0">
                <a:solidFill>
                  <a:srgbClr val="C00000"/>
                </a:solidFill>
              </a:rPr>
              <a:t> </a:t>
            </a:r>
            <a:r>
              <a:rPr lang="tr-TR" dirty="0" smtClean="0">
                <a:solidFill>
                  <a:schemeClr val="accent2"/>
                </a:solidFill>
              </a:rPr>
              <a:t>a.</a:t>
            </a:r>
            <a:r>
              <a:rPr lang="tr-TR" dirty="0" smtClean="0">
                <a:solidFill>
                  <a:srgbClr val="C00000"/>
                </a:solidFill>
              </a:rPr>
              <a:t>M</a:t>
            </a:r>
            <a:r>
              <a:rPr lang="tr-TR" dirty="0" smtClean="0">
                <a:solidFill>
                  <a:srgbClr val="547EAC"/>
                </a:solidFill>
              </a:rPr>
              <a:t>i</a:t>
            </a:r>
            <a:r>
              <a:rPr lang="tr-TR" dirty="0" smtClean="0">
                <a:solidFill>
                  <a:srgbClr val="66FFFF"/>
                </a:solidFill>
              </a:rPr>
              <a:t>r</a:t>
            </a:r>
            <a:r>
              <a:rPr lang="tr-TR" dirty="0" smtClean="0">
                <a:solidFill>
                  <a:srgbClr val="00B050"/>
                </a:solidFill>
              </a:rPr>
              <a:t>a</a:t>
            </a:r>
            <a:r>
              <a:rPr lang="tr-TR" dirty="0" smtClean="0">
                <a:solidFill>
                  <a:srgbClr val="92D050"/>
                </a:solidFill>
              </a:rPr>
              <a:t>s</a:t>
            </a:r>
            <a:r>
              <a:rPr lang="tr-TR" dirty="0" smtClean="0"/>
              <a:t> </a:t>
            </a:r>
            <a:r>
              <a:rPr lang="tr-TR" dirty="0" smtClean="0">
                <a:solidFill>
                  <a:srgbClr val="00B0F0"/>
                </a:solidFill>
              </a:rPr>
              <a:t>N</a:t>
            </a:r>
            <a:r>
              <a:rPr lang="tr-TR" dirty="0" smtClean="0">
                <a:solidFill>
                  <a:srgbClr val="0070C0"/>
                </a:solidFill>
              </a:rPr>
              <a:t>e</a:t>
            </a:r>
            <a:r>
              <a:rPr lang="tr-TR" dirty="0" smtClean="0">
                <a:solidFill>
                  <a:srgbClr val="7030A0"/>
                </a:solidFill>
              </a:rPr>
              <a:t>d</a:t>
            </a:r>
            <a:r>
              <a:rPr lang="tr-TR" dirty="0" smtClean="0">
                <a:solidFill>
                  <a:srgbClr val="FF0066"/>
                </a:solidFill>
              </a:rPr>
              <a:t>i</a:t>
            </a:r>
            <a:r>
              <a:rPr lang="tr-TR" dirty="0" smtClean="0">
                <a:solidFill>
                  <a:srgbClr val="CC6600"/>
                </a:solidFill>
              </a:rPr>
              <a:t>r</a:t>
            </a:r>
            <a:r>
              <a:rPr lang="tr-TR" dirty="0" smtClean="0"/>
              <a:t> </a:t>
            </a:r>
            <a:r>
              <a:rPr lang="tr-TR" dirty="0" smtClean="0">
                <a:solidFill>
                  <a:schemeClr val="accent2">
                    <a:lumMod val="60000"/>
                    <a:lumOff val="40000"/>
                  </a:schemeClr>
                </a:solidFill>
              </a:rPr>
              <a:t>?</a:t>
            </a:r>
            <a:br>
              <a:rPr lang="tr-TR" dirty="0" smtClean="0">
                <a:solidFill>
                  <a:schemeClr val="accent2">
                    <a:lumMod val="60000"/>
                    <a:lumOff val="40000"/>
                  </a:schemeClr>
                </a:solidFill>
              </a:rPr>
            </a:br>
            <a:endParaRPr lang="tr-TR" dirty="0"/>
          </a:p>
        </p:txBody>
      </p:sp>
      <p:sp>
        <p:nvSpPr>
          <p:cNvPr id="3" name="2 İçerik Yer Tutucusu"/>
          <p:cNvSpPr>
            <a:spLocks noGrp="1"/>
          </p:cNvSpPr>
          <p:nvPr>
            <p:ph idx="1"/>
          </p:nvPr>
        </p:nvSpPr>
        <p:spPr/>
        <p:txBody>
          <a:bodyPr/>
          <a:lstStyle/>
          <a:p>
            <a:pPr>
              <a:buNone/>
            </a:pPr>
            <a:endParaRPr lang="tr-TR" dirty="0" smtClean="0">
              <a:solidFill>
                <a:schemeClr val="accent6">
                  <a:lumMod val="50000"/>
                </a:schemeClr>
              </a:solidFill>
            </a:endParaRPr>
          </a:p>
          <a:p>
            <a:pPr>
              <a:buNone/>
            </a:pPr>
            <a:r>
              <a:rPr lang="tr-TR" dirty="0" smtClean="0">
                <a:solidFill>
                  <a:schemeClr val="accent6">
                    <a:lumMod val="50000"/>
                  </a:schemeClr>
                </a:solidFill>
              </a:rPr>
              <a:t>      Miras ,bir neslin kendisinden sonra gelecek kuşaklara bıraktığı her şeydir.Bu miras bir ev,sanat eseri,olabileceği gibi;”demokrasi” ve “özgürlük” gibi bir düşünce ürünü ya da doğal güzellikler de olabilir.</a:t>
            </a:r>
          </a:p>
        </p:txBody>
      </p:sp>
      <p:sp>
        <p:nvSpPr>
          <p:cNvPr id="4" name="3 Gülen Yüz"/>
          <p:cNvSpPr/>
          <p:nvPr/>
        </p:nvSpPr>
        <p:spPr>
          <a:xfrm>
            <a:off x="6286512" y="5000636"/>
            <a:ext cx="1428760" cy="1000132"/>
          </a:xfrm>
          <a:prstGeom prst="smileyFace">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path path="circle">
              <a:fillToRect l="50000" t="50000" r="50000" b="50000"/>
            </a:path>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dirty="0">
              <a:solidFill>
                <a:srgbClr val="FFFF00"/>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b.</a:t>
            </a:r>
            <a:r>
              <a:rPr lang="tr-TR" dirty="0" smtClean="0">
                <a:solidFill>
                  <a:srgbClr val="C00000"/>
                </a:solidFill>
              </a:rPr>
              <a:t>O</a:t>
            </a:r>
            <a:r>
              <a:rPr lang="tr-TR" dirty="0" smtClean="0">
                <a:solidFill>
                  <a:srgbClr val="FFC000"/>
                </a:solidFill>
              </a:rPr>
              <a:t>r</a:t>
            </a:r>
            <a:r>
              <a:rPr lang="tr-TR" dirty="0" smtClean="0">
                <a:solidFill>
                  <a:srgbClr val="3CD87B"/>
                </a:solidFill>
              </a:rPr>
              <a:t>t</a:t>
            </a:r>
            <a:r>
              <a:rPr lang="tr-TR" dirty="0" smtClean="0">
                <a:solidFill>
                  <a:srgbClr val="00B0F0"/>
                </a:solidFill>
              </a:rPr>
              <a:t>a</a:t>
            </a:r>
            <a:r>
              <a:rPr lang="tr-TR" dirty="0" smtClean="0">
                <a:solidFill>
                  <a:srgbClr val="002060"/>
                </a:solidFill>
              </a:rPr>
              <a:t>k</a:t>
            </a:r>
            <a:r>
              <a:rPr lang="tr-TR" dirty="0" smtClean="0"/>
              <a:t> </a:t>
            </a:r>
            <a:r>
              <a:rPr lang="tr-TR" dirty="0" smtClean="0">
                <a:solidFill>
                  <a:srgbClr val="7030A0"/>
                </a:solidFill>
              </a:rPr>
              <a:t>M</a:t>
            </a:r>
            <a:r>
              <a:rPr lang="tr-TR" dirty="0" smtClean="0">
                <a:solidFill>
                  <a:srgbClr val="CCCC00"/>
                </a:solidFill>
              </a:rPr>
              <a:t>i</a:t>
            </a:r>
            <a:r>
              <a:rPr lang="tr-TR" dirty="0" smtClean="0">
                <a:solidFill>
                  <a:srgbClr val="CC6600"/>
                </a:solidFill>
              </a:rPr>
              <a:t>r</a:t>
            </a:r>
            <a:r>
              <a:rPr lang="tr-TR" dirty="0" smtClean="0">
                <a:solidFill>
                  <a:srgbClr val="FF5050"/>
                </a:solidFill>
              </a:rPr>
              <a:t>a</a:t>
            </a:r>
            <a:r>
              <a:rPr lang="tr-TR" dirty="0" smtClean="0">
                <a:solidFill>
                  <a:srgbClr val="66FFFF"/>
                </a:solidFill>
              </a:rPr>
              <a:t>s</a:t>
            </a:r>
            <a:endParaRPr lang="tr-TR" dirty="0">
              <a:solidFill>
                <a:srgbClr val="66FFFF"/>
              </a:solidFill>
            </a:endParaRPr>
          </a:p>
        </p:txBody>
      </p:sp>
      <p:sp>
        <p:nvSpPr>
          <p:cNvPr id="3" name="2 İçerik Yer Tutucusu"/>
          <p:cNvSpPr>
            <a:spLocks noGrp="1"/>
          </p:cNvSpPr>
          <p:nvPr>
            <p:ph idx="1"/>
          </p:nvPr>
        </p:nvSpPr>
        <p:spPr/>
        <p:txBody>
          <a:bodyPr/>
          <a:lstStyle/>
          <a:p>
            <a:r>
              <a:rPr lang="tr-TR" dirty="0" smtClean="0"/>
              <a:t>  Ortak miras ise geçmişteki bütün insanlık tarihini ve geleceğini de içine alan maddi ve manevi değerlerin tümüdür.Düşünce, bilim ,teknoloji,sanat ve edebiyat ürünleri sadece üretildikleri toplumda değil tüm toplumlarda önem taşır.Bu ürünler tüm Dünya için önem taşır, ve bu yüzden ortak miras </a:t>
            </a:r>
            <a:r>
              <a:rPr lang="tr-TR" dirty="0" err="1" smtClean="0"/>
              <a:t>ögesidir</a:t>
            </a:r>
            <a:r>
              <a:rPr lang="tr-TR" dirty="0" smtClean="0"/>
              <a:t>.</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Ülkemizdeki Ortak Miras </a:t>
            </a:r>
            <a:r>
              <a:rPr lang="tr-TR" dirty="0" err="1" smtClean="0"/>
              <a:t>Ögeleri</a:t>
            </a:r>
            <a:endParaRPr lang="tr-TR" dirty="0"/>
          </a:p>
        </p:txBody>
      </p:sp>
      <p:pic>
        <p:nvPicPr>
          <p:cNvPr id="1026" name="Picture 2" descr="C:\Documents and Settings\dilara\Desktop\İçerik.jpeg"/>
          <p:cNvPicPr>
            <a:picLocks noGrp="1" noChangeAspect="1" noChangeArrowheads="1"/>
          </p:cNvPicPr>
          <p:nvPr>
            <p:ph idx="1"/>
          </p:nvPr>
        </p:nvPicPr>
        <p:blipFill>
          <a:blip r:embed="rId2" cstate="print"/>
          <a:srcRect/>
          <a:stretch>
            <a:fillRect/>
          </a:stretch>
        </p:blipFill>
        <p:spPr bwMode="auto">
          <a:xfrm>
            <a:off x="357158" y="2071678"/>
            <a:ext cx="8143932" cy="4572032"/>
          </a:xfrm>
          <a:prstGeom prst="rect">
            <a:avLst/>
          </a:prstGeom>
          <a:noFill/>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r>
              <a:rPr lang="tr-TR" dirty="0" smtClean="0"/>
              <a:t>c.</a:t>
            </a:r>
            <a:r>
              <a:rPr lang="tr-TR" dirty="0" smtClean="0">
                <a:solidFill>
                  <a:srgbClr val="C00000"/>
                </a:solidFill>
              </a:rPr>
              <a:t>K</a:t>
            </a:r>
            <a:r>
              <a:rPr lang="tr-TR" dirty="0" smtClean="0">
                <a:solidFill>
                  <a:srgbClr val="92D050"/>
                </a:solidFill>
              </a:rPr>
              <a:t>ü</a:t>
            </a:r>
            <a:r>
              <a:rPr lang="tr-TR" dirty="0" smtClean="0">
                <a:solidFill>
                  <a:srgbClr val="00B0F0"/>
                </a:solidFill>
              </a:rPr>
              <a:t>l</a:t>
            </a:r>
            <a:r>
              <a:rPr lang="tr-TR" dirty="0" smtClean="0">
                <a:solidFill>
                  <a:srgbClr val="7030A0"/>
                </a:solidFill>
              </a:rPr>
              <a:t>t</a:t>
            </a:r>
            <a:r>
              <a:rPr lang="tr-TR" dirty="0" smtClean="0">
                <a:solidFill>
                  <a:schemeClr val="accent6">
                    <a:lumMod val="75000"/>
                  </a:schemeClr>
                </a:solidFill>
              </a:rPr>
              <a:t>ü</a:t>
            </a:r>
            <a:r>
              <a:rPr lang="tr-TR" dirty="0" smtClean="0">
                <a:solidFill>
                  <a:srgbClr val="66FFFF"/>
                </a:solidFill>
              </a:rPr>
              <a:t>r</a:t>
            </a:r>
            <a:r>
              <a:rPr lang="tr-TR" dirty="0" smtClean="0">
                <a:solidFill>
                  <a:srgbClr val="FF0066"/>
                </a:solidFill>
              </a:rPr>
              <a:t>e</a:t>
            </a:r>
            <a:r>
              <a:rPr lang="tr-TR" dirty="0" smtClean="0">
                <a:solidFill>
                  <a:srgbClr val="CC6600"/>
                </a:solidFill>
              </a:rPr>
              <a:t>l</a:t>
            </a:r>
            <a:r>
              <a:rPr lang="tr-TR" dirty="0" smtClean="0"/>
              <a:t> </a:t>
            </a:r>
            <a:r>
              <a:rPr lang="tr-TR" dirty="0" smtClean="0">
                <a:solidFill>
                  <a:srgbClr val="CCCC00"/>
                </a:solidFill>
              </a:rPr>
              <a:t>M</a:t>
            </a:r>
            <a:r>
              <a:rPr lang="tr-TR" dirty="0" smtClean="0">
                <a:solidFill>
                  <a:srgbClr val="FF5050"/>
                </a:solidFill>
              </a:rPr>
              <a:t>i</a:t>
            </a:r>
            <a:r>
              <a:rPr lang="tr-TR" dirty="0" smtClean="0">
                <a:solidFill>
                  <a:srgbClr val="0C8C8C"/>
                </a:solidFill>
              </a:rPr>
              <a:t>r</a:t>
            </a:r>
            <a:r>
              <a:rPr lang="tr-TR" dirty="0" smtClean="0">
                <a:solidFill>
                  <a:srgbClr val="3CD87B"/>
                </a:solidFill>
              </a:rPr>
              <a:t>a</a:t>
            </a:r>
            <a:r>
              <a:rPr lang="tr-TR" dirty="0" smtClean="0">
                <a:solidFill>
                  <a:schemeClr val="accent4">
                    <a:lumMod val="50000"/>
                  </a:schemeClr>
                </a:solidFill>
              </a:rPr>
              <a:t>s</a:t>
            </a:r>
            <a:endParaRPr lang="tr-TR" dirty="0">
              <a:solidFill>
                <a:schemeClr val="accent4">
                  <a:lumMod val="50000"/>
                </a:schemeClr>
              </a:solidFill>
            </a:endParaRPr>
          </a:p>
        </p:txBody>
      </p:sp>
      <p:sp>
        <p:nvSpPr>
          <p:cNvPr id="3" name="2 İçerik Yer Tutucusu"/>
          <p:cNvSpPr>
            <a:spLocks noGrp="1"/>
          </p:cNvSpPr>
          <p:nvPr>
            <p:ph idx="1"/>
          </p:nvPr>
        </p:nvSpPr>
        <p:spPr/>
        <p:txBody>
          <a:bodyPr>
            <a:normAutofit/>
          </a:bodyPr>
          <a:lstStyle/>
          <a:p>
            <a:r>
              <a:rPr lang="tr-TR" dirty="0" smtClean="0"/>
              <a:t>Kültürel miras, bir toplumun üyelerine ortak geçmişlerini anlatan, aralarındaki dayanışma ve birlik duygularını güçlendiren bir hazinedir. İnsanların tarih boyunca biriktirdikleri deneyimlerin ve geleneklerin devamlılığını, geleceğin doğru kurulmasını sağlar.</a:t>
            </a:r>
            <a:endParaRPr lang="tr-TR"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r>
              <a:rPr lang="tr-TR" dirty="0" smtClean="0"/>
              <a:t>Tarihi ve kültürel miras yalnızca sahip olduğu değerler nedeniyle değil, gençlere yeni öğrenme ve gelişme fırsatları sunduğu, insanlara güzel duygular ve sıcak anılar yaşattığı, yaratıcılığı ve keşfetme güdüsünü beslediği, dünyaya ve hayata bakışımıza derinlik kattığı ve hepimizin geçmişimizden öğrenecek çok şeyimiz olduğu için korunmalıdır.</a:t>
            </a:r>
            <a:endParaRPr lang="tr-TR"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d.</a:t>
            </a:r>
            <a:r>
              <a:rPr lang="tr-TR" dirty="0" smtClean="0">
                <a:solidFill>
                  <a:srgbClr val="C00000"/>
                </a:solidFill>
              </a:rPr>
              <a:t>D</a:t>
            </a:r>
            <a:r>
              <a:rPr lang="tr-TR" dirty="0" smtClean="0">
                <a:solidFill>
                  <a:srgbClr val="92D050"/>
                </a:solidFill>
              </a:rPr>
              <a:t>o</a:t>
            </a:r>
            <a:r>
              <a:rPr lang="tr-TR" dirty="0" smtClean="0">
                <a:solidFill>
                  <a:srgbClr val="00B050"/>
                </a:solidFill>
              </a:rPr>
              <a:t>ğ</a:t>
            </a:r>
            <a:r>
              <a:rPr lang="tr-TR" dirty="0" smtClean="0">
                <a:solidFill>
                  <a:srgbClr val="00B0F0"/>
                </a:solidFill>
              </a:rPr>
              <a:t>a</a:t>
            </a:r>
            <a:r>
              <a:rPr lang="tr-TR" dirty="0" smtClean="0">
                <a:solidFill>
                  <a:srgbClr val="002060"/>
                </a:solidFill>
              </a:rPr>
              <a:t>l</a:t>
            </a:r>
            <a:r>
              <a:rPr lang="tr-TR" dirty="0" smtClean="0"/>
              <a:t>  </a:t>
            </a:r>
            <a:r>
              <a:rPr lang="tr-TR" dirty="0" smtClean="0">
                <a:solidFill>
                  <a:srgbClr val="7030A0"/>
                </a:solidFill>
              </a:rPr>
              <a:t>M</a:t>
            </a:r>
            <a:r>
              <a:rPr lang="tr-TR" dirty="0" smtClean="0">
                <a:solidFill>
                  <a:srgbClr val="3CD87B"/>
                </a:solidFill>
              </a:rPr>
              <a:t>i</a:t>
            </a:r>
            <a:r>
              <a:rPr lang="tr-TR" dirty="0" smtClean="0">
                <a:solidFill>
                  <a:srgbClr val="66FFFF"/>
                </a:solidFill>
              </a:rPr>
              <a:t>r</a:t>
            </a:r>
            <a:r>
              <a:rPr lang="tr-TR" dirty="0" smtClean="0">
                <a:solidFill>
                  <a:srgbClr val="FF5050"/>
                </a:solidFill>
              </a:rPr>
              <a:t>a</a:t>
            </a:r>
            <a:r>
              <a:rPr lang="tr-TR" dirty="0" smtClean="0">
                <a:solidFill>
                  <a:srgbClr val="FF0066"/>
                </a:solidFill>
              </a:rPr>
              <a:t>s</a:t>
            </a:r>
            <a:endParaRPr lang="tr-TR" dirty="0">
              <a:solidFill>
                <a:srgbClr val="FF0066"/>
              </a:solidFill>
            </a:endParaRPr>
          </a:p>
        </p:txBody>
      </p:sp>
      <p:sp>
        <p:nvSpPr>
          <p:cNvPr id="3" name="2 İçerik Yer Tutucusu"/>
          <p:cNvSpPr>
            <a:spLocks noGrp="1"/>
          </p:cNvSpPr>
          <p:nvPr>
            <p:ph idx="1"/>
          </p:nvPr>
        </p:nvSpPr>
        <p:spPr/>
        <p:txBody>
          <a:bodyPr/>
          <a:lstStyle/>
          <a:p>
            <a:r>
              <a:rPr lang="tr-TR" dirty="0" smtClean="0"/>
              <a:t> Estetik, kültürel, bilimsel, ekonomik unsurlarla zenginleşen doğal güzelliklerin ve biyolojik çeşitliliğin oluşturduğu değerlerdir. Bilimsel veya görsel açıdan az rastlanan küresel değeri olan jeolojik ve morfolojik oluşumlar, tükenme tehdidi altındaki hayvan ve bitki türlerinin yetiştiği yerler doğal miras alanları olarak kabul edilir</a:t>
            </a:r>
            <a:r>
              <a:rPr lang="tr-TR" dirty="0" smtClean="0"/>
              <a:t>. </a:t>
            </a:r>
            <a:r>
              <a:rPr lang="tr-TR" b="1" dirty="0" smtClean="0">
                <a:ln w="19050">
                  <a:solidFill>
                    <a:schemeClr val="tx2">
                      <a:tint val="1000"/>
                    </a:schemeClr>
                  </a:solidFill>
                  <a:prstDash val="solid"/>
                </a:ln>
                <a:solidFill>
                  <a:srgbClr val="00B050"/>
                </a:solidFill>
                <a:effectLst>
                  <a:outerShdw blurRad="50000" dist="50800" dir="7500000" algn="tl">
                    <a:srgbClr val="000000">
                      <a:shade val="5000"/>
                      <a:alpha val="35000"/>
                    </a:srgbClr>
                  </a:outerShdw>
                </a:effectLst>
                <a:latin typeface="Rockwell Extra Bold" pitchFamily="18" charset="0"/>
                <a:hlinkClick r:id="rId2"/>
              </a:rPr>
              <a:t>www.</a:t>
            </a:r>
            <a:r>
              <a:rPr lang="tr-TR" b="1" dirty="0" err="1" smtClean="0">
                <a:ln w="19050">
                  <a:solidFill>
                    <a:schemeClr val="tx2">
                      <a:tint val="1000"/>
                    </a:schemeClr>
                  </a:solidFill>
                  <a:prstDash val="solid"/>
                </a:ln>
                <a:solidFill>
                  <a:srgbClr val="00B050"/>
                </a:solidFill>
                <a:effectLst>
                  <a:outerShdw blurRad="50000" dist="50800" dir="7500000" algn="tl">
                    <a:srgbClr val="000000">
                      <a:shade val="5000"/>
                      <a:alpha val="35000"/>
                    </a:srgbClr>
                  </a:outerShdw>
                </a:effectLst>
                <a:latin typeface="Rockwell Extra Bold" pitchFamily="18" charset="0"/>
                <a:hlinkClick r:id="rId2"/>
              </a:rPr>
              <a:t>sorubak</a:t>
            </a:r>
            <a:r>
              <a:rPr lang="tr-TR" b="1" dirty="0" smtClean="0">
                <a:ln w="19050">
                  <a:solidFill>
                    <a:schemeClr val="tx2">
                      <a:tint val="1000"/>
                    </a:schemeClr>
                  </a:solidFill>
                  <a:prstDash val="solid"/>
                </a:ln>
                <a:solidFill>
                  <a:srgbClr val="00B050"/>
                </a:solidFill>
                <a:effectLst>
                  <a:outerShdw blurRad="50000" dist="50800" dir="7500000" algn="tl">
                    <a:srgbClr val="000000">
                      <a:shade val="5000"/>
                      <a:alpha val="35000"/>
                    </a:srgbClr>
                  </a:outerShdw>
                </a:effectLst>
                <a:latin typeface="Rockwell Extra Bold" pitchFamily="18" charset="0"/>
                <a:hlinkClick r:id="rId2"/>
              </a:rPr>
              <a:t>.com</a:t>
            </a:r>
            <a:endParaRPr lang="tr-TR"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pPr>
              <a:buNone/>
            </a:pPr>
            <a:r>
              <a:rPr lang="tr-TR" dirty="0" smtClean="0"/>
              <a:t>Dünyada ve çevremizde hiçbir koruma statüsüne sahip olmayan veya korunma önlemlerinin yetersiz olduğu pek çok doğal alan bulunmaktadır. Bu alanları belirlemek ve bir an önce koruma altına almak, hem doğanın korunması, hem de doğal kaynakların sağlıklı bir şekilde kullanılması için büyük önem taşımaktadır.</a:t>
            </a:r>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Şehir Hayatı">
  <a:themeElements>
    <a:clrScheme name="Şehir Hayatı">
      <a:dk1>
        <a:sysClr val="windowText" lastClr="000000"/>
      </a:dk1>
      <a:lt1>
        <a:sysClr val="window" lastClr="FFFFFF"/>
      </a:lt1>
      <a:dk2>
        <a:srgbClr val="424456"/>
      </a:dk2>
      <a:lt2>
        <a:srgbClr val="DEDEDE"/>
      </a:lt2>
      <a:accent1>
        <a:srgbClr val="53548A"/>
      </a:accent1>
      <a:accent2>
        <a:srgbClr val="438086"/>
      </a:accent2>
      <a:accent3>
        <a:srgbClr val="A04DA3"/>
      </a:accent3>
      <a:accent4>
        <a:srgbClr val="C4652D"/>
      </a:accent4>
      <a:accent5>
        <a:srgbClr val="8B5D3D"/>
      </a:accent5>
      <a:accent6>
        <a:srgbClr val="5C92B5"/>
      </a:accent6>
      <a:hlink>
        <a:srgbClr val="67AFBD"/>
      </a:hlink>
      <a:folHlink>
        <a:srgbClr val="C2A874"/>
      </a:folHlink>
    </a:clrScheme>
    <a:fontScheme name="Şehir Hayatı">
      <a:majorFont>
        <a:latin typeface="Trebuchet MS"/>
        <a:ea typeface=""/>
        <a:cs typeface=""/>
        <a:font script="Jpan" typeface="HGｺﾞｼｯｸM"/>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eorgia"/>
        <a:ea typeface=""/>
        <a:cs typeface=""/>
        <a:font script="Jpan" typeface="HG明朝B"/>
        <a:font script="Hang" typeface="맑은 고딕"/>
        <a:font script="Hans" typeface="宋体"/>
        <a:font script="Hant" typeface="新細明體"/>
        <a:font script="Arab" typeface="Arial"/>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Şehir Hayatı">
      <a:fillStyleLst>
        <a:solidFill>
          <a:schemeClr val="phClr"/>
        </a:solidFill>
        <a:gradFill rotWithShape="1">
          <a:gsLst>
            <a:gs pos="0">
              <a:schemeClr val="phClr">
                <a:tint val="1000"/>
                <a:satMod val="255000"/>
              </a:schemeClr>
            </a:gs>
            <a:gs pos="55000">
              <a:schemeClr val="phClr">
                <a:tint val="12000"/>
                <a:satMod val="255000"/>
              </a:schemeClr>
            </a:gs>
            <a:gs pos="100000">
              <a:schemeClr val="phClr">
                <a:tint val="45000"/>
                <a:satMod val="250000"/>
              </a:schemeClr>
            </a:gs>
          </a:gsLst>
          <a:path path="circle">
            <a:fillToRect l="-40000" t="-90000" r="140000" b="190000"/>
          </a:path>
        </a:gradFill>
        <a:gradFill rotWithShape="1">
          <a:gsLst>
            <a:gs pos="0">
              <a:schemeClr val="phClr">
                <a:tint val="43000"/>
                <a:satMod val="165000"/>
              </a:schemeClr>
            </a:gs>
            <a:gs pos="55000">
              <a:schemeClr val="phClr">
                <a:tint val="83000"/>
                <a:satMod val="155000"/>
              </a:schemeClr>
            </a:gs>
            <a:gs pos="100000">
              <a:schemeClr val="phClr">
                <a:shade val="85000"/>
              </a:schemeClr>
            </a:gs>
          </a:gsLst>
          <a:path path="circle">
            <a:fillToRect l="-40000" t="-90000" r="140000" b="190000"/>
          </a:path>
        </a:gradFill>
      </a:fillStyleLst>
      <a:lnStyleLst>
        <a:ln w="9525" cap="flat" cmpd="sng" algn="ctr">
          <a:solidFill>
            <a:schemeClr val="phClr"/>
          </a:solidFill>
          <a:prstDash val="solid"/>
        </a:ln>
        <a:ln w="19050" cap="flat" cmpd="sng" algn="ctr">
          <a:solidFill>
            <a:schemeClr val="phClr"/>
          </a:solidFill>
          <a:prstDash val="solid"/>
        </a:ln>
        <a:ln w="31750" cap="flat" cmpd="sng" algn="ctr">
          <a:solidFill>
            <a:schemeClr val="phClr"/>
          </a:solidFill>
          <a:prstDash val="solid"/>
        </a:ln>
      </a:lnStyleLst>
      <a:effectStyleLst>
        <a:effectStyle>
          <a:effectLst>
            <a:outerShdw blurRad="51500" dist="25400" dir="5400000" rotWithShape="0">
              <a:srgbClr val="000000">
                <a:alpha val="40000"/>
              </a:srgbClr>
            </a:outerShdw>
          </a:effectLst>
        </a:effectStyle>
        <a:effectStyle>
          <a:effectLst>
            <a:outerShdw blurRad="50800" dist="25400" dir="5400000" rotWithShape="0">
              <a:srgbClr val="000000">
                <a:alpha val="4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chemeClr val="phClr">
                <a:satMod val="115000"/>
              </a:schemeClr>
            </a:contourClr>
          </a:sp3d>
        </a:effectStyle>
      </a:effectStyleLst>
      <a:bgFillStyleLst>
        <a:solidFill>
          <a:schemeClr val="phClr"/>
        </a:solidFill>
        <a:gradFill rotWithShape="1">
          <a:gsLst>
            <a:gs pos="100000">
              <a:schemeClr val="phClr">
                <a:tint val="80000"/>
                <a:satMod val="250000"/>
              </a:schemeClr>
            </a:gs>
            <a:gs pos="60000">
              <a:schemeClr val="phClr">
                <a:shade val="38000"/>
                <a:satMod val="175000"/>
              </a:schemeClr>
            </a:gs>
            <a:gs pos="0">
              <a:schemeClr val="phClr">
                <a:shade val="30000"/>
                <a:satMod val="175000"/>
              </a:schemeClr>
            </a:gs>
          </a:gsLst>
          <a:lin ang="5400000" scaled="0"/>
        </a:gradFill>
        <a:blipFill>
          <a:blip xmlns:r="http://schemas.openxmlformats.org/officeDocument/2006/relationships" r:embed="rId1">
            <a:duotone>
              <a:schemeClr val="phClr">
                <a:shade val="48000"/>
              </a:schemeClr>
              <a:schemeClr val="phClr">
                <a:tint val="96000"/>
                <a:satMod val="150000"/>
              </a:schemeClr>
            </a:duotone>
          </a:blip>
          <a:tile tx="0" ty="0" sx="80000" sy="80000" flip="none" algn="tl"/>
        </a:blip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Urban</Template>
  <TotalTime>41</TotalTime>
  <Words>254</Words>
  <Application>Microsoft Office PowerPoint</Application>
  <PresentationFormat>Ekran Gösterisi (4:3)</PresentationFormat>
  <Paragraphs>20</Paragraphs>
  <Slides>8</Slides>
  <Notes>1</Notes>
  <HiddenSlides>0</HiddenSlides>
  <MMClips>0</MMClips>
  <ScaleCrop>false</ScaleCrop>
  <HeadingPairs>
    <vt:vector size="4" baseType="variant">
      <vt:variant>
        <vt:lpstr>Tema</vt:lpstr>
      </vt:variant>
      <vt:variant>
        <vt:i4>1</vt:i4>
      </vt:variant>
      <vt:variant>
        <vt:lpstr>Slayt Başlıkları</vt:lpstr>
      </vt:variant>
      <vt:variant>
        <vt:i4>8</vt:i4>
      </vt:variant>
    </vt:vector>
  </HeadingPairs>
  <TitlesOfParts>
    <vt:vector size="9" baseType="lpstr">
      <vt:lpstr>Şehir Hayatı</vt:lpstr>
      <vt:lpstr>DÜNYANIN ORTAK MİRASI</vt:lpstr>
      <vt:lpstr> a.Miras Nedir ? </vt:lpstr>
      <vt:lpstr>b.Ortak Miras</vt:lpstr>
      <vt:lpstr>Ülkemizdeki Ortak Miras Ögeleri</vt:lpstr>
      <vt:lpstr>c.Kültürel Miras</vt:lpstr>
      <vt:lpstr>Slayt 6</vt:lpstr>
      <vt:lpstr>d.Doğal  Miras</vt:lpstr>
      <vt:lpstr>Slayt 8</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www.sorubak.com</dc:creator>
  <cp:keywords>www.sorubak.com</cp:keywords>
  <dc:description>www.sorubak.com</dc:description>
  <cp:lastModifiedBy>Dogan</cp:lastModifiedBy>
  <cp:revision>www.sorubak.com</cp:revision>
  <dcterms:modified xsi:type="dcterms:W3CDTF">2013-06-03T08:30:08Z</dcterms:modified>
  <cp:category>www.sorubak.com</cp:category>
  <cp:version>www.sorubak.com</cp:version>
</cp:coreProperties>
</file>