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4" d="100"/>
          <a:sy n="74" d="100"/>
        </p:scale>
        <p:origin x="-1044" y="-90"/>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9" name="8 Alt Başlık"/>
          <p:cNvSpPr>
            <a:spLocks noGrp="1"/>
          </p:cNvSpPr>
          <p:nvPr>
            <p:ph type="subTitle" idx="1"/>
          </p:nvPr>
        </p:nvSpPr>
        <p:spPr>
          <a:xfrm>
            <a:off x="457200" y="3699804"/>
            <a:ext cx="8305800" cy="1143000"/>
          </a:xfrm>
        </p:spPr>
        <p:txBody>
          <a:bodyPr>
            <a:noAutofit/>
          </a:bodyPr>
          <a:lstStyle>
            <a:lvl1pPr marL="0" indent="0" algn="ctr">
              <a:buNone/>
              <a:defRPr sz="2200" spc="100" baseline="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tr-TR" smtClean="0"/>
              <a:t>Asıl alt başlık stilini düzenlemek için tıklatın</a:t>
            </a:r>
            <a:endParaRPr kumimoji="0" lang="en-US"/>
          </a:p>
        </p:txBody>
      </p:sp>
      <p:sp>
        <p:nvSpPr>
          <p:cNvPr id="28" name="27 Başlık"/>
          <p:cNvSpPr>
            <a:spLocks noGrp="1"/>
          </p:cNvSpPr>
          <p:nvPr>
            <p:ph type="ctrTitle"/>
          </p:nvPr>
        </p:nvSpPr>
        <p:spPr>
          <a:xfrm>
            <a:off x="457200" y="1433732"/>
            <a:ext cx="8305800" cy="1981200"/>
          </a:xfrm>
          <a:ln w="6350" cap="rnd">
            <a:noFill/>
          </a:ln>
        </p:spPr>
        <p:txBody>
          <a:bodyPr anchor="b" anchorCtr="0">
            <a:noAutofit/>
          </a:bodyPr>
          <a:lstStyle>
            <a:lvl1pPr algn="ctr">
              <a:defRPr lang="en-US" sz="4800" b="0" dirty="0">
                <a:ln w="3200">
                  <a:solidFill>
                    <a:schemeClr val="bg2">
                      <a:shade val="75000"/>
                      <a:alpha val="25000"/>
                    </a:schemeClr>
                  </a:solidFill>
                  <a:prstDash val="solid"/>
                  <a:round/>
                </a:ln>
                <a:solidFill>
                  <a:srgbClr val="F9F9F9"/>
                </a:solidFill>
                <a:effectLst>
                  <a:innerShdw blurRad="50800" dist="25400" dir="13500000">
                    <a:srgbClr val="000000">
                      <a:alpha val="70000"/>
                    </a:srgbClr>
                  </a:innerShdw>
                </a:effectLst>
              </a:defRPr>
            </a:lvl1pPr>
          </a:lstStyle>
          <a:p>
            <a:r>
              <a:rPr kumimoji="0" lang="tr-TR" smtClean="0"/>
              <a:t>Asıl başlık stili için tıklatın</a:t>
            </a:r>
            <a:endParaRPr kumimoji="0" lang="en-US"/>
          </a:p>
        </p:txBody>
      </p:sp>
      <p:cxnSp>
        <p:nvCxnSpPr>
          <p:cNvPr id="8" name="7 Düz Bağlayıcı"/>
          <p:cNvCxnSpPr/>
          <p:nvPr/>
        </p:nvCxnSpPr>
        <p:spPr>
          <a:xfrm>
            <a:off x="1463626" y="3550126"/>
            <a:ext cx="2971800" cy="1588"/>
          </a:xfrm>
          <a:prstGeom prst="line">
            <a:avLst/>
          </a:prstGeom>
          <a:ln w="9525" cap="flat" cmpd="sng" algn="ctr">
            <a:solidFill>
              <a:schemeClr val="bg2">
                <a:tint val="20000"/>
              </a:schemeClr>
            </a:solidFill>
            <a:prstDash val="solid"/>
          </a:ln>
          <a:effectLst>
            <a:outerShdw blurRad="31750"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cxnSp>
        <p:nvCxnSpPr>
          <p:cNvPr id="13" name="12 Düz Bağlayıcı"/>
          <p:cNvCxnSpPr/>
          <p:nvPr/>
        </p:nvCxnSpPr>
        <p:spPr>
          <a:xfrm>
            <a:off x="4708574" y="3550126"/>
            <a:ext cx="2971800" cy="1588"/>
          </a:xfrm>
          <a:prstGeom prst="line">
            <a:avLst/>
          </a:prstGeom>
          <a:ln w="9525" cap="flat" cmpd="sng" algn="ctr">
            <a:solidFill>
              <a:schemeClr val="bg2">
                <a:tint val="20000"/>
              </a:schemeClr>
            </a:solidFill>
            <a:prstDash val="solid"/>
          </a:ln>
          <a:effectLst>
            <a:outerShdw blurRad="31750"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sp>
        <p:nvSpPr>
          <p:cNvPr id="14" name="13 Oval"/>
          <p:cNvSpPr/>
          <p:nvPr/>
        </p:nvSpPr>
        <p:spPr>
          <a:xfrm>
            <a:off x="4540348" y="3526302"/>
            <a:ext cx="45720" cy="45720"/>
          </a:xfrm>
          <a:prstGeom prst="ellipse">
            <a:avLst/>
          </a:prstGeom>
          <a:effectLst>
            <a:outerShdw blurRad="31750" dir="2700000" algn="tl" rotWithShape="0">
              <a:srgbClr val="000000">
                <a:alpha val="55000"/>
              </a:srgbClr>
            </a:outerShdw>
          </a:effectLst>
        </p:spPr>
        <p:style>
          <a:lnRef idx="2">
            <a:schemeClr val="accent2"/>
          </a:lnRef>
          <a:fillRef idx="1">
            <a:schemeClr val="accent2"/>
          </a:fillRef>
          <a:effectRef idx="0">
            <a:schemeClr val="accent2"/>
          </a:effectRef>
          <a:fontRef idx="minor">
            <a:schemeClr val="lt1"/>
          </a:fontRef>
        </p:style>
        <p:txBody>
          <a:bodyPr rtlCol="0" anchor="ctr"/>
          <a:lstStyle/>
          <a:p>
            <a:pPr algn="ctr" eaLnBrk="1" latinLnBrk="0" hangingPunct="1"/>
            <a:endParaRPr kumimoji="0" lang="en-US"/>
          </a:p>
        </p:txBody>
      </p:sp>
      <p:sp>
        <p:nvSpPr>
          <p:cNvPr id="15" name="14 Veri Yer Tutucusu"/>
          <p:cNvSpPr>
            <a:spLocks noGrp="1"/>
          </p:cNvSpPr>
          <p:nvPr>
            <p:ph type="dt" sz="half" idx="10"/>
          </p:nvPr>
        </p:nvSpPr>
        <p:spPr/>
        <p:txBody>
          <a:bodyPr/>
          <a:lstStyle/>
          <a:p>
            <a:fld id="{766C620F-4947-48E3-8192-B70E766B7523}" type="datetimeFigureOut">
              <a:rPr lang="tr-TR" smtClean="0"/>
              <a:pPr/>
              <a:t>21.02.2013</a:t>
            </a:fld>
            <a:endParaRPr lang="tr-TR"/>
          </a:p>
        </p:txBody>
      </p:sp>
      <p:sp>
        <p:nvSpPr>
          <p:cNvPr id="16" name="15 Slayt Numarası Yer Tutucusu"/>
          <p:cNvSpPr>
            <a:spLocks noGrp="1"/>
          </p:cNvSpPr>
          <p:nvPr>
            <p:ph type="sldNum" sz="quarter" idx="11"/>
          </p:nvPr>
        </p:nvSpPr>
        <p:spPr/>
        <p:txBody>
          <a:bodyPr/>
          <a:lstStyle/>
          <a:p>
            <a:fld id="{2E281DF9-B9C0-4745-B95F-A1EF9C09B5F8}" type="slidenum">
              <a:rPr lang="tr-TR" smtClean="0"/>
              <a:pPr/>
              <a:t>‹#›</a:t>
            </a:fld>
            <a:endParaRPr lang="tr-TR"/>
          </a:p>
        </p:txBody>
      </p:sp>
      <p:sp>
        <p:nvSpPr>
          <p:cNvPr id="17" name="16 Altbilgi Yer Tutucusu"/>
          <p:cNvSpPr>
            <a:spLocks noGrp="1"/>
          </p:cNvSpPr>
          <p:nvPr>
            <p:ph type="ftr" sz="quarter" idx="12"/>
          </p:nvPr>
        </p:nvSpPr>
        <p:spPr/>
        <p:txBody>
          <a:bodyPr/>
          <a:lstStyle/>
          <a:p>
            <a:endParaRPr lang="tr-T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kumimoji="0" lang="tr-TR" smtClean="0"/>
              <a:t>Asıl başlık stili için tıklatın</a:t>
            </a:r>
            <a:endParaRPr kumimoji="0" lang="en-US"/>
          </a:p>
        </p:txBody>
      </p:sp>
      <p:sp>
        <p:nvSpPr>
          <p:cNvPr id="3" name="2 Dikey Metin Yer Tutucusu"/>
          <p:cNvSpPr>
            <a:spLocks noGrp="1"/>
          </p:cNvSpPr>
          <p:nvPr>
            <p:ph type="body" orient="vert" idx="1"/>
          </p:nvPr>
        </p:nvSpPr>
        <p:spPr/>
        <p:txBody>
          <a:bodyPr vert="eaVer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p>
            <a:fld id="{766C620F-4947-48E3-8192-B70E766B7523}" type="datetimeFigureOut">
              <a:rPr lang="tr-TR" smtClean="0"/>
              <a:pPr/>
              <a:t>21.02.2013</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2E281DF9-B9C0-4745-B95F-A1EF9C09B5F8}" type="slidenum">
              <a:rPr lang="tr-TR" smtClean="0"/>
              <a:pPr/>
              <a:t>‹#›</a:t>
            </a:fld>
            <a:endParaRPr lang="tr-T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274638"/>
            <a:ext cx="2057400" cy="5851525"/>
          </a:xfrm>
        </p:spPr>
        <p:txBody>
          <a:bodyPr vert="eaVert"/>
          <a:lstStyle/>
          <a:p>
            <a:r>
              <a:rPr kumimoji="0" lang="tr-TR" smtClean="0"/>
              <a:t>Asıl başlık stili için tıklatın</a:t>
            </a:r>
            <a:endParaRPr kumimoji="0" lang="en-US"/>
          </a:p>
        </p:txBody>
      </p:sp>
      <p:sp>
        <p:nvSpPr>
          <p:cNvPr id="3" name="2 Dikey Metin Yer Tutucusu"/>
          <p:cNvSpPr>
            <a:spLocks noGrp="1"/>
          </p:cNvSpPr>
          <p:nvPr>
            <p:ph type="body" orient="vert" idx="1"/>
          </p:nvPr>
        </p:nvSpPr>
        <p:spPr>
          <a:xfrm>
            <a:off x="457200" y="274638"/>
            <a:ext cx="6019800" cy="5851525"/>
          </a:xfrm>
        </p:spPr>
        <p:txBody>
          <a:bodyPr vert="eaVer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p>
            <a:fld id="{766C620F-4947-48E3-8192-B70E766B7523}" type="datetimeFigureOut">
              <a:rPr lang="tr-TR" smtClean="0"/>
              <a:pPr/>
              <a:t>21.02.2013</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2E281DF9-B9C0-4745-B95F-A1EF9C09B5F8}" type="slidenum">
              <a:rPr lang="tr-TR" smtClean="0"/>
              <a:pPr/>
              <a:t>‹#›</a:t>
            </a:fld>
            <a:endParaRPr lang="tr-T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9" name="8 İçerik Yer Tutucusu"/>
          <p:cNvSpPr>
            <a:spLocks noGrp="1"/>
          </p:cNvSpPr>
          <p:nvPr>
            <p:ph idx="1"/>
          </p:nvPr>
        </p:nvSpPr>
        <p:spPr>
          <a:xfrm>
            <a:off x="457200" y="1524000"/>
            <a:ext cx="8229600" cy="4572000"/>
          </a:xfrm>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14" name="13 Veri Yer Tutucusu"/>
          <p:cNvSpPr>
            <a:spLocks noGrp="1"/>
          </p:cNvSpPr>
          <p:nvPr>
            <p:ph type="dt" sz="half" idx="14"/>
          </p:nvPr>
        </p:nvSpPr>
        <p:spPr/>
        <p:txBody>
          <a:bodyPr/>
          <a:lstStyle/>
          <a:p>
            <a:fld id="{766C620F-4947-48E3-8192-B70E766B7523}" type="datetimeFigureOut">
              <a:rPr lang="tr-TR" smtClean="0"/>
              <a:pPr/>
              <a:t>21.02.2013</a:t>
            </a:fld>
            <a:endParaRPr lang="tr-TR"/>
          </a:p>
        </p:txBody>
      </p:sp>
      <p:sp>
        <p:nvSpPr>
          <p:cNvPr id="15" name="14 Slayt Numarası Yer Tutucusu"/>
          <p:cNvSpPr>
            <a:spLocks noGrp="1"/>
          </p:cNvSpPr>
          <p:nvPr>
            <p:ph type="sldNum" sz="quarter" idx="15"/>
          </p:nvPr>
        </p:nvSpPr>
        <p:spPr/>
        <p:txBody>
          <a:bodyPr/>
          <a:lstStyle>
            <a:lvl1pPr algn="ctr">
              <a:defRPr/>
            </a:lvl1pPr>
          </a:lstStyle>
          <a:p>
            <a:fld id="{2E281DF9-B9C0-4745-B95F-A1EF9C09B5F8}" type="slidenum">
              <a:rPr lang="tr-TR" smtClean="0"/>
              <a:pPr/>
              <a:t>‹#›</a:t>
            </a:fld>
            <a:endParaRPr lang="tr-TR"/>
          </a:p>
        </p:txBody>
      </p:sp>
      <p:sp>
        <p:nvSpPr>
          <p:cNvPr id="16" name="15 Altbilgi Yer Tutucusu"/>
          <p:cNvSpPr>
            <a:spLocks noGrp="1"/>
          </p:cNvSpPr>
          <p:nvPr>
            <p:ph type="ftr" sz="quarter" idx="16"/>
          </p:nvPr>
        </p:nvSpPr>
        <p:spPr/>
        <p:txBody>
          <a:bodyPr/>
          <a:lstStyle/>
          <a:p>
            <a:endParaRPr lang="tr-TR"/>
          </a:p>
        </p:txBody>
      </p:sp>
      <p:sp>
        <p:nvSpPr>
          <p:cNvPr id="17" name="16 Başlık"/>
          <p:cNvSpPr>
            <a:spLocks noGrp="1"/>
          </p:cNvSpPr>
          <p:nvPr>
            <p:ph type="title"/>
          </p:nvPr>
        </p:nvSpPr>
        <p:spPr/>
        <p:txBody>
          <a:bodyPr rtlCol="0" anchor="b" anchorCtr="0"/>
          <a:lstStyle/>
          <a:p>
            <a:r>
              <a:rPr kumimoji="0" lang="tr-TR" smtClean="0"/>
              <a:t>Asıl başlık stili için tıklatın</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4" name="3 Veri Yer Tutucusu"/>
          <p:cNvSpPr>
            <a:spLocks noGrp="1"/>
          </p:cNvSpPr>
          <p:nvPr>
            <p:ph type="dt" sz="half" idx="10"/>
          </p:nvPr>
        </p:nvSpPr>
        <p:spPr/>
        <p:txBody>
          <a:bodyPr/>
          <a:lstStyle/>
          <a:p>
            <a:fld id="{766C620F-4947-48E3-8192-B70E766B7523}" type="datetimeFigureOut">
              <a:rPr lang="tr-TR" smtClean="0"/>
              <a:pPr/>
              <a:t>21.02.2013</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2E281DF9-B9C0-4745-B95F-A1EF9C09B5F8}" type="slidenum">
              <a:rPr lang="tr-TR" smtClean="0"/>
              <a:pPr/>
              <a:t>‹#›</a:t>
            </a:fld>
            <a:endParaRPr lang="tr-TR"/>
          </a:p>
        </p:txBody>
      </p:sp>
      <p:sp>
        <p:nvSpPr>
          <p:cNvPr id="2" name="1 Başlık"/>
          <p:cNvSpPr>
            <a:spLocks noGrp="1"/>
          </p:cNvSpPr>
          <p:nvPr>
            <p:ph type="title"/>
          </p:nvPr>
        </p:nvSpPr>
        <p:spPr>
          <a:xfrm>
            <a:off x="685800" y="3505200"/>
            <a:ext cx="7924800" cy="1371600"/>
          </a:xfrm>
        </p:spPr>
        <p:txBody>
          <a:bodyPr>
            <a:noAutofit/>
          </a:bodyPr>
          <a:lstStyle>
            <a:lvl1pPr algn="l" rtl="0">
              <a:spcBef>
                <a:spcPct val="0"/>
              </a:spcBef>
              <a:buNone/>
              <a:defRPr lang="en-US" sz="4800" b="0" dirty="0">
                <a:ln w="3200">
                  <a:solidFill>
                    <a:schemeClr val="bg2">
                      <a:shade val="25000"/>
                      <a:alpha val="25000"/>
                    </a:schemeClr>
                  </a:solidFill>
                  <a:prstDash val="solid"/>
                  <a:round/>
                </a:ln>
                <a:solidFill>
                  <a:srgbClr val="F9F9F9"/>
                </a:solidFill>
                <a:effectLst>
                  <a:innerShdw blurRad="38100" dist="25400" dir="13500000">
                    <a:prstClr val="black">
                      <a:alpha val="70000"/>
                    </a:prstClr>
                  </a:innerShdw>
                </a:effectLst>
              </a:defRPr>
            </a:lvl1pPr>
          </a:lstStyle>
          <a:p>
            <a:r>
              <a:rPr kumimoji="0" lang="tr-TR" smtClean="0"/>
              <a:t>Asıl başlık stili için tıklatın</a:t>
            </a:r>
            <a:endParaRPr kumimoji="0" lang="en-US"/>
          </a:p>
        </p:txBody>
      </p:sp>
      <p:sp>
        <p:nvSpPr>
          <p:cNvPr id="3" name="2 Metin Yer Tutucusu"/>
          <p:cNvSpPr>
            <a:spLocks noGrp="1"/>
          </p:cNvSpPr>
          <p:nvPr>
            <p:ph type="body" idx="1"/>
          </p:nvPr>
        </p:nvSpPr>
        <p:spPr>
          <a:xfrm>
            <a:off x="685800" y="4958864"/>
            <a:ext cx="7924800" cy="984736"/>
          </a:xfrm>
        </p:spPr>
        <p:txBody>
          <a:bodyPr anchor="t"/>
          <a:lstStyle>
            <a:lvl1pPr marL="0" indent="0">
              <a:buNone/>
              <a:defRPr sz="2000" spc="100" baseline="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tr-TR" smtClean="0"/>
              <a:t>Asıl metin stillerini düzenlemek için tıklatın</a:t>
            </a:r>
          </a:p>
        </p:txBody>
      </p:sp>
      <p:cxnSp>
        <p:nvCxnSpPr>
          <p:cNvPr id="7" name="6 Düz Bağlayıcı"/>
          <p:cNvCxnSpPr/>
          <p:nvPr/>
        </p:nvCxnSpPr>
        <p:spPr>
          <a:xfrm>
            <a:off x="685800" y="4916992"/>
            <a:ext cx="7924800" cy="4301"/>
          </a:xfrm>
          <a:prstGeom prst="line">
            <a:avLst/>
          </a:prstGeom>
          <a:noFill/>
          <a:ln w="9525" cap="flat" cmpd="sng" algn="ctr">
            <a:solidFill>
              <a:srgbClr val="E9E9E8"/>
            </a:solidFill>
            <a:prstDash val="solid"/>
          </a:ln>
          <a:effectLst>
            <a:outerShdw blurRad="31750"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5" name="4 Veri Yer Tutucusu"/>
          <p:cNvSpPr>
            <a:spLocks noGrp="1"/>
          </p:cNvSpPr>
          <p:nvPr>
            <p:ph type="dt" sz="half" idx="10"/>
          </p:nvPr>
        </p:nvSpPr>
        <p:spPr/>
        <p:txBody>
          <a:bodyPr/>
          <a:lstStyle/>
          <a:p>
            <a:fld id="{766C620F-4947-48E3-8192-B70E766B7523}" type="datetimeFigureOut">
              <a:rPr lang="tr-TR" smtClean="0"/>
              <a:pPr/>
              <a:t>21.02.2013</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2E281DF9-B9C0-4745-B95F-A1EF9C09B5F8}" type="slidenum">
              <a:rPr lang="tr-TR" smtClean="0"/>
              <a:pPr/>
              <a:t>‹#›</a:t>
            </a:fld>
            <a:endParaRPr lang="tr-TR"/>
          </a:p>
        </p:txBody>
      </p:sp>
      <p:sp>
        <p:nvSpPr>
          <p:cNvPr id="2" name="1 Başlık"/>
          <p:cNvSpPr>
            <a:spLocks noGrp="1"/>
          </p:cNvSpPr>
          <p:nvPr>
            <p:ph type="title"/>
          </p:nvPr>
        </p:nvSpPr>
        <p:spPr/>
        <p:txBody>
          <a:bodyPr/>
          <a:lstStyle/>
          <a:p>
            <a:r>
              <a:rPr kumimoji="0" lang="tr-TR" smtClean="0"/>
              <a:t>Asıl başlık stili için tıklatın</a:t>
            </a:r>
            <a:endParaRPr kumimoji="0" lang="en-US"/>
          </a:p>
        </p:txBody>
      </p:sp>
      <p:sp>
        <p:nvSpPr>
          <p:cNvPr id="11" name="10 İçerik Yer Tutucusu"/>
          <p:cNvSpPr>
            <a:spLocks noGrp="1"/>
          </p:cNvSpPr>
          <p:nvPr>
            <p:ph sz="half" idx="1"/>
          </p:nvPr>
        </p:nvSpPr>
        <p:spPr>
          <a:xfrm>
            <a:off x="457200" y="1524000"/>
            <a:ext cx="4059936" cy="4572000"/>
          </a:xfrm>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13" name="12 İçerik Yer Tutucusu"/>
          <p:cNvSpPr>
            <a:spLocks noGrp="1"/>
          </p:cNvSpPr>
          <p:nvPr>
            <p:ph sz="half" idx="2"/>
          </p:nvPr>
        </p:nvSpPr>
        <p:spPr>
          <a:xfrm>
            <a:off x="4648200" y="1524000"/>
            <a:ext cx="4059936" cy="4572000"/>
          </a:xfrm>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9" name="8 Slayt Numarası Yer Tutucusu"/>
          <p:cNvSpPr>
            <a:spLocks noGrp="1"/>
          </p:cNvSpPr>
          <p:nvPr>
            <p:ph type="sldNum" sz="quarter" idx="12"/>
          </p:nvPr>
        </p:nvSpPr>
        <p:spPr/>
        <p:txBody>
          <a:bodyPr/>
          <a:lstStyle/>
          <a:p>
            <a:fld id="{2E281DF9-B9C0-4745-B95F-A1EF9C09B5F8}" type="slidenum">
              <a:rPr lang="tr-TR" smtClean="0"/>
              <a:pPr/>
              <a:t>‹#›</a:t>
            </a:fld>
            <a:endParaRPr lang="tr-TR"/>
          </a:p>
        </p:txBody>
      </p:sp>
      <p:sp>
        <p:nvSpPr>
          <p:cNvPr id="8" name="7 Altbilgi Yer Tutucusu"/>
          <p:cNvSpPr>
            <a:spLocks noGrp="1"/>
          </p:cNvSpPr>
          <p:nvPr>
            <p:ph type="ftr" sz="quarter" idx="11"/>
          </p:nvPr>
        </p:nvSpPr>
        <p:spPr/>
        <p:txBody>
          <a:bodyPr/>
          <a:lstStyle/>
          <a:p>
            <a:endParaRPr lang="tr-TR"/>
          </a:p>
        </p:txBody>
      </p:sp>
      <p:sp>
        <p:nvSpPr>
          <p:cNvPr id="7" name="6 Veri Yer Tutucusu"/>
          <p:cNvSpPr>
            <a:spLocks noGrp="1"/>
          </p:cNvSpPr>
          <p:nvPr>
            <p:ph type="dt" sz="half" idx="10"/>
          </p:nvPr>
        </p:nvSpPr>
        <p:spPr/>
        <p:txBody>
          <a:bodyPr/>
          <a:lstStyle/>
          <a:p>
            <a:fld id="{766C620F-4947-48E3-8192-B70E766B7523}" type="datetimeFigureOut">
              <a:rPr lang="tr-TR" smtClean="0"/>
              <a:pPr/>
              <a:t>21.02.2013</a:t>
            </a:fld>
            <a:endParaRPr lang="tr-TR"/>
          </a:p>
        </p:txBody>
      </p:sp>
      <p:sp>
        <p:nvSpPr>
          <p:cNvPr id="3" name="2 Metin Yer Tutucusu"/>
          <p:cNvSpPr>
            <a:spLocks noGrp="1"/>
          </p:cNvSpPr>
          <p:nvPr>
            <p:ph type="body" idx="1"/>
          </p:nvPr>
        </p:nvSpPr>
        <p:spPr>
          <a:xfrm>
            <a:off x="457200" y="1399593"/>
            <a:ext cx="4040188" cy="762000"/>
          </a:xfrm>
          <a:noFill/>
          <a:ln w="25400" cap="rnd" cmpd="sng" algn="ctr">
            <a:noFill/>
            <a:prstDash val="solid"/>
          </a:ln>
          <a:effectLst>
            <a:softEdge rad="63500"/>
          </a:effectLst>
          <a:sp3d prstMaterial="flat"/>
        </p:spPr>
        <p:style>
          <a:lnRef idx="3">
            <a:schemeClr val="lt1"/>
          </a:lnRef>
          <a:fillRef idx="1">
            <a:schemeClr val="accent5"/>
          </a:fillRef>
          <a:effectRef idx="1">
            <a:schemeClr val="accent5"/>
          </a:effectRef>
          <a:fontRef idx="minor">
            <a:schemeClr val="lt1"/>
          </a:fontRef>
        </p:style>
        <p:txBody>
          <a:bodyPr lIns="91440" tIns="45720" rIns="91440" bIns="45720" anchor="b">
            <a:noAutofit/>
          </a:bodyPr>
          <a:lstStyle>
            <a:lvl1pPr marL="0" indent="0" algn="l">
              <a:spcBef>
                <a:spcPts val="0"/>
              </a:spcBef>
              <a:buNone/>
              <a:defRPr sz="2600" b="1">
                <a:solidFill>
                  <a:schemeClr val="tx2"/>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tr-TR" smtClean="0"/>
              <a:t>Asıl metin stillerini düzenlemek için tıklatın</a:t>
            </a:r>
          </a:p>
        </p:txBody>
      </p:sp>
      <p:sp>
        <p:nvSpPr>
          <p:cNvPr id="32" name="31 İçerik Yer Tutucusu"/>
          <p:cNvSpPr>
            <a:spLocks noGrp="1"/>
          </p:cNvSpPr>
          <p:nvPr>
            <p:ph sz="half" idx="2"/>
          </p:nvPr>
        </p:nvSpPr>
        <p:spPr>
          <a:xfrm>
            <a:off x="457200" y="2201896"/>
            <a:ext cx="4038600" cy="3913632"/>
          </a:xfrm>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34" name="33 İçerik Yer Tutucusu"/>
          <p:cNvSpPr>
            <a:spLocks noGrp="1"/>
          </p:cNvSpPr>
          <p:nvPr>
            <p:ph sz="quarter" idx="4"/>
          </p:nvPr>
        </p:nvSpPr>
        <p:spPr>
          <a:xfrm>
            <a:off x="4649788" y="2201896"/>
            <a:ext cx="4038600" cy="3913632"/>
          </a:xfrm>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2" name="1 Başlık"/>
          <p:cNvSpPr>
            <a:spLocks noGrp="1"/>
          </p:cNvSpPr>
          <p:nvPr>
            <p:ph type="title"/>
          </p:nvPr>
        </p:nvSpPr>
        <p:spPr>
          <a:xfrm>
            <a:off x="457200" y="155448"/>
            <a:ext cx="8229600" cy="1143000"/>
          </a:xfrm>
        </p:spPr>
        <p:txBody>
          <a:bodyPr anchor="b" anchorCtr="0"/>
          <a:lstStyle>
            <a:lvl1pPr>
              <a:defRPr/>
            </a:lvl1pPr>
          </a:lstStyle>
          <a:p>
            <a:r>
              <a:rPr kumimoji="0" lang="tr-TR" smtClean="0"/>
              <a:t>Asıl başlık stili için tıklatın</a:t>
            </a:r>
            <a:endParaRPr kumimoji="0" lang="en-US"/>
          </a:p>
        </p:txBody>
      </p:sp>
      <p:sp>
        <p:nvSpPr>
          <p:cNvPr id="12" name="11 Metin Yer Tutucusu"/>
          <p:cNvSpPr>
            <a:spLocks noGrp="1"/>
          </p:cNvSpPr>
          <p:nvPr>
            <p:ph type="body" idx="3"/>
          </p:nvPr>
        </p:nvSpPr>
        <p:spPr>
          <a:xfrm>
            <a:off x="4648200" y="1399593"/>
            <a:ext cx="4040188" cy="762000"/>
          </a:xfrm>
          <a:noFill/>
          <a:ln w="25400" cap="rnd" cmpd="sng" algn="ctr">
            <a:noFill/>
            <a:prstDash val="solid"/>
          </a:ln>
          <a:effectLst>
            <a:softEdge rad="63500"/>
          </a:effectLst>
        </p:spPr>
        <p:style>
          <a:lnRef idx="3">
            <a:schemeClr val="lt1"/>
          </a:lnRef>
          <a:fillRef idx="1">
            <a:schemeClr val="accent5"/>
          </a:fillRef>
          <a:effectRef idx="1">
            <a:schemeClr val="accent5"/>
          </a:effectRef>
          <a:fontRef idx="minor">
            <a:schemeClr val="lt1"/>
          </a:fontRef>
        </p:style>
        <p:txBody>
          <a:bodyPr lIns="91440" tIns="45720" rIns="91440" bIns="45720" anchor="b">
            <a:noAutofit/>
          </a:bodyPr>
          <a:lstStyle>
            <a:lvl1pPr marL="0" indent="0" algn="l">
              <a:spcBef>
                <a:spcPts val="0"/>
              </a:spcBef>
              <a:buNone/>
              <a:defRPr sz="2600" b="1" baseline="0">
                <a:solidFill>
                  <a:schemeClr val="tx2"/>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tr-TR" smtClean="0"/>
              <a:t>Asıl metin stillerini düzenlemek için tıklatın</a:t>
            </a:r>
          </a:p>
        </p:txBody>
      </p:sp>
      <p:cxnSp>
        <p:nvCxnSpPr>
          <p:cNvPr id="10" name="9 Düz Bağlayıcı"/>
          <p:cNvCxnSpPr/>
          <p:nvPr/>
        </p:nvCxnSpPr>
        <p:spPr>
          <a:xfrm>
            <a:off x="562945" y="2180219"/>
            <a:ext cx="3749040" cy="1588"/>
          </a:xfrm>
          <a:prstGeom prst="line">
            <a:avLst/>
          </a:prstGeom>
          <a:noFill/>
          <a:ln w="12700" cap="flat" cmpd="sng" algn="ctr">
            <a:solidFill>
              <a:schemeClr val="bg2">
                <a:tint val="20000"/>
              </a:schemeClr>
            </a:solidFill>
            <a:prstDash val="solid"/>
          </a:ln>
          <a:effectLst>
            <a:outerShdw blurRad="34925"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cxnSp>
        <p:nvCxnSpPr>
          <p:cNvPr id="17" name="16 Düz Bağlayıcı"/>
          <p:cNvCxnSpPr/>
          <p:nvPr/>
        </p:nvCxnSpPr>
        <p:spPr>
          <a:xfrm>
            <a:off x="4754880" y="2180219"/>
            <a:ext cx="3749040" cy="1588"/>
          </a:xfrm>
          <a:prstGeom prst="line">
            <a:avLst/>
          </a:prstGeom>
          <a:noFill/>
          <a:ln w="12700" cap="flat" cmpd="sng" algn="ctr">
            <a:solidFill>
              <a:schemeClr val="bg2">
                <a:tint val="20000"/>
              </a:schemeClr>
            </a:solidFill>
            <a:prstDash val="solid"/>
          </a:ln>
          <a:effectLst>
            <a:outerShdw blurRad="34925"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3" name="2 Veri Yer Tutucusu"/>
          <p:cNvSpPr>
            <a:spLocks noGrp="1"/>
          </p:cNvSpPr>
          <p:nvPr>
            <p:ph type="dt" sz="half" idx="10"/>
          </p:nvPr>
        </p:nvSpPr>
        <p:spPr/>
        <p:txBody>
          <a:bodyPr/>
          <a:lstStyle/>
          <a:p>
            <a:fld id="{766C620F-4947-48E3-8192-B70E766B7523}" type="datetimeFigureOut">
              <a:rPr lang="tr-TR" smtClean="0"/>
              <a:pPr/>
              <a:t>21.02.2013</a:t>
            </a:fld>
            <a:endParaRPr lang="tr-TR"/>
          </a:p>
        </p:txBody>
      </p:sp>
      <p:sp>
        <p:nvSpPr>
          <p:cNvPr id="4" name="3 Altbilgi Yer Tutucusu"/>
          <p:cNvSpPr>
            <a:spLocks noGrp="1"/>
          </p:cNvSpPr>
          <p:nvPr>
            <p:ph type="ftr" sz="quarter" idx="11"/>
          </p:nvPr>
        </p:nvSpPr>
        <p:spPr/>
        <p:txBody>
          <a:bodyPr/>
          <a:lstStyle/>
          <a:p>
            <a:endParaRPr lang="tr-TR"/>
          </a:p>
        </p:txBody>
      </p:sp>
      <p:sp>
        <p:nvSpPr>
          <p:cNvPr id="5" name="4 Slayt Numarası Yer Tutucusu"/>
          <p:cNvSpPr>
            <a:spLocks noGrp="1"/>
          </p:cNvSpPr>
          <p:nvPr>
            <p:ph type="sldNum" sz="quarter" idx="12"/>
          </p:nvPr>
        </p:nvSpPr>
        <p:spPr/>
        <p:txBody>
          <a:bodyPr/>
          <a:lstStyle/>
          <a:p>
            <a:fld id="{2E281DF9-B9C0-4745-B95F-A1EF9C09B5F8}" type="slidenum">
              <a:rPr lang="tr-TR" smtClean="0"/>
              <a:pPr/>
              <a:t>‹#›</a:t>
            </a:fld>
            <a:endParaRPr lang="tr-TR"/>
          </a:p>
        </p:txBody>
      </p:sp>
      <p:sp>
        <p:nvSpPr>
          <p:cNvPr id="2" name="1 Başlık"/>
          <p:cNvSpPr>
            <a:spLocks noGrp="1"/>
          </p:cNvSpPr>
          <p:nvPr>
            <p:ph type="title"/>
          </p:nvPr>
        </p:nvSpPr>
        <p:spPr/>
        <p:txBody>
          <a:bodyPr/>
          <a:lstStyle/>
          <a:p>
            <a:r>
              <a:rPr kumimoji="0" lang="tr-TR" smtClean="0"/>
              <a:t>Asıl başlık stili için tıklatın</a:t>
            </a:r>
            <a:endParaRPr kumimoji="0"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p>
            <a:fld id="{766C620F-4947-48E3-8192-B70E766B7523}" type="datetimeFigureOut">
              <a:rPr lang="tr-TR" smtClean="0"/>
              <a:pPr/>
              <a:t>21.02.2013</a:t>
            </a:fld>
            <a:endParaRPr lang="tr-TR"/>
          </a:p>
        </p:txBody>
      </p:sp>
      <p:sp>
        <p:nvSpPr>
          <p:cNvPr id="3" name="2 Altbilgi Yer Tutucusu"/>
          <p:cNvSpPr>
            <a:spLocks noGrp="1"/>
          </p:cNvSpPr>
          <p:nvPr>
            <p:ph type="ftr" sz="quarter" idx="11"/>
          </p:nvPr>
        </p:nvSpPr>
        <p:spPr/>
        <p:txBody>
          <a:bodyPr/>
          <a:lstStyle/>
          <a:p>
            <a:endParaRPr lang="tr-TR"/>
          </a:p>
        </p:txBody>
      </p:sp>
      <p:sp>
        <p:nvSpPr>
          <p:cNvPr id="4" name="3 Slayt Numarası Yer Tutucusu"/>
          <p:cNvSpPr>
            <a:spLocks noGrp="1"/>
          </p:cNvSpPr>
          <p:nvPr>
            <p:ph type="sldNum" sz="quarter" idx="12"/>
          </p:nvPr>
        </p:nvSpPr>
        <p:spPr/>
        <p:txBody>
          <a:bodyPr/>
          <a:lstStyle/>
          <a:p>
            <a:fld id="{2E281DF9-B9C0-4745-B95F-A1EF9C09B5F8}" type="slidenum">
              <a:rPr lang="tr-TR" smtClean="0"/>
              <a:pPr/>
              <a:t>‹#›</a:t>
            </a:fld>
            <a:endParaRPr lang="tr-T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Başlıklı İçerik">
    <p:spTree>
      <p:nvGrpSpPr>
        <p:cNvPr id="1" name=""/>
        <p:cNvGrpSpPr/>
        <p:nvPr/>
      </p:nvGrpSpPr>
      <p:grpSpPr>
        <a:xfrm>
          <a:off x="0" y="0"/>
          <a:ext cx="0" cy="0"/>
          <a:chOff x="0" y="0"/>
          <a:chExt cx="0" cy="0"/>
        </a:xfrm>
      </p:grpSpPr>
      <p:sp>
        <p:nvSpPr>
          <p:cNvPr id="29" name="28 İçerik Yer Tutucusu"/>
          <p:cNvSpPr>
            <a:spLocks noGrp="1"/>
          </p:cNvSpPr>
          <p:nvPr>
            <p:ph sz="quarter" idx="1"/>
          </p:nvPr>
        </p:nvSpPr>
        <p:spPr>
          <a:xfrm>
            <a:off x="457200" y="457200"/>
            <a:ext cx="6248400" cy="5715000"/>
          </a:xfrm>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3" name="2 Metin Yer Tutucusu"/>
          <p:cNvSpPr>
            <a:spLocks noGrp="1"/>
          </p:cNvSpPr>
          <p:nvPr>
            <p:ph type="body" idx="2"/>
          </p:nvPr>
        </p:nvSpPr>
        <p:spPr>
          <a:xfrm>
            <a:off x="6781800" y="1600200"/>
            <a:ext cx="1984248" cy="3733800"/>
          </a:xfrm>
        </p:spPr>
        <p:txBody>
          <a:bodyPr tIns="45720" bIns="45720" anchor="t" anchorCtr="0"/>
          <a:lstStyle>
            <a:lvl1pPr marL="0" indent="0">
              <a:lnSpc>
                <a:spcPct val="125000"/>
              </a:lnSpc>
              <a:spcAft>
                <a:spcPts val="1000"/>
              </a:spcAft>
              <a:buNone/>
              <a:defRPr sz="1600">
                <a:solidFill>
                  <a:schemeClr val="tx2"/>
                </a:solidFill>
              </a:defRPr>
            </a:lvl1pPr>
            <a:lvl2pPr>
              <a:buNone/>
              <a:defRPr sz="1200"/>
            </a:lvl2pPr>
            <a:lvl3pPr>
              <a:buNone/>
              <a:defRPr sz="1000"/>
            </a:lvl3pPr>
            <a:lvl4pPr>
              <a:buNone/>
              <a:defRPr sz="900"/>
            </a:lvl4pPr>
            <a:lvl5pPr>
              <a:buNone/>
              <a:defRPr sz="900"/>
            </a:lvl5pPr>
          </a:lstStyle>
          <a:p>
            <a:pPr lvl="0" eaLnBrk="1" latinLnBrk="0" hangingPunct="1"/>
            <a:r>
              <a:rPr kumimoji="0" lang="tr-TR" smtClean="0"/>
              <a:t>Asıl metin stillerini düzenlemek için tıklatın</a:t>
            </a:r>
          </a:p>
        </p:txBody>
      </p:sp>
      <p:sp>
        <p:nvSpPr>
          <p:cNvPr id="31" name="30 Başlık"/>
          <p:cNvSpPr>
            <a:spLocks noGrp="1"/>
          </p:cNvSpPr>
          <p:nvPr>
            <p:ph type="title"/>
          </p:nvPr>
        </p:nvSpPr>
        <p:spPr>
          <a:xfrm>
            <a:off x="6781800" y="457200"/>
            <a:ext cx="1981200" cy="1066800"/>
          </a:xfrm>
        </p:spPr>
        <p:txBody>
          <a:bodyPr lIns="91440" tIns="91440" anchor="b" anchorCtr="0"/>
          <a:lstStyle>
            <a:lvl1pPr algn="l">
              <a:buNone/>
              <a:defRPr sz="1800" b="1" spc="-50" baseline="0">
                <a:ln w="3175">
                  <a:noFill/>
                </a:ln>
                <a:solidFill>
                  <a:schemeClr val="tx2"/>
                </a:solidFill>
                <a:effectLst/>
                <a:latin typeface="+mn-lt"/>
                <a:ea typeface="+mn-ea"/>
                <a:cs typeface="+mn-cs"/>
              </a:defRPr>
            </a:lvl1pPr>
          </a:lstStyle>
          <a:p>
            <a:r>
              <a:rPr kumimoji="0" lang="tr-TR" smtClean="0"/>
              <a:t>Asıl başlık stili için tıklatın</a:t>
            </a:r>
            <a:endParaRPr kumimoji="0" lang="en-US"/>
          </a:p>
        </p:txBody>
      </p:sp>
      <p:sp>
        <p:nvSpPr>
          <p:cNvPr id="8" name="7 Veri Yer Tutucusu"/>
          <p:cNvSpPr>
            <a:spLocks noGrp="1"/>
          </p:cNvSpPr>
          <p:nvPr>
            <p:ph type="dt" sz="half" idx="14"/>
          </p:nvPr>
        </p:nvSpPr>
        <p:spPr/>
        <p:txBody>
          <a:bodyPr/>
          <a:lstStyle/>
          <a:p>
            <a:fld id="{766C620F-4947-48E3-8192-B70E766B7523}" type="datetimeFigureOut">
              <a:rPr lang="tr-TR" smtClean="0"/>
              <a:pPr/>
              <a:t>21.02.2013</a:t>
            </a:fld>
            <a:endParaRPr lang="tr-TR"/>
          </a:p>
        </p:txBody>
      </p:sp>
      <p:sp>
        <p:nvSpPr>
          <p:cNvPr id="9" name="8 Slayt Numarası Yer Tutucusu"/>
          <p:cNvSpPr>
            <a:spLocks noGrp="1"/>
          </p:cNvSpPr>
          <p:nvPr>
            <p:ph type="sldNum" sz="quarter" idx="15"/>
          </p:nvPr>
        </p:nvSpPr>
        <p:spPr/>
        <p:txBody>
          <a:bodyPr/>
          <a:lstStyle/>
          <a:p>
            <a:fld id="{2E281DF9-B9C0-4745-B95F-A1EF9C09B5F8}" type="slidenum">
              <a:rPr lang="tr-TR" smtClean="0"/>
              <a:pPr/>
              <a:t>‹#›</a:t>
            </a:fld>
            <a:endParaRPr lang="tr-TR"/>
          </a:p>
        </p:txBody>
      </p:sp>
      <p:sp>
        <p:nvSpPr>
          <p:cNvPr id="10" name="9 Altbilgi Yer Tutucusu"/>
          <p:cNvSpPr>
            <a:spLocks noGrp="1"/>
          </p:cNvSpPr>
          <p:nvPr>
            <p:ph type="ftr" sz="quarter" idx="16"/>
          </p:nvPr>
        </p:nvSpPr>
        <p:spPr/>
        <p:txBody>
          <a:bodyPr/>
          <a:lstStyle/>
          <a:p>
            <a:endParaRPr lang="tr-T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Başlıklı Resim">
    <p:spTree>
      <p:nvGrpSpPr>
        <p:cNvPr id="1" name=""/>
        <p:cNvGrpSpPr/>
        <p:nvPr/>
      </p:nvGrpSpPr>
      <p:grpSpPr>
        <a:xfrm>
          <a:off x="0" y="0"/>
          <a:ext cx="0" cy="0"/>
          <a:chOff x="0" y="0"/>
          <a:chExt cx="0" cy="0"/>
        </a:xfrm>
      </p:grpSpPr>
      <p:sp>
        <p:nvSpPr>
          <p:cNvPr id="2" name="1 Başlık"/>
          <p:cNvSpPr>
            <a:spLocks noGrp="1"/>
          </p:cNvSpPr>
          <p:nvPr>
            <p:ph type="title"/>
          </p:nvPr>
        </p:nvSpPr>
        <p:spPr>
          <a:xfrm>
            <a:off x="6629400" y="457200"/>
            <a:ext cx="2057400" cy="1066800"/>
          </a:xfrm>
        </p:spPr>
        <p:txBody>
          <a:bodyPr lIns="91440" tIns="91440" anchor="b" anchorCtr="0"/>
          <a:lstStyle>
            <a:lvl1pPr algn="l">
              <a:buNone/>
              <a:defRPr sz="1800" b="1" spc="-50" baseline="0">
                <a:ln w="3175">
                  <a:noFill/>
                </a:ln>
                <a:solidFill>
                  <a:schemeClr val="tx2"/>
                </a:solidFill>
                <a:effectLst/>
                <a:latin typeface="+mn-lt"/>
                <a:ea typeface="+mn-ea"/>
                <a:cs typeface="+mn-cs"/>
              </a:defRPr>
            </a:lvl1pPr>
          </a:lstStyle>
          <a:p>
            <a:r>
              <a:rPr kumimoji="0" lang="tr-TR" smtClean="0"/>
              <a:t>Asıl başlık stili için tıklatın</a:t>
            </a:r>
            <a:endParaRPr kumimoji="0" lang="en-US"/>
          </a:p>
        </p:txBody>
      </p:sp>
      <p:sp>
        <p:nvSpPr>
          <p:cNvPr id="3" name="2 Resim Yer Tutucusu"/>
          <p:cNvSpPr>
            <a:spLocks noGrp="1"/>
          </p:cNvSpPr>
          <p:nvPr>
            <p:ph type="pic" idx="1"/>
          </p:nvPr>
        </p:nvSpPr>
        <p:spPr>
          <a:xfrm>
            <a:off x="457200" y="457200"/>
            <a:ext cx="6019800" cy="5562600"/>
          </a:xfrm>
          <a:solidFill>
            <a:schemeClr val="tx2">
              <a:tint val="40000"/>
            </a:schemeClr>
          </a:solidFill>
          <a:effectLst>
            <a:outerShdw blurRad="88900" sx="103000" sy="103000" algn="ctr" rotWithShape="0">
              <a:prstClr val="black">
                <a:alpha val="32000"/>
              </a:prstClr>
            </a:outerShdw>
            <a:softEdge rad="127000"/>
          </a:effectLst>
        </p:spPr>
        <p:txBody>
          <a:bodyPr/>
          <a:lstStyle>
            <a:lvl1pPr marL="0" indent="0">
              <a:buNone/>
              <a:defRPr sz="3200">
                <a:solidFill>
                  <a:schemeClr val="bg1"/>
                </a:solidFill>
              </a:defRPr>
            </a:lvl1pPr>
          </a:lstStyle>
          <a:p>
            <a:r>
              <a:rPr kumimoji="0" lang="tr-TR" smtClean="0"/>
              <a:t>Resim eklemek için simgeyi tıklatın</a:t>
            </a:r>
            <a:endParaRPr kumimoji="0" lang="en-US"/>
          </a:p>
        </p:txBody>
      </p:sp>
      <p:sp>
        <p:nvSpPr>
          <p:cNvPr id="4" name="3 Metin Yer Tutucusu"/>
          <p:cNvSpPr>
            <a:spLocks noGrp="1"/>
          </p:cNvSpPr>
          <p:nvPr>
            <p:ph type="body" sz="half" idx="2"/>
          </p:nvPr>
        </p:nvSpPr>
        <p:spPr>
          <a:xfrm>
            <a:off x="6629400" y="1600200"/>
            <a:ext cx="2057400" cy="4419600"/>
          </a:xfrm>
        </p:spPr>
        <p:txBody>
          <a:bodyPr anchor="t" anchorCtr="0"/>
          <a:lstStyle>
            <a:lvl1pPr marL="0" indent="0">
              <a:lnSpc>
                <a:spcPct val="125000"/>
              </a:lnSpc>
              <a:spcAft>
                <a:spcPts val="1000"/>
              </a:spcAft>
              <a:buFontTx/>
              <a:buNone/>
              <a:defRPr sz="1600" b="0">
                <a:solidFill>
                  <a:schemeClr val="tx2"/>
                </a:solidFill>
              </a:defRPr>
            </a:lvl1pPr>
            <a:lvl2pPr>
              <a:defRPr sz="1200"/>
            </a:lvl2pPr>
            <a:lvl3pPr>
              <a:defRPr sz="1000"/>
            </a:lvl3pPr>
            <a:lvl4pPr>
              <a:defRPr sz="900"/>
            </a:lvl4pPr>
            <a:lvl5pPr>
              <a:defRPr sz="900"/>
            </a:lvl5pPr>
          </a:lstStyle>
          <a:p>
            <a:pPr lvl="0" eaLnBrk="1" latinLnBrk="0" hangingPunct="1"/>
            <a:r>
              <a:rPr kumimoji="0" lang="tr-TR" smtClean="0"/>
              <a:t>Asıl metin stillerini düzenlemek için tıklatın</a:t>
            </a:r>
          </a:p>
        </p:txBody>
      </p:sp>
      <p:sp>
        <p:nvSpPr>
          <p:cNvPr id="8" name="7 Veri Yer Tutucusu"/>
          <p:cNvSpPr>
            <a:spLocks noGrp="1"/>
          </p:cNvSpPr>
          <p:nvPr>
            <p:ph type="dt" sz="half" idx="10"/>
          </p:nvPr>
        </p:nvSpPr>
        <p:spPr/>
        <p:txBody>
          <a:bodyPr/>
          <a:lstStyle/>
          <a:p>
            <a:fld id="{766C620F-4947-48E3-8192-B70E766B7523}" type="datetimeFigureOut">
              <a:rPr lang="tr-TR" smtClean="0"/>
              <a:pPr/>
              <a:t>21.02.2013</a:t>
            </a:fld>
            <a:endParaRPr lang="tr-TR"/>
          </a:p>
        </p:txBody>
      </p:sp>
      <p:sp>
        <p:nvSpPr>
          <p:cNvPr id="9" name="8 Slayt Numarası Yer Tutucusu"/>
          <p:cNvSpPr>
            <a:spLocks noGrp="1"/>
          </p:cNvSpPr>
          <p:nvPr>
            <p:ph type="sldNum" sz="quarter" idx="11"/>
          </p:nvPr>
        </p:nvSpPr>
        <p:spPr/>
        <p:txBody>
          <a:bodyPr/>
          <a:lstStyle/>
          <a:p>
            <a:fld id="{2E281DF9-B9C0-4745-B95F-A1EF9C09B5F8}" type="slidenum">
              <a:rPr lang="tr-TR" smtClean="0"/>
              <a:pPr/>
              <a:t>‹#›</a:t>
            </a:fld>
            <a:endParaRPr lang="tr-TR"/>
          </a:p>
        </p:txBody>
      </p:sp>
      <p:sp>
        <p:nvSpPr>
          <p:cNvPr id="10" name="9 Altbilgi Yer Tutucusu"/>
          <p:cNvSpPr>
            <a:spLocks noGrp="1"/>
          </p:cNvSpPr>
          <p:nvPr>
            <p:ph type="ftr" sz="quarter" idx="12"/>
          </p:nvPr>
        </p:nvSpPr>
        <p:spPr/>
        <p:txBody>
          <a:bodyPr/>
          <a:lstStyle/>
          <a:p>
            <a:endParaRPr lang="tr-T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9" name="8 Metin Yer Tutucusu"/>
          <p:cNvSpPr>
            <a:spLocks noGrp="1"/>
          </p:cNvSpPr>
          <p:nvPr>
            <p:ph type="body" idx="1"/>
          </p:nvPr>
        </p:nvSpPr>
        <p:spPr>
          <a:xfrm>
            <a:off x="457200" y="1447800"/>
            <a:ext cx="8229600" cy="4678363"/>
          </a:xfrm>
          <a:prstGeom prst="rect">
            <a:avLst/>
          </a:prstGeom>
        </p:spPr>
        <p:txBody>
          <a:bodyPr vert="horz">
            <a:normAutofit/>
          </a:bodyPr>
          <a:lstStyle/>
          <a:p>
            <a:pPr lvl="0" eaLnBrk="1" latinLnBrk="0" hangingPunct="1"/>
            <a:r>
              <a:rPr kumimoji="0" lang="tr-TR" smtClean="0"/>
              <a:t>Asıl metin stillerini düzenlemek için tıklatın</a:t>
            </a:r>
          </a:p>
          <a:p>
            <a:pPr lvl="1" eaLnBrk="1" latinLnBrk="0" hangingPunct="1"/>
            <a:r>
              <a:rPr kumimoji="0" lang="tr-TR" smtClean="0"/>
              <a:t>İkinci düzey</a:t>
            </a:r>
          </a:p>
          <a:p>
            <a:pPr lvl="2" eaLnBrk="1" latinLnBrk="0" hangingPunct="1"/>
            <a:r>
              <a:rPr kumimoji="0" lang="tr-TR" smtClean="0"/>
              <a:t>Üçüncü düzey</a:t>
            </a:r>
          </a:p>
          <a:p>
            <a:pPr lvl="3" eaLnBrk="1" latinLnBrk="0" hangingPunct="1"/>
            <a:r>
              <a:rPr kumimoji="0" lang="tr-TR" smtClean="0"/>
              <a:t>Dördüncü düzey</a:t>
            </a:r>
          </a:p>
          <a:p>
            <a:pPr lvl="4" eaLnBrk="1" latinLnBrk="0" hangingPunct="1"/>
            <a:r>
              <a:rPr kumimoji="0" lang="tr-TR" smtClean="0"/>
              <a:t>Beşinci düzey</a:t>
            </a:r>
            <a:endParaRPr kumimoji="0" lang="en-US"/>
          </a:p>
        </p:txBody>
      </p:sp>
      <p:sp>
        <p:nvSpPr>
          <p:cNvPr id="24" name="23 Veri Yer Tutucusu"/>
          <p:cNvSpPr>
            <a:spLocks noGrp="1"/>
          </p:cNvSpPr>
          <p:nvPr>
            <p:ph type="dt" sz="half" idx="2"/>
          </p:nvPr>
        </p:nvSpPr>
        <p:spPr>
          <a:xfrm>
            <a:off x="5791200" y="6203667"/>
            <a:ext cx="2590800" cy="384048"/>
          </a:xfrm>
          <a:prstGeom prst="rect">
            <a:avLst/>
          </a:prstGeom>
        </p:spPr>
        <p:txBody>
          <a:bodyPr vert="horz" anchor="ctr" anchorCtr="0"/>
          <a:lstStyle>
            <a:lvl1pPr algn="l" eaLnBrk="1" latinLnBrk="0" hangingPunct="1">
              <a:defRPr kumimoji="0" sz="1200">
                <a:solidFill>
                  <a:schemeClr val="tx2"/>
                </a:solidFill>
              </a:defRPr>
            </a:lvl1pPr>
          </a:lstStyle>
          <a:p>
            <a:fld id="{766C620F-4947-48E3-8192-B70E766B7523}" type="datetimeFigureOut">
              <a:rPr lang="tr-TR" smtClean="0"/>
              <a:pPr/>
              <a:t>21.02.2013</a:t>
            </a:fld>
            <a:endParaRPr lang="tr-TR"/>
          </a:p>
        </p:txBody>
      </p:sp>
      <p:sp>
        <p:nvSpPr>
          <p:cNvPr id="10" name="9 Altbilgi Yer Tutucusu"/>
          <p:cNvSpPr>
            <a:spLocks noGrp="1"/>
          </p:cNvSpPr>
          <p:nvPr>
            <p:ph type="ftr" sz="quarter" idx="3"/>
          </p:nvPr>
        </p:nvSpPr>
        <p:spPr>
          <a:xfrm>
            <a:off x="2133600" y="6203667"/>
            <a:ext cx="3581400" cy="384048"/>
          </a:xfrm>
          <a:prstGeom prst="rect">
            <a:avLst/>
          </a:prstGeom>
        </p:spPr>
        <p:txBody>
          <a:bodyPr vert="horz" anchor="ctr" anchorCtr="0"/>
          <a:lstStyle>
            <a:lvl1pPr algn="r" eaLnBrk="1" latinLnBrk="0" hangingPunct="1">
              <a:defRPr kumimoji="0" sz="1200">
                <a:solidFill>
                  <a:schemeClr val="tx2"/>
                </a:solidFill>
              </a:defRPr>
            </a:lvl1pPr>
          </a:lstStyle>
          <a:p>
            <a:endParaRPr lang="tr-TR"/>
          </a:p>
        </p:txBody>
      </p:sp>
      <p:sp>
        <p:nvSpPr>
          <p:cNvPr id="22" name="21 Slayt Numarası Yer Tutucusu"/>
          <p:cNvSpPr>
            <a:spLocks noGrp="1"/>
          </p:cNvSpPr>
          <p:nvPr>
            <p:ph type="sldNum" sz="quarter" idx="4"/>
          </p:nvPr>
        </p:nvSpPr>
        <p:spPr>
          <a:xfrm>
            <a:off x="8410575" y="6181531"/>
            <a:ext cx="609600" cy="457200"/>
          </a:xfrm>
          <a:prstGeom prst="rect">
            <a:avLst/>
          </a:prstGeom>
          <a:noFill/>
        </p:spPr>
        <p:txBody>
          <a:bodyPr vert="horz" lIns="0" tIns="0" rIns="0" bIns="0" anchor="ctr" anchorCtr="0">
            <a:noAutofit/>
          </a:bodyPr>
          <a:lstStyle>
            <a:lvl1pPr algn="ctr" eaLnBrk="1" latinLnBrk="0" hangingPunct="1">
              <a:defRPr kumimoji="0" sz="1600" baseline="0">
                <a:solidFill>
                  <a:schemeClr val="tx2"/>
                </a:solidFill>
              </a:defRPr>
            </a:lvl1pPr>
          </a:lstStyle>
          <a:p>
            <a:fld id="{2E281DF9-B9C0-4745-B95F-A1EF9C09B5F8}" type="slidenum">
              <a:rPr lang="tr-TR" smtClean="0"/>
              <a:pPr/>
              <a:t>‹#›</a:t>
            </a:fld>
            <a:endParaRPr lang="tr-TR"/>
          </a:p>
        </p:txBody>
      </p:sp>
      <p:sp>
        <p:nvSpPr>
          <p:cNvPr id="5" name="4 Başlık Yer Tutucusu"/>
          <p:cNvSpPr>
            <a:spLocks noGrp="1"/>
          </p:cNvSpPr>
          <p:nvPr>
            <p:ph type="title"/>
          </p:nvPr>
        </p:nvSpPr>
        <p:spPr>
          <a:xfrm>
            <a:off x="457200" y="152400"/>
            <a:ext cx="8229600" cy="1219200"/>
          </a:xfrm>
          <a:prstGeom prst="rect">
            <a:avLst/>
          </a:prstGeom>
          <a:ln w="6350" cap="rnd">
            <a:noFill/>
          </a:ln>
        </p:spPr>
        <p:txBody>
          <a:bodyPr vert="horz" anchor="b" anchorCtr="0">
            <a:normAutofit/>
          </a:bodyPr>
          <a:lstStyle/>
          <a:p>
            <a:r>
              <a:rPr kumimoji="0" lang="tr-TR" smtClean="0"/>
              <a:t>Asıl başlık stili için tıklatın</a:t>
            </a:r>
            <a:endParaRPr kumimoji="0" lang="en-US"/>
          </a:p>
        </p:txBody>
      </p:sp>
    </p:spTree>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lang="en-US" sz="4200" b="0" kern="1200" spc="-100" baseline="0" dirty="0">
          <a:ln w="3200">
            <a:solidFill>
              <a:schemeClr val="bg2">
                <a:shade val="75000"/>
                <a:alpha val="25000"/>
              </a:schemeClr>
            </a:solidFill>
            <a:prstDash val="solid"/>
            <a:round/>
          </a:ln>
          <a:solidFill>
            <a:srgbClr val="F9F9F9"/>
          </a:solidFill>
          <a:effectLst>
            <a:innerShdw blurRad="50800" dist="25400" dir="13500000">
              <a:prstClr val="black">
                <a:alpha val="70000"/>
              </a:prstClr>
            </a:innerShdw>
          </a:effectLst>
          <a:latin typeface="+mj-lt"/>
          <a:ea typeface="+mj-ea"/>
          <a:cs typeface="+mj-cs"/>
        </a:defRPr>
      </a:lvl1pPr>
    </p:titleStyle>
    <p:bodyStyle>
      <a:lvl1pPr marL="274320" indent="-274320" algn="l" rtl="0" eaLnBrk="1" latinLnBrk="0" hangingPunct="1">
        <a:spcBef>
          <a:spcPts val="600"/>
        </a:spcBef>
        <a:buClr>
          <a:schemeClr val="accent2"/>
        </a:buClr>
        <a:buSzPct val="85000"/>
        <a:buFont typeface="Wingdings 2"/>
        <a:buChar char=""/>
        <a:defRPr kumimoji="0" sz="2600" kern="1200">
          <a:solidFill>
            <a:schemeClr val="tx1"/>
          </a:solidFill>
          <a:latin typeface="+mn-lt"/>
          <a:ea typeface="+mn-ea"/>
          <a:cs typeface="+mn-cs"/>
        </a:defRPr>
      </a:lvl1pPr>
      <a:lvl2pPr marL="640080" indent="-274320" algn="l" rtl="0" eaLnBrk="1" latinLnBrk="0" hangingPunct="1">
        <a:spcBef>
          <a:spcPts val="300"/>
        </a:spcBef>
        <a:buClr>
          <a:schemeClr val="accent2">
            <a:shade val="75000"/>
          </a:schemeClr>
        </a:buClr>
        <a:buSzPct val="85000"/>
        <a:buFont typeface="Wingdings 2"/>
        <a:buChar char=""/>
        <a:defRPr kumimoji="0" sz="2400" kern="1200">
          <a:solidFill>
            <a:schemeClr val="tx2"/>
          </a:solidFill>
          <a:latin typeface="+mn-lt"/>
          <a:ea typeface="+mn-ea"/>
          <a:cs typeface="+mn-cs"/>
        </a:defRPr>
      </a:lvl2pPr>
      <a:lvl3pPr marL="1005840" indent="-228600" algn="l" rtl="0" eaLnBrk="1" latinLnBrk="0" hangingPunct="1">
        <a:spcBef>
          <a:spcPts val="300"/>
        </a:spcBef>
        <a:buClr>
          <a:schemeClr val="accent2">
            <a:shade val="50000"/>
          </a:schemeClr>
        </a:buClr>
        <a:buSzPct val="85000"/>
        <a:buFont typeface="Wingdings 2"/>
        <a:buChar char=""/>
        <a:defRPr kumimoji="0" sz="2100" kern="1200">
          <a:solidFill>
            <a:schemeClr val="tx1"/>
          </a:solidFill>
          <a:latin typeface="+mn-lt"/>
          <a:ea typeface="+mn-ea"/>
          <a:cs typeface="+mn-cs"/>
        </a:defRPr>
      </a:lvl3pPr>
      <a:lvl4pPr marL="1280160" indent="-228600" algn="l" rtl="0" eaLnBrk="1" latinLnBrk="0" hangingPunct="1">
        <a:spcBef>
          <a:spcPts val="300"/>
        </a:spcBef>
        <a:buClr>
          <a:schemeClr val="accent2">
            <a:shade val="75000"/>
          </a:schemeClr>
        </a:buClr>
        <a:buSzPct val="85000"/>
        <a:buFont typeface="Wingdings 2" pitchFamily="18" charset="2"/>
        <a:buChar char=""/>
        <a:defRPr kumimoji="0" sz="1900" kern="1200">
          <a:solidFill>
            <a:schemeClr val="tx1"/>
          </a:solidFill>
          <a:latin typeface="+mn-lt"/>
          <a:ea typeface="+mn-ea"/>
          <a:cs typeface="+mn-cs"/>
        </a:defRPr>
      </a:lvl4pPr>
      <a:lvl5pPr marL="1554480" indent="-228600" algn="l" rtl="0" eaLnBrk="1" latinLnBrk="0" hangingPunct="1">
        <a:spcBef>
          <a:spcPts val="340"/>
        </a:spcBef>
        <a:buClr>
          <a:schemeClr val="accent2">
            <a:shade val="75000"/>
          </a:schemeClr>
        </a:buClr>
        <a:buSzPct val="85000"/>
        <a:buFont typeface="Wingdings 2" pitchFamily="18" charset="2"/>
        <a:buChar char=""/>
        <a:defRPr kumimoji="0" sz="1600" kern="1200">
          <a:solidFill>
            <a:schemeClr val="tx1"/>
          </a:solidFill>
          <a:latin typeface="+mn-lt"/>
          <a:ea typeface="+mn-ea"/>
          <a:cs typeface="+mn-cs"/>
        </a:defRPr>
      </a:lvl5pPr>
      <a:lvl6pPr marL="1828800" indent="-228600" algn="l" rtl="0" eaLnBrk="1" latinLnBrk="0" hangingPunct="1">
        <a:spcBef>
          <a:spcPts val="340"/>
        </a:spcBef>
        <a:buClr>
          <a:schemeClr val="accent2">
            <a:shade val="75000"/>
          </a:schemeClr>
        </a:buClr>
        <a:buSzPct val="85000"/>
        <a:buFont typeface="Wingdings 2" pitchFamily="18" charset="2"/>
        <a:buChar char="?"/>
        <a:defRPr kumimoji="0" sz="1700" kern="1200">
          <a:solidFill>
            <a:schemeClr val="tx1"/>
          </a:solidFill>
          <a:latin typeface="+mn-lt"/>
          <a:ea typeface="+mn-ea"/>
          <a:cs typeface="+mn-cs"/>
        </a:defRPr>
      </a:lvl6pPr>
      <a:lvl7pPr marL="2011680" indent="-182880" algn="l" rtl="0" eaLnBrk="1" latinLnBrk="0" hangingPunct="1">
        <a:spcBef>
          <a:spcPts val="340"/>
        </a:spcBef>
        <a:buClr>
          <a:schemeClr val="accent2">
            <a:shade val="75000"/>
          </a:schemeClr>
        </a:buClr>
        <a:buSzPct val="85000"/>
        <a:buFont typeface="Wingdings 2" pitchFamily="18" charset="2"/>
        <a:buChar char="?"/>
        <a:defRPr kumimoji="0" sz="1600" kern="1200" baseline="0">
          <a:solidFill>
            <a:schemeClr val="tx1"/>
          </a:solidFill>
          <a:latin typeface="+mn-lt"/>
          <a:ea typeface="+mn-ea"/>
          <a:cs typeface="+mn-cs"/>
        </a:defRPr>
      </a:lvl7pPr>
      <a:lvl8pPr marL="2286000" indent="-182880" algn="l" rtl="0" eaLnBrk="1" latinLnBrk="0" hangingPunct="1">
        <a:spcBef>
          <a:spcPts val="340"/>
        </a:spcBef>
        <a:buClr>
          <a:schemeClr val="accent2">
            <a:shade val="75000"/>
          </a:schemeClr>
        </a:buClr>
        <a:buSzPct val="85000"/>
        <a:buFont typeface="Wingdings 2" pitchFamily="18" charset="2"/>
        <a:buChar char="?"/>
        <a:defRPr kumimoji="0" sz="1500" kern="1200">
          <a:solidFill>
            <a:schemeClr val="tx1"/>
          </a:solidFill>
          <a:latin typeface="+mn-lt"/>
          <a:ea typeface="+mn-ea"/>
          <a:cs typeface="+mn-cs"/>
        </a:defRPr>
      </a:lvl8pPr>
      <a:lvl9pPr marL="2560320" indent="-182880" algn="l" rtl="0" eaLnBrk="1" latinLnBrk="0" hangingPunct="1">
        <a:spcBef>
          <a:spcPts val="340"/>
        </a:spcBef>
        <a:buClr>
          <a:schemeClr val="accent2">
            <a:shade val="75000"/>
          </a:schemeClr>
        </a:buClr>
        <a:buSzPct val="85000"/>
        <a:buFont typeface="Wingdings 2" pitchFamily="18" charset="2"/>
        <a:buChar char="?"/>
        <a:defRPr kumimoji="0" sz="15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hyperlink" Target="http://www.google.com.tr/url?sa=i&amp;source=images&amp;cd=&amp;cad=rja&amp;docid=wPlOUmead_KfwM&amp;tbnid=q0KCY-StvZhxFM:&amp;ved=0CAgQjRwwAA&amp;url=http://www.dorukcan.com/ataturk-bolumu/&amp;ei=X1kfUYf7KLD44QS3s4HAAw&amp;psig=AFQjCNHYtqgoyiZ2h38DdmvBnkgmLF1HGw&amp;ust=1361095391742781" TargetMode="Externa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hyperlink" Target="http://www.sorubak.com/" TargetMode="Externa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hyperlink" Target="http://www.sorubak.com/" TargetMode="Externa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hyperlink" Target="http://www.sorubak.com/" TargetMode="Externa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Alt Başlık"/>
          <p:cNvSpPr>
            <a:spLocks noGrp="1"/>
          </p:cNvSpPr>
          <p:nvPr>
            <p:ph type="subTitle" idx="1"/>
          </p:nvPr>
        </p:nvSpPr>
        <p:spPr/>
        <p:txBody>
          <a:bodyPr/>
          <a:lstStyle/>
          <a:p>
            <a:r>
              <a:rPr lang="tr-TR" dirty="0" smtClean="0">
                <a:solidFill>
                  <a:schemeClr val="tx1"/>
                </a:solidFill>
                <a:latin typeface="Gabriola" pitchFamily="82" charset="0"/>
              </a:rPr>
              <a:t>Hamza Solak</a:t>
            </a:r>
            <a:endParaRPr lang="tr-TR" dirty="0">
              <a:solidFill>
                <a:schemeClr val="tx1"/>
              </a:solidFill>
              <a:latin typeface="Gabriola" pitchFamily="82" charset="0"/>
            </a:endParaRPr>
          </a:p>
        </p:txBody>
      </p:sp>
      <p:sp>
        <p:nvSpPr>
          <p:cNvPr id="2" name="1 Başlık"/>
          <p:cNvSpPr>
            <a:spLocks noGrp="1"/>
          </p:cNvSpPr>
          <p:nvPr>
            <p:ph type="ctrTitle"/>
          </p:nvPr>
        </p:nvSpPr>
        <p:spPr/>
        <p:txBody>
          <a:bodyPr/>
          <a:lstStyle/>
          <a:p>
            <a:r>
              <a:rPr lang="tr-TR" dirty="0" smtClean="0">
                <a:solidFill>
                  <a:srgbClr val="FF0000"/>
                </a:solidFill>
                <a:latin typeface="Gabriola" pitchFamily="82" charset="0"/>
              </a:rPr>
              <a:t>ATATÜRK'ÜN HAYATI</a:t>
            </a:r>
            <a:endParaRPr lang="tr-TR" dirty="0">
              <a:solidFill>
                <a:srgbClr val="FF0000"/>
              </a:solidFill>
              <a:latin typeface="Gabriola" pitchFamily="82" charset="0"/>
            </a:endParaRPr>
          </a:p>
        </p:txBody>
      </p:sp>
      <p:pic>
        <p:nvPicPr>
          <p:cNvPr id="40962" name="Picture 2" descr="http://www.dorukcan.com/Ataturk/ataturk18.jpg">
            <a:hlinkClick r:id="rId2"/>
          </p:cNvPr>
          <p:cNvPicPr>
            <a:picLocks noChangeAspect="1" noChangeArrowheads="1"/>
          </p:cNvPicPr>
          <p:nvPr/>
        </p:nvPicPr>
        <p:blipFill>
          <a:blip r:embed="rId3" cstate="print"/>
          <a:srcRect/>
          <a:stretch>
            <a:fillRect/>
          </a:stretch>
        </p:blipFill>
        <p:spPr bwMode="auto">
          <a:xfrm>
            <a:off x="6083152" y="0"/>
            <a:ext cx="3060848" cy="2708920"/>
          </a:xfrm>
          <a:prstGeom prst="rect">
            <a:avLst/>
          </a:prstGeom>
          <a:noFill/>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İçerik Yer Tutucusu"/>
          <p:cNvSpPr>
            <a:spLocks noGrp="1"/>
          </p:cNvSpPr>
          <p:nvPr>
            <p:ph idx="1"/>
          </p:nvPr>
        </p:nvSpPr>
        <p:spPr/>
        <p:txBody>
          <a:bodyPr/>
          <a:lstStyle/>
          <a:p>
            <a:r>
              <a:rPr lang="tr-TR" dirty="0" smtClean="0"/>
              <a:t>Sakarya Zaferinden sonra 19 Eylül 1921'de Türkiye Büyük Millet Meclisi Mustafa Kemal'e Mareşal rütbesi ve Gazi unvanını verdi. Kurtuluş Savaşı, 24 Temmuz 1923'te imzalanan Lozan Antlaşması'yla sonuçlandı. Böylece Sevr Antlaşması'yla paramparça edilen, Türklere 5-6 il büyüklüğünde vatan bırakılan Türkiye toprakları üzerinde ulusal birliğe dayalı yeni Türk devletinin kurulması için hiçbir engel kalmadı.</a:t>
            </a:r>
          </a:p>
          <a:p>
            <a:endParaRPr lang="tr-TR" dirty="0"/>
          </a:p>
        </p:txBody>
      </p:sp>
      <p:sp>
        <p:nvSpPr>
          <p:cNvPr id="3" name="2 Başlık"/>
          <p:cNvSpPr>
            <a:spLocks noGrp="1"/>
          </p:cNvSpPr>
          <p:nvPr>
            <p:ph type="title"/>
          </p:nvPr>
        </p:nvSpPr>
        <p:spPr/>
        <p:txBody>
          <a:bodyPr/>
          <a:lstStyle/>
          <a:p>
            <a:endParaRPr lang="tr-T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İçerik Yer Tutucusu"/>
          <p:cNvSpPr>
            <a:spLocks noGrp="1"/>
          </p:cNvSpPr>
          <p:nvPr>
            <p:ph idx="1"/>
          </p:nvPr>
        </p:nvSpPr>
        <p:spPr/>
        <p:txBody>
          <a:bodyPr>
            <a:normAutofit fontScale="92500" lnSpcReduction="20000"/>
          </a:bodyPr>
          <a:lstStyle/>
          <a:p>
            <a:r>
              <a:rPr lang="tr-TR" dirty="0" smtClean="0"/>
              <a:t>23 Nisan 1920'de Ankara'da TBMM'nin açılmasıyla Türkiye Cumhuriyeti'nin kuruluşu müjdelenmiştir. Meclisin Türk Kurtuluş Savaşı'nı başarıyla yönetmesi, yeni Türk devletinin kuruluşunu hızlandırdı. 1 Kasım 1922'de hilâfet ve saltanat birbirinden ayrıldı, saltanat kaldırıldı. Böylece Osmanlı İmparatorluğu'yla yönetim bağları koparıldı. 29 Ekim 1923'te Cumhuriyet idaresi kabul edildi, Atatürk oybirliğiyle ilk cumhurbaşkanı seçildi. 30 Ekim 1923 günü İsmet İnönü tarafından Cumhuriyet'in ilk hükümeti kuruldu.</a:t>
            </a:r>
          </a:p>
          <a:p>
            <a:r>
              <a:rPr lang="tr-TR" dirty="0" smtClean="0"/>
              <a:t>Türkiye Cumhuriyeti, "Egemenlik kayıtsız şartsız milletindir" ve "Yurtta barış </a:t>
            </a:r>
            <a:r>
              <a:rPr lang="tr-TR" dirty="0" err="1" smtClean="0"/>
              <a:t>cihandabarış</a:t>
            </a:r>
            <a:r>
              <a:rPr lang="tr-TR" dirty="0" smtClean="0"/>
              <a:t>" temelleri üzerinde yükselmeye başladı</a:t>
            </a:r>
            <a:r>
              <a:rPr lang="tr-TR" dirty="0" smtClean="0"/>
              <a:t>. </a:t>
            </a:r>
            <a:r>
              <a:rPr lang="tr-TR" u="sng" dirty="0" smtClean="0">
                <a:hlinkClick r:id="rId2"/>
              </a:rPr>
              <a:t>www.</a:t>
            </a:r>
            <a:r>
              <a:rPr lang="tr-TR" u="sng" dirty="0" err="1" smtClean="0">
                <a:hlinkClick r:id="rId2"/>
              </a:rPr>
              <a:t>sorubak</a:t>
            </a:r>
            <a:r>
              <a:rPr lang="tr-TR" u="sng" dirty="0" smtClean="0">
                <a:hlinkClick r:id="rId2"/>
              </a:rPr>
              <a:t>.com</a:t>
            </a:r>
            <a:endParaRPr lang="tr-TR" dirty="0" smtClean="0"/>
          </a:p>
          <a:p>
            <a:r>
              <a:rPr lang="tr-TR" dirty="0" smtClean="0"/>
              <a:t>Atatürk Türkiye'yi "Çağdaş uygarlık düzeyine çıkarmak" amacıyla bir dizi devrim yaptı.</a:t>
            </a:r>
          </a:p>
          <a:p>
            <a:endParaRPr lang="tr-TR" dirty="0"/>
          </a:p>
        </p:txBody>
      </p:sp>
      <p:sp>
        <p:nvSpPr>
          <p:cNvPr id="3" name="2 Başlık"/>
          <p:cNvSpPr>
            <a:spLocks noGrp="1"/>
          </p:cNvSpPr>
          <p:nvPr>
            <p:ph type="title"/>
          </p:nvPr>
        </p:nvSpPr>
        <p:spPr/>
        <p:txBody>
          <a:bodyPr/>
          <a:lstStyle/>
          <a:p>
            <a:endParaRPr lang="tr-T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İçerik Yer Tutucusu"/>
          <p:cNvSpPr>
            <a:spLocks noGrp="1"/>
          </p:cNvSpPr>
          <p:nvPr>
            <p:ph idx="1"/>
          </p:nvPr>
        </p:nvSpPr>
        <p:spPr/>
        <p:txBody>
          <a:bodyPr/>
          <a:lstStyle/>
          <a:p>
            <a:r>
              <a:rPr lang="tr-TR" dirty="0" smtClean="0"/>
              <a:t>Saltanatın Kaldırılması (1 Kasım 1922)</a:t>
            </a:r>
          </a:p>
          <a:p>
            <a:r>
              <a:rPr lang="tr-TR" dirty="0" smtClean="0"/>
              <a:t>Cumhuriyetin İlanı (29 Ekim 1923)</a:t>
            </a:r>
          </a:p>
          <a:p>
            <a:r>
              <a:rPr lang="tr-TR" dirty="0" smtClean="0"/>
              <a:t>Halifeliğin Kaldırılması (3 Mart 1924) </a:t>
            </a:r>
          </a:p>
          <a:p>
            <a:endParaRPr lang="tr-TR" dirty="0"/>
          </a:p>
        </p:txBody>
      </p:sp>
      <p:sp>
        <p:nvSpPr>
          <p:cNvPr id="3" name="2 Başlık"/>
          <p:cNvSpPr>
            <a:spLocks noGrp="1"/>
          </p:cNvSpPr>
          <p:nvPr>
            <p:ph type="title"/>
          </p:nvPr>
        </p:nvSpPr>
        <p:spPr/>
        <p:txBody>
          <a:bodyPr>
            <a:noAutofit/>
          </a:bodyPr>
          <a:lstStyle/>
          <a:p>
            <a:r>
              <a:rPr lang="tr-TR" sz="4800" dirty="0" smtClean="0">
                <a:solidFill>
                  <a:srgbClr val="FF0000"/>
                </a:solidFill>
                <a:latin typeface="Gabriola" pitchFamily="82" charset="0"/>
              </a:rPr>
              <a:t>Bu devrimleri beş başlık altında toplayabiliriz:</a:t>
            </a:r>
            <a:br>
              <a:rPr lang="tr-TR" sz="4800" dirty="0" smtClean="0">
                <a:solidFill>
                  <a:srgbClr val="FF0000"/>
                </a:solidFill>
                <a:latin typeface="Gabriola" pitchFamily="82" charset="0"/>
              </a:rPr>
            </a:br>
            <a:r>
              <a:rPr lang="tr-TR" sz="4800" dirty="0" smtClean="0">
                <a:solidFill>
                  <a:srgbClr val="FF0000"/>
                </a:solidFill>
                <a:latin typeface="Gabriola" pitchFamily="82" charset="0"/>
              </a:rPr>
              <a:t>1. Siyasal Devrimler:</a:t>
            </a:r>
            <a:endParaRPr lang="tr-TR" sz="4800" dirty="0">
              <a:solidFill>
                <a:srgbClr val="FF0000"/>
              </a:solidFill>
              <a:latin typeface="Gabriola" pitchFamily="82" charset="0"/>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İçerik Yer Tutucusu"/>
          <p:cNvSpPr>
            <a:spLocks noGrp="1"/>
          </p:cNvSpPr>
          <p:nvPr>
            <p:ph idx="1"/>
          </p:nvPr>
        </p:nvSpPr>
        <p:spPr/>
        <p:txBody>
          <a:bodyPr>
            <a:normAutofit/>
          </a:bodyPr>
          <a:lstStyle/>
          <a:p>
            <a:r>
              <a:rPr lang="tr-TR" dirty="0" smtClean="0"/>
              <a:t>Kadınlara erkeklerle eşit haklar verilmesi (1926-1934)</a:t>
            </a:r>
          </a:p>
          <a:p>
            <a:r>
              <a:rPr lang="tr-TR" dirty="0" smtClean="0"/>
              <a:t>Şapka ve kıyafet devrimi (25 Kasım 1925)</a:t>
            </a:r>
          </a:p>
          <a:p>
            <a:r>
              <a:rPr lang="tr-TR" dirty="0" smtClean="0"/>
              <a:t>Tekke </a:t>
            </a:r>
            <a:r>
              <a:rPr lang="tr-TR" dirty="0" err="1" smtClean="0"/>
              <a:t>zâviye</a:t>
            </a:r>
            <a:r>
              <a:rPr lang="tr-TR" dirty="0" smtClean="0"/>
              <a:t> ve türbelerin kapatılması (30 Kasım 1925)</a:t>
            </a:r>
          </a:p>
          <a:p>
            <a:r>
              <a:rPr lang="tr-TR" dirty="0" smtClean="0"/>
              <a:t>Soyadı kanunu ( 21 Haziran 1934)</a:t>
            </a:r>
          </a:p>
          <a:p>
            <a:r>
              <a:rPr lang="tr-TR" dirty="0" smtClean="0"/>
              <a:t>Lâkap ve unvanların kaldırılması (26 Kasım 1934)</a:t>
            </a:r>
          </a:p>
          <a:p>
            <a:r>
              <a:rPr lang="tr-TR" dirty="0" smtClean="0"/>
              <a:t>Uluslararası saat, takvim ve uzunluk ölçülerin kabulü (1925-1931) </a:t>
            </a:r>
          </a:p>
          <a:p>
            <a:endParaRPr lang="tr-TR" dirty="0"/>
          </a:p>
        </p:txBody>
      </p:sp>
      <p:sp>
        <p:nvSpPr>
          <p:cNvPr id="3" name="2 Başlık"/>
          <p:cNvSpPr>
            <a:spLocks noGrp="1"/>
          </p:cNvSpPr>
          <p:nvPr>
            <p:ph type="title"/>
          </p:nvPr>
        </p:nvSpPr>
        <p:spPr/>
        <p:txBody>
          <a:bodyPr>
            <a:normAutofit/>
          </a:bodyPr>
          <a:lstStyle/>
          <a:p>
            <a:r>
              <a:rPr lang="tr-TR" sz="4800" dirty="0" smtClean="0">
                <a:solidFill>
                  <a:srgbClr val="FF0000"/>
                </a:solidFill>
                <a:latin typeface="Gabriola" pitchFamily="82" charset="0"/>
              </a:rPr>
              <a:t>2. Toplumsal Devrimler</a:t>
            </a:r>
            <a:endParaRPr lang="tr-TR" sz="4800" dirty="0">
              <a:solidFill>
                <a:srgbClr val="FF0000"/>
              </a:solidFill>
              <a:latin typeface="Gabriola" pitchFamily="82" charset="0"/>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İçerik Yer Tutucusu"/>
          <p:cNvSpPr>
            <a:spLocks noGrp="1"/>
          </p:cNvSpPr>
          <p:nvPr>
            <p:ph idx="1"/>
          </p:nvPr>
        </p:nvSpPr>
        <p:spPr/>
        <p:txBody>
          <a:bodyPr/>
          <a:lstStyle/>
          <a:p>
            <a:r>
              <a:rPr lang="tr-TR" dirty="0" smtClean="0"/>
              <a:t>Mecellenin kaldırılması (1924-1937)</a:t>
            </a:r>
          </a:p>
          <a:p>
            <a:r>
              <a:rPr lang="tr-TR" dirty="0" smtClean="0"/>
              <a:t>Türk Medeni Kanunu ve diğer kanunların çıkarılarak laik hukuk düzenine geçilmesi (1924-1937) </a:t>
            </a:r>
          </a:p>
          <a:p>
            <a:endParaRPr lang="tr-TR" dirty="0"/>
          </a:p>
        </p:txBody>
      </p:sp>
      <p:sp>
        <p:nvSpPr>
          <p:cNvPr id="3" name="2 Başlık"/>
          <p:cNvSpPr>
            <a:spLocks noGrp="1"/>
          </p:cNvSpPr>
          <p:nvPr>
            <p:ph type="title"/>
          </p:nvPr>
        </p:nvSpPr>
        <p:spPr/>
        <p:txBody>
          <a:bodyPr>
            <a:normAutofit/>
          </a:bodyPr>
          <a:lstStyle/>
          <a:p>
            <a:r>
              <a:rPr lang="tr-TR" sz="4800" dirty="0" smtClean="0">
                <a:solidFill>
                  <a:srgbClr val="FF0000"/>
                </a:solidFill>
                <a:latin typeface="Gabriola" pitchFamily="82" charset="0"/>
              </a:rPr>
              <a:t>3. Hukuk Devrimi :</a:t>
            </a:r>
            <a:endParaRPr lang="tr-TR" sz="4800" dirty="0">
              <a:solidFill>
                <a:srgbClr val="FF0000"/>
              </a:solidFill>
              <a:latin typeface="Gabriola" pitchFamily="82" charset="0"/>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İçerik Yer Tutucusu"/>
          <p:cNvSpPr>
            <a:spLocks noGrp="1"/>
          </p:cNvSpPr>
          <p:nvPr>
            <p:ph idx="1"/>
          </p:nvPr>
        </p:nvSpPr>
        <p:spPr/>
        <p:txBody>
          <a:bodyPr/>
          <a:lstStyle/>
          <a:p>
            <a:r>
              <a:rPr lang="tr-TR" dirty="0" smtClean="0"/>
              <a:t>Öğretimin birleştirilmesi (3 Mart 1924)</a:t>
            </a:r>
          </a:p>
          <a:p>
            <a:r>
              <a:rPr lang="tr-TR" dirty="0" smtClean="0"/>
              <a:t>Yeni Türk harflerinin kabulü (1 Kasım 1928)</a:t>
            </a:r>
          </a:p>
          <a:p>
            <a:r>
              <a:rPr lang="tr-TR" dirty="0" smtClean="0"/>
              <a:t>Türk Dil ve Tarih Kurumlarının kurulması (1931-1932)</a:t>
            </a:r>
          </a:p>
          <a:p>
            <a:r>
              <a:rPr lang="tr-TR" dirty="0" smtClean="0"/>
              <a:t>Üniversite öğreniminin düzenlenmesi (31 Mayıs 1933)</a:t>
            </a:r>
          </a:p>
          <a:p>
            <a:r>
              <a:rPr lang="tr-TR" dirty="0" smtClean="0"/>
              <a:t>Güzel sanatlarda yenilikler </a:t>
            </a:r>
          </a:p>
          <a:p>
            <a:endParaRPr lang="tr-TR" dirty="0"/>
          </a:p>
        </p:txBody>
      </p:sp>
      <p:sp>
        <p:nvSpPr>
          <p:cNvPr id="3" name="2 Başlık"/>
          <p:cNvSpPr>
            <a:spLocks noGrp="1"/>
          </p:cNvSpPr>
          <p:nvPr>
            <p:ph type="title"/>
          </p:nvPr>
        </p:nvSpPr>
        <p:spPr/>
        <p:txBody>
          <a:bodyPr>
            <a:normAutofit/>
          </a:bodyPr>
          <a:lstStyle/>
          <a:p>
            <a:r>
              <a:rPr lang="tr-TR" sz="4800" dirty="0" smtClean="0">
                <a:solidFill>
                  <a:srgbClr val="FF0000"/>
                </a:solidFill>
                <a:latin typeface="Gabriola" pitchFamily="82" charset="0"/>
              </a:rPr>
              <a:t>4. Eğitim ve Kültür Alanındaki Devrimler:</a:t>
            </a:r>
            <a:endParaRPr lang="tr-TR" sz="4800" dirty="0">
              <a:solidFill>
                <a:srgbClr val="FF0000"/>
              </a:solidFill>
              <a:latin typeface="Gabriola" pitchFamily="82" charset="0"/>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İçerik Yer Tutucusu"/>
          <p:cNvSpPr>
            <a:spLocks noGrp="1"/>
          </p:cNvSpPr>
          <p:nvPr>
            <p:ph idx="1"/>
          </p:nvPr>
        </p:nvSpPr>
        <p:spPr/>
        <p:txBody>
          <a:bodyPr>
            <a:normAutofit/>
          </a:bodyPr>
          <a:lstStyle/>
          <a:p>
            <a:r>
              <a:rPr lang="tr-TR" dirty="0" err="1" smtClean="0"/>
              <a:t>Aşârın</a:t>
            </a:r>
            <a:r>
              <a:rPr lang="tr-TR" dirty="0" smtClean="0"/>
              <a:t> kaldırılması</a:t>
            </a:r>
          </a:p>
          <a:p>
            <a:r>
              <a:rPr lang="tr-TR" dirty="0" smtClean="0"/>
              <a:t>Çiftçinin özendirilmesi</a:t>
            </a:r>
          </a:p>
          <a:p>
            <a:r>
              <a:rPr lang="tr-TR" dirty="0" smtClean="0"/>
              <a:t>Örnek çiftliklerin kurulması</a:t>
            </a:r>
          </a:p>
          <a:p>
            <a:r>
              <a:rPr lang="tr-TR" dirty="0" smtClean="0"/>
              <a:t>Sanayiyi Teşvik Kanunu'nun çıkarılarak sanayi kuruluşlarının kurulması</a:t>
            </a:r>
          </a:p>
          <a:p>
            <a:r>
              <a:rPr lang="tr-TR" dirty="0" smtClean="0"/>
              <a:t>I. ve II. Kalkınma Planları'nın (1933-1937) uygulamaya konulması, yurdun yeni yollarla donatılması </a:t>
            </a:r>
          </a:p>
          <a:p>
            <a:endParaRPr lang="tr-TR" dirty="0"/>
          </a:p>
        </p:txBody>
      </p:sp>
      <p:sp>
        <p:nvSpPr>
          <p:cNvPr id="3" name="2 Başlık"/>
          <p:cNvSpPr>
            <a:spLocks noGrp="1"/>
          </p:cNvSpPr>
          <p:nvPr>
            <p:ph type="title"/>
          </p:nvPr>
        </p:nvSpPr>
        <p:spPr/>
        <p:txBody>
          <a:bodyPr>
            <a:normAutofit/>
          </a:bodyPr>
          <a:lstStyle/>
          <a:p>
            <a:r>
              <a:rPr lang="tr-TR" sz="4800" dirty="0" smtClean="0">
                <a:solidFill>
                  <a:srgbClr val="FF0000"/>
                </a:solidFill>
                <a:latin typeface="Gabriola" pitchFamily="82" charset="0"/>
              </a:rPr>
              <a:t>5. Ekonomi Alanında Devrimler:</a:t>
            </a:r>
            <a:endParaRPr lang="tr-TR" sz="4800" dirty="0">
              <a:solidFill>
                <a:srgbClr val="FF0000"/>
              </a:solidFill>
              <a:latin typeface="Gabriola" pitchFamily="82" charset="0"/>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İçerik Yer Tutucusu"/>
          <p:cNvSpPr>
            <a:spLocks noGrp="1"/>
          </p:cNvSpPr>
          <p:nvPr>
            <p:ph idx="1"/>
          </p:nvPr>
        </p:nvSpPr>
        <p:spPr/>
        <p:txBody>
          <a:bodyPr/>
          <a:lstStyle/>
          <a:p>
            <a:r>
              <a:rPr lang="tr-TR" dirty="0" smtClean="0"/>
              <a:t>Soyadı Kanunu gereğince, 24 Kasım 1934'de TBMM'nce Mustafa Kemal'e "Atatürk" soyadı verildi.</a:t>
            </a:r>
          </a:p>
          <a:p>
            <a:r>
              <a:rPr lang="tr-TR" dirty="0" smtClean="0"/>
              <a:t>Atatürk, 24 Nisan 1920 ve 13 Ağustos 1923 tarihlerinde TBMM Başkanlığına seçildi. Bu başkanlık görevi, Devlet-Hükümet Başkanlığı düzeyindeydi. 29 Ekim 1923 yılında Cumhuriyet ilan edildi ve Atatürk ilk cumhurbaşkanı seçildi. Anayasa gereğince dört yılda bir cumhurbaşkanlığı seçimleri yenilendi. 1927,1931, 1935 yıllarında TBMM Atatürk'ü yeniden cumhurbaşkanlığına seçti.</a:t>
            </a:r>
          </a:p>
          <a:p>
            <a:endParaRPr lang="tr-TR" dirty="0"/>
          </a:p>
        </p:txBody>
      </p:sp>
      <p:sp>
        <p:nvSpPr>
          <p:cNvPr id="3" name="2 Başlık"/>
          <p:cNvSpPr>
            <a:spLocks noGrp="1"/>
          </p:cNvSpPr>
          <p:nvPr>
            <p:ph type="title"/>
          </p:nvPr>
        </p:nvSpPr>
        <p:spPr/>
        <p:txBody>
          <a:bodyPr/>
          <a:lstStyle/>
          <a:p>
            <a:endParaRPr lang="tr-T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İçerik Yer Tutucusu"/>
          <p:cNvSpPr>
            <a:spLocks noGrp="1"/>
          </p:cNvSpPr>
          <p:nvPr>
            <p:ph idx="1"/>
          </p:nvPr>
        </p:nvSpPr>
        <p:spPr/>
        <p:txBody>
          <a:bodyPr/>
          <a:lstStyle/>
          <a:p>
            <a:r>
              <a:rPr lang="tr-TR" dirty="0" smtClean="0"/>
              <a:t>Atatürk sık sık yurt gezilerine çıkarak devlet çalışmalarını yerinde denetledi. İlgililere aksayan yönlerle ilgili emirler verdi. Cumhurbaşkanı sıfatıyla Türkiye'yi ziyaret eden yabancı ülke devlet başkanlarını, başbakanlarını, bakanlarını komutanlarını ağırladı.</a:t>
            </a:r>
          </a:p>
          <a:p>
            <a:r>
              <a:rPr lang="tr-TR" dirty="0" smtClean="0"/>
              <a:t>15-20 Ekim 1927 tarihinde Kurtuluş Savaşı'nı ve Cumhuriyet'in kuruluşunu anlatan büyük nutkunu, 29 Ekim 1933 tarihinde de 10. Yıl Nutku'nu okudu.</a:t>
            </a:r>
          </a:p>
          <a:p>
            <a:endParaRPr lang="tr-TR" dirty="0"/>
          </a:p>
        </p:txBody>
      </p:sp>
      <p:sp>
        <p:nvSpPr>
          <p:cNvPr id="3" name="2 Başlık"/>
          <p:cNvSpPr>
            <a:spLocks noGrp="1"/>
          </p:cNvSpPr>
          <p:nvPr>
            <p:ph type="title"/>
          </p:nvPr>
        </p:nvSpPr>
        <p:spPr/>
        <p:txBody>
          <a:bodyPr/>
          <a:lstStyle/>
          <a:p>
            <a:endParaRPr lang="tr-T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İçerik Yer Tutucusu"/>
          <p:cNvSpPr>
            <a:spLocks noGrp="1"/>
          </p:cNvSpPr>
          <p:nvPr>
            <p:ph idx="1"/>
          </p:nvPr>
        </p:nvSpPr>
        <p:spPr/>
        <p:txBody>
          <a:bodyPr/>
          <a:lstStyle/>
          <a:p>
            <a:r>
              <a:rPr lang="tr-TR" dirty="0" smtClean="0"/>
              <a:t>Atatürk özel yaşamında sadelik içinde yaşadı. 29 Ocak 1923'de Latife Hanımla evlendi. Birçok yurt gezisine birlikte çıktılar. Bu evlilik 5 Ağustos 1925 tarihine dek sürdü. Çocukları çok seven Atatürk Afet (İnan), Sabiha (Gökçen), Fikriye, Ülkü, </a:t>
            </a:r>
            <a:r>
              <a:rPr lang="tr-TR" dirty="0" err="1" smtClean="0"/>
              <a:t>Nebile</a:t>
            </a:r>
            <a:r>
              <a:rPr lang="tr-TR" dirty="0" smtClean="0"/>
              <a:t>, Rukiye, Zehra adlı kızları ve Mustafa adlı çobanı manevi evlat edindi. </a:t>
            </a:r>
            <a:r>
              <a:rPr lang="tr-TR" dirty="0" err="1" smtClean="0"/>
              <a:t>Abdurrahim</a:t>
            </a:r>
            <a:r>
              <a:rPr lang="tr-TR" dirty="0" smtClean="0"/>
              <a:t> ve İhsan adlı çocukları himayesine aldı. Yaşayanlarına iyi bir gelecek hazırladı.</a:t>
            </a:r>
          </a:p>
          <a:p>
            <a:endParaRPr lang="tr-TR" dirty="0"/>
          </a:p>
        </p:txBody>
      </p:sp>
      <p:sp>
        <p:nvSpPr>
          <p:cNvPr id="3" name="2 Başlık"/>
          <p:cNvSpPr>
            <a:spLocks noGrp="1"/>
          </p:cNvSpPr>
          <p:nvPr>
            <p:ph type="title"/>
          </p:nvPr>
        </p:nvSpPr>
        <p:spPr/>
        <p:txBody>
          <a:bodyPr/>
          <a:lstStyle/>
          <a:p>
            <a:endParaRPr lang="tr-T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İçerik Yer Tutucusu"/>
          <p:cNvSpPr>
            <a:spLocks noGrp="1"/>
          </p:cNvSpPr>
          <p:nvPr>
            <p:ph idx="1"/>
          </p:nvPr>
        </p:nvSpPr>
        <p:spPr/>
        <p:txBody>
          <a:bodyPr>
            <a:normAutofit fontScale="92500"/>
          </a:bodyPr>
          <a:lstStyle/>
          <a:p>
            <a:r>
              <a:rPr lang="tr-TR" dirty="0" smtClean="0"/>
              <a:t>Mustafa Kemal Atatürk 1881 yılında </a:t>
            </a:r>
            <a:r>
              <a:rPr lang="tr-TR" dirty="0" err="1" smtClean="0"/>
              <a:t>Selânik'te</a:t>
            </a:r>
            <a:r>
              <a:rPr lang="tr-TR" dirty="0" smtClean="0"/>
              <a:t> </a:t>
            </a:r>
            <a:r>
              <a:rPr lang="tr-TR" dirty="0" err="1" smtClean="0"/>
              <a:t>Kocakasım</a:t>
            </a:r>
            <a:r>
              <a:rPr lang="tr-TR" dirty="0" smtClean="0"/>
              <a:t> Mahallesi, </a:t>
            </a:r>
            <a:r>
              <a:rPr lang="tr-TR" dirty="0" err="1" smtClean="0"/>
              <a:t>Islâhhâne</a:t>
            </a:r>
            <a:r>
              <a:rPr lang="tr-TR" dirty="0" smtClean="0"/>
              <a:t> Caddesi'ndeki üç katlı pembe evde doğdu. Babası Ali Rıza Efendi, annesi Zübeyde Hanım'dır. Baba tarafından dedesi Hafız Ahmet Efendi XIV-XV. yüzyıllarda Konya ve Aydın'dan Makedonya'ya yerleştirilmiş Kocacık Yörüklerindendir. Annesi Zübeyde Hanım ise </a:t>
            </a:r>
            <a:r>
              <a:rPr lang="tr-TR" dirty="0" err="1" smtClean="0"/>
              <a:t>Selânik</a:t>
            </a:r>
            <a:r>
              <a:rPr lang="tr-TR" dirty="0" smtClean="0"/>
              <a:t> yakınlarındaki </a:t>
            </a:r>
            <a:r>
              <a:rPr lang="tr-TR" dirty="0" err="1" smtClean="0"/>
              <a:t>Langaza</a:t>
            </a:r>
            <a:r>
              <a:rPr lang="tr-TR" dirty="0" smtClean="0"/>
              <a:t> kasabasına yerleşmiş eski bir Türk ailesinin kızıdır. Milis subaylığı, evkaf katipliği ve kereste ticareti yapan Ali Rıza Efendi, 1871 yılında Zübeyde Hanım'la evlendi. Atatürk'ün beş kardeşinden dördü küçük yaşlarda öldü, sadece Makbule (Atadan) 1956 yılına değin yaşadı.</a:t>
            </a:r>
          </a:p>
          <a:p>
            <a:endParaRPr lang="tr-TR" dirty="0"/>
          </a:p>
        </p:txBody>
      </p:sp>
      <p:sp>
        <p:nvSpPr>
          <p:cNvPr id="3" name="2 Başlık"/>
          <p:cNvSpPr>
            <a:spLocks noGrp="1"/>
          </p:cNvSpPr>
          <p:nvPr>
            <p:ph type="title"/>
          </p:nvPr>
        </p:nvSpPr>
        <p:spPr/>
        <p:txBody>
          <a:bodyPr/>
          <a:lstStyle/>
          <a:p>
            <a:endParaRPr lang="tr-T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İçerik Yer Tutucusu"/>
          <p:cNvSpPr>
            <a:spLocks noGrp="1"/>
          </p:cNvSpPr>
          <p:nvPr>
            <p:ph idx="1"/>
          </p:nvPr>
        </p:nvSpPr>
        <p:spPr/>
        <p:txBody>
          <a:bodyPr>
            <a:normAutofit fontScale="92500" lnSpcReduction="10000"/>
          </a:bodyPr>
          <a:lstStyle/>
          <a:p>
            <a:r>
              <a:rPr lang="tr-TR" dirty="0" smtClean="0"/>
              <a:t>1937 yılında çiftliklerini hazineye, bir kısım taşınmazlarını da Ankara ve Bursa Belediyelerine bağışladı. Mirasından </a:t>
            </a:r>
            <a:r>
              <a:rPr lang="tr-TR" dirty="0" err="1" smtClean="0"/>
              <a:t>kızkardeşine</a:t>
            </a:r>
            <a:r>
              <a:rPr lang="tr-TR" dirty="0" smtClean="0"/>
              <a:t>, manevi evlatlarına, Türk Dil ve Tarih Kurumlarına pay ayırdı. Kitap okumayı, müzik dinlemeyi, dans etmeyi, ata binmeyi ve yüzmeyi çok severdi. Zeybek oyunlarına, güreşe, Rumeli türkülerine aşırı ilgisi vardı. Tavla ve bilardo oynamaktan büyük keyif alırdı. Sakarya adlı atıyla, köpeği </a:t>
            </a:r>
            <a:r>
              <a:rPr lang="tr-TR" dirty="0" err="1" smtClean="0"/>
              <a:t>Fox'a</a:t>
            </a:r>
            <a:r>
              <a:rPr lang="tr-TR" dirty="0" smtClean="0"/>
              <a:t> çok değer verirdi. Zengin bir kitaplık oluşturmuştu. Akşam yemeklerine devlet ve bilim adamlarını, sanatçıları davet eder, ülkenin sorunlarını tartışırdı. Temiz ve düzenli giyinmeye özen gösterirdi. Doğayı çok severdi. Sık sık Atatürk Orman Çiftliği'ne gider, çalışmalara bizzat katılırdı.Fransızca ve Almanca biliyordu.</a:t>
            </a:r>
          </a:p>
          <a:p>
            <a:endParaRPr lang="tr-TR" dirty="0"/>
          </a:p>
        </p:txBody>
      </p:sp>
      <p:sp>
        <p:nvSpPr>
          <p:cNvPr id="3" name="2 Başlık"/>
          <p:cNvSpPr>
            <a:spLocks noGrp="1"/>
          </p:cNvSpPr>
          <p:nvPr>
            <p:ph type="title"/>
          </p:nvPr>
        </p:nvSpPr>
        <p:spPr/>
        <p:txBody>
          <a:bodyPr/>
          <a:lstStyle/>
          <a:p>
            <a:endParaRPr lang="tr-T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İçerik Yer Tutucusu"/>
          <p:cNvSpPr>
            <a:spLocks noGrp="1"/>
          </p:cNvSpPr>
          <p:nvPr>
            <p:ph idx="1"/>
          </p:nvPr>
        </p:nvSpPr>
        <p:spPr/>
        <p:txBody>
          <a:bodyPr>
            <a:normAutofit fontScale="92500" lnSpcReduction="10000"/>
          </a:bodyPr>
          <a:lstStyle/>
          <a:p>
            <a:r>
              <a:rPr lang="tr-TR" dirty="0" smtClean="0"/>
              <a:t>Atatürk'ün ilk hastalık belirtisi 1937 yılında ortaya çıktı. 1938 yılı başlarında Yalova'da bulunduğu sırada, ciddî olarak hastalandı. Buradaki tedavi olumlu sonuç verdi. Fakat tamamen iyileşmeden Ankara'ya yaptığı yorucu yolculuk, hastalığının artmasına sebep oldu. Bu tarihlerde Hatay sorununun gündemde olması da onu yormaktaydı. Hasta olmasına rağmen, Mersin ve Adana'ya geziye çıktı. Kızgın güneş altında askerî birliklerimizi teftiş edip tatbikat yaptıran Atatürk, çok yorgun düştü. Ülkü edindiği millî dava uğruna kendi sağlığını hiçe saydı. Güney seyahati hastalığının artmasına sebep oldu. 26 Mayıs'ta Ankara'ya döndükten sonra tedavi ve istirahat için İstanbul'a gitti. Doktorlar tarafından, siroz hastalığı teşhisi kondu.</a:t>
            </a:r>
          </a:p>
          <a:p>
            <a:endParaRPr lang="tr-TR" dirty="0"/>
          </a:p>
        </p:txBody>
      </p:sp>
      <p:sp>
        <p:nvSpPr>
          <p:cNvPr id="3" name="2 Başlık"/>
          <p:cNvSpPr>
            <a:spLocks noGrp="1"/>
          </p:cNvSpPr>
          <p:nvPr>
            <p:ph type="title"/>
          </p:nvPr>
        </p:nvSpPr>
        <p:spPr/>
        <p:txBody>
          <a:bodyPr>
            <a:normAutofit/>
          </a:bodyPr>
          <a:lstStyle/>
          <a:p>
            <a:r>
              <a:rPr lang="tr-TR" sz="4800" dirty="0" smtClean="0">
                <a:solidFill>
                  <a:srgbClr val="FF0000"/>
                </a:solidFill>
                <a:latin typeface="Gabriola" pitchFamily="82" charset="0"/>
              </a:rPr>
              <a:t>ATATÜRK'ÜN SON YILLARI VE ÖLÜMÜ</a:t>
            </a:r>
            <a:endParaRPr lang="tr-TR" sz="4800" dirty="0">
              <a:solidFill>
                <a:srgbClr val="FF0000"/>
              </a:solidFill>
              <a:latin typeface="Gabriola" pitchFamily="82" charset="0"/>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İçerik Yer Tutucusu"/>
          <p:cNvSpPr>
            <a:spLocks noGrp="1"/>
          </p:cNvSpPr>
          <p:nvPr>
            <p:ph idx="1"/>
          </p:nvPr>
        </p:nvSpPr>
        <p:spPr/>
        <p:txBody>
          <a:bodyPr>
            <a:normAutofit fontScale="85000" lnSpcReduction="20000"/>
          </a:bodyPr>
          <a:lstStyle/>
          <a:p>
            <a:r>
              <a:rPr lang="tr-TR" dirty="0" smtClean="0"/>
              <a:t>Deniz havası iyi geldiği için, </a:t>
            </a:r>
            <a:r>
              <a:rPr lang="tr-TR" dirty="0" err="1" smtClean="0"/>
              <a:t>Savarona</a:t>
            </a:r>
            <a:r>
              <a:rPr lang="tr-TR" dirty="0" smtClean="0"/>
              <a:t> Yatı'nda bir süre dinlendi. Bu durumda bile ülke sorunlarıyla ilgilenmeye devam etti. İstanbul'a gelen Romanya kralı ile görüştü. Bakanlar Kurulu toplantısına başkanlık etti. 4 Temmuz 1938'de Hatay Antlaşması'nın yürürlüğe girmesi Atatürk'ü çok sevindirip moralini düzeltti. Temmuz sonlarına kadar </a:t>
            </a:r>
            <a:r>
              <a:rPr lang="tr-TR" dirty="0" err="1" smtClean="0"/>
              <a:t>Savarona'da</a:t>
            </a:r>
            <a:r>
              <a:rPr lang="tr-TR" dirty="0" smtClean="0"/>
              <a:t> kalan Atatürk'ün hastalığı ağırlaşınca Dolmabahçe Sarayı'na nakledildi. Fakat hastalığı durmadan ilerliyordu. O'nun hastalığını duyan Türk halkı, sağlığıyla ilgili haberleri heyecanla takip ediyor, bütün kalbiyle iyileşmesini diliyordu. Hastalığının ciddiyetini kavrayarak 5 Eylül 1938'de vasiyetini yazıp servetinin büyük bir kısmını Türk Tarih ve Türk Dil kurumlarına bağışladı. Ekim ayı ortalarında durumu düzelir gibi oldu. Fakat, çok arzuladığı hâlde, Ankara'ya gelip cumhuriyetin on beşinci yıl dönümü törenlerine katılamadı.</a:t>
            </a:r>
            <a:endParaRPr lang="tr-TR" dirty="0"/>
          </a:p>
        </p:txBody>
      </p:sp>
      <p:sp>
        <p:nvSpPr>
          <p:cNvPr id="3" name="2 Başlık"/>
          <p:cNvSpPr>
            <a:spLocks noGrp="1"/>
          </p:cNvSpPr>
          <p:nvPr>
            <p:ph type="title"/>
          </p:nvPr>
        </p:nvSpPr>
        <p:spPr/>
        <p:txBody>
          <a:bodyPr/>
          <a:lstStyle/>
          <a:p>
            <a:endParaRPr lang="tr-T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İçerik Yer Tutucusu"/>
          <p:cNvSpPr>
            <a:spLocks noGrp="1"/>
          </p:cNvSpPr>
          <p:nvPr>
            <p:ph idx="1"/>
          </p:nvPr>
        </p:nvSpPr>
        <p:spPr/>
        <p:txBody>
          <a:bodyPr>
            <a:normAutofit lnSpcReduction="10000"/>
          </a:bodyPr>
          <a:lstStyle/>
          <a:p>
            <a:r>
              <a:rPr lang="tr-TR" dirty="0" smtClean="0"/>
              <a:t>29 Ekim 1938'de kahraman Türk Ordusu'na yolladığı mesaj, Başbakan Celâl Bayar tarafından okundu. "Zaferleri ve mazisi insanlık tarihi ile başlayan, her zaman zaferlerle beraber medeniyet nurlarını taşıyan kahraman Türk ordusu!" sözü ile Türk Ordusu'nun önemini belirtmiştir. Yine aynı mesajda "Türk vatanının ve </a:t>
            </a:r>
            <a:r>
              <a:rPr lang="tr-TR" dirty="0" err="1" smtClean="0"/>
              <a:t>Türk'lük</a:t>
            </a:r>
            <a:r>
              <a:rPr lang="tr-TR" dirty="0" smtClean="0"/>
              <a:t> camiasının şan ve şerefini, dahilî ve harici her türlü tehlikelere karşı korumaktan ibaret olan vazifeni, her an ifaya hazır ve amade olduğuna benim ve büyük ulusumuzun tam bir inan ve itimadımız vardır" diyerek Türk Ordusu'na olan güvenini belirtmiştir.</a:t>
            </a:r>
          </a:p>
          <a:p>
            <a:endParaRPr lang="tr-TR" dirty="0"/>
          </a:p>
        </p:txBody>
      </p:sp>
      <p:sp>
        <p:nvSpPr>
          <p:cNvPr id="3" name="2 Başlık"/>
          <p:cNvSpPr>
            <a:spLocks noGrp="1"/>
          </p:cNvSpPr>
          <p:nvPr>
            <p:ph type="title"/>
          </p:nvPr>
        </p:nvSpPr>
        <p:spPr/>
        <p:txBody>
          <a:bodyPr/>
          <a:lstStyle/>
          <a:p>
            <a:endParaRPr lang="tr-T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İçerik Yer Tutucusu"/>
          <p:cNvSpPr>
            <a:spLocks noGrp="1"/>
          </p:cNvSpPr>
          <p:nvPr>
            <p:ph idx="1"/>
          </p:nvPr>
        </p:nvSpPr>
        <p:spPr/>
        <p:txBody>
          <a:bodyPr>
            <a:normAutofit fontScale="85000" lnSpcReduction="20000"/>
          </a:bodyPr>
          <a:lstStyle/>
          <a:p>
            <a:r>
              <a:rPr lang="tr-TR" dirty="0" smtClean="0"/>
              <a:t>Atatürk 1 Kasım 1938'de Türkiye Büyük Millet Meclisi'nin açılış töreninde de bulunamadı. Hazırladığı açılış nutkunu Başbakan Celâl Bayar okudu. Atatürk bu nutkunda ülkenin imarı, sağlık hizmetleri ve ekonomi konularındaki faaliyetleri açıkladı. Bundan başka eğitim ve kültür konularına da temas edip gençliğin millî şuurlu ve modern kültürlü olarak yetişmesi için İstanbul Üniversitesi'nin geliştirilmesi, Ankara Üniversitesi'nin tamamlanması ve Van Gölü civarında bir üniversitenin kurulması için çalışmaların yapıldığını belirtti. Türk Tarih ve Türk Dil kurumlarının çalışmalarından duyduğu memnuniyeti açıkladı. Ayrıca Türk gençliğinin kültürde olduğu gibi spor sahasında da idealine ulaştırılması için Beden Terbiyesi Kanunu'nun uygulamaya konulmasından duyduğu memnuniyeti belirtti. Atatürk, ölümüne kadar memleket meselelerinden bir an olsun uzak kalmamıştı.</a:t>
            </a:r>
          </a:p>
          <a:p>
            <a:endParaRPr lang="tr-TR" dirty="0"/>
          </a:p>
        </p:txBody>
      </p:sp>
      <p:sp>
        <p:nvSpPr>
          <p:cNvPr id="3" name="2 Başlık"/>
          <p:cNvSpPr>
            <a:spLocks noGrp="1"/>
          </p:cNvSpPr>
          <p:nvPr>
            <p:ph type="title"/>
          </p:nvPr>
        </p:nvSpPr>
        <p:spPr/>
        <p:txBody>
          <a:bodyPr/>
          <a:lstStyle/>
          <a:p>
            <a:endParaRPr lang="tr-T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İçerik Yer Tutucusu"/>
          <p:cNvSpPr>
            <a:spLocks noGrp="1"/>
          </p:cNvSpPr>
          <p:nvPr>
            <p:ph idx="1"/>
          </p:nvPr>
        </p:nvSpPr>
        <p:spPr/>
        <p:txBody>
          <a:bodyPr>
            <a:normAutofit fontScale="92500" lnSpcReduction="20000"/>
          </a:bodyPr>
          <a:lstStyle/>
          <a:p>
            <a:r>
              <a:rPr lang="tr-TR" dirty="0" smtClean="0"/>
              <a:t>Atatürk'ün hastalığı tekrar şiddetlendi. 8 Kasımda sağlığıyla ilgili raporlar yayımlanmaya başlandı. Bütün memleketi tekrar derin bir üzüntü kapladı. Her Türk'ün kalbi onun kurtulması dileğiyle çarpıyordu. Ancak, kurtarılması için gösterilen çabalar sonuç vermedi ve korkulan oldu. Dolmabahçe Sarayı'nda 10 Kasım 1938 sabahı saat dokuzu beş geçe, insan için değişmez kanun, hükmünü uyguladı. Mustafa Kemal Atatürk aramızdan ayrıldı. Bu kara haberle, yalnız Türk milleti değil, bütün dünya yasa büründü. Büyük, küçük bütün devletler onun cenaze töreninde bulunmak üzere temsilciler göndererek, Türkiye Cumhuriyeti'nin kurucusuna karşı duydukları derin saygıyı belirten mesajlar gönderdiler. 16 Kasım günü Atatürk'ün tabutu, Dolmabahçe Sarayı'nın büyük tören salonunda katafalka konuldu.</a:t>
            </a:r>
          </a:p>
          <a:p>
            <a:endParaRPr lang="tr-TR" dirty="0"/>
          </a:p>
        </p:txBody>
      </p:sp>
      <p:sp>
        <p:nvSpPr>
          <p:cNvPr id="3" name="2 Başlık"/>
          <p:cNvSpPr>
            <a:spLocks noGrp="1"/>
          </p:cNvSpPr>
          <p:nvPr>
            <p:ph type="title"/>
          </p:nvPr>
        </p:nvSpPr>
        <p:spPr/>
        <p:txBody>
          <a:bodyPr/>
          <a:lstStyle/>
          <a:p>
            <a:endParaRPr lang="tr-T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İçerik Yer Tutucusu"/>
          <p:cNvSpPr>
            <a:spLocks noGrp="1"/>
          </p:cNvSpPr>
          <p:nvPr>
            <p:ph idx="1"/>
          </p:nvPr>
        </p:nvSpPr>
        <p:spPr/>
        <p:txBody>
          <a:bodyPr>
            <a:normAutofit fontScale="92500" lnSpcReduction="20000"/>
          </a:bodyPr>
          <a:lstStyle/>
          <a:p>
            <a:r>
              <a:rPr lang="tr-TR" dirty="0" smtClean="0"/>
              <a:t>Üç gün üç gece, gözü yaşlı bir insan seli ulu önderine karşı duyduğu saygı, minnet ve bağlılığını ifade etti. Cenaze namazı 19 Kasım günü Prof. Şerafettin </a:t>
            </a:r>
            <a:r>
              <a:rPr lang="tr-TR" dirty="0" err="1" smtClean="0"/>
              <a:t>Yaltkaya</a:t>
            </a:r>
            <a:r>
              <a:rPr lang="tr-TR" dirty="0" smtClean="0"/>
              <a:t> tarafından kıldırıldı. On iki generalin omzunda sarayın dış kapısına çıkarılan tabut, top arabasına konularak, İstanbul halkının gözyaşları arasında Gülhane Parkı'na götürüldü. Buradan bir torpido ile Yavuz zırhlısına nakledildi. Büyük Ada açıklarına kadar, donanmamız ve törene katılmak için gelmiş olan yabancı gemilerin eşlik ettiği Yavuz zırhlısı cenazeyi İzmit'e getirdi. Burada Yavuz zırhlısından alınan cenaze, özel bir trene kondu. Atalarına son saygı görevlerini yapmak üzere toplanan halkın kalbinde derin bir üzüntü bırakarak Ankara'ya getirilmek üzere hareket edildi.</a:t>
            </a:r>
          </a:p>
          <a:p>
            <a:endParaRPr lang="tr-TR" dirty="0"/>
          </a:p>
        </p:txBody>
      </p:sp>
      <p:sp>
        <p:nvSpPr>
          <p:cNvPr id="3" name="2 Başlık"/>
          <p:cNvSpPr>
            <a:spLocks noGrp="1"/>
          </p:cNvSpPr>
          <p:nvPr>
            <p:ph type="title"/>
          </p:nvPr>
        </p:nvSpPr>
        <p:spPr/>
        <p:txBody>
          <a:bodyPr/>
          <a:lstStyle/>
          <a:p>
            <a:endParaRPr lang="tr-T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İçerik Yer Tutucusu"/>
          <p:cNvSpPr>
            <a:spLocks noGrp="1"/>
          </p:cNvSpPr>
          <p:nvPr>
            <p:ph idx="1"/>
          </p:nvPr>
        </p:nvSpPr>
        <p:spPr/>
        <p:txBody>
          <a:bodyPr>
            <a:normAutofit fontScale="85000" lnSpcReduction="20000"/>
          </a:bodyPr>
          <a:lstStyle/>
          <a:p>
            <a:r>
              <a:rPr lang="tr-TR" dirty="0" smtClean="0"/>
              <a:t>Atatürk'ün vefatı üzerine cumhurbaşkanı seçilen İsmet İnönü, Türkiye Büyük Millet Meclisi Başkanı, bakanlar, Genelkurmay Başkanı, milletvekilleri ile ordu ve devlet ileri gelenleri tarafından karşılanan cenaze, Türkiye Büyük </a:t>
            </a:r>
            <a:r>
              <a:rPr lang="tr-TR" dirty="0" err="1" smtClean="0"/>
              <a:t>Mîllet</a:t>
            </a:r>
            <a:r>
              <a:rPr lang="tr-TR" dirty="0" smtClean="0"/>
              <a:t> Meclisi önünde hazırlanan katafalka kondu. Ankara halkı da onun cenazesi önünden saygıyla geçerek son görevini yaptı. 21 Kasım 1938 Pazartesi günü, sivil ve askerî yöneticiler ile yabancı devlet temsilcilerinin hazır bulunduğu ve on binlerce insanın katıldığı büyük bir tören yapıldı. Daha sonra Atatürk'ün tabutu katafalkta alınarak. Etnografya Müzesinde hazırlanan geçici kabre kondu. Türk milleti daha sonra, bu büyük insana lâyık, Ankara </a:t>
            </a:r>
            <a:r>
              <a:rPr lang="tr-TR" dirty="0" err="1" smtClean="0"/>
              <a:t>Rasattepe'de</a:t>
            </a:r>
            <a:r>
              <a:rPr lang="tr-TR" dirty="0" smtClean="0"/>
              <a:t> bir Anıtkabir yaptırdı. 10 Kasım 1953'te Etnografya Müzesinden alınan Atatürk'ün </a:t>
            </a:r>
            <a:r>
              <a:rPr lang="tr-TR" dirty="0" err="1" smtClean="0"/>
              <a:t>naaşı</a:t>
            </a:r>
            <a:r>
              <a:rPr lang="tr-TR" dirty="0" smtClean="0"/>
              <a:t> Anıtkabir'e getirildi. Burada yurdun her ilinden getirilmiş olan vatan topraklan ile hazırlanan ebedî </a:t>
            </a:r>
            <a:r>
              <a:rPr lang="tr-TR" dirty="0" err="1" smtClean="0"/>
              <a:t>istirahatgâhına</a:t>
            </a:r>
            <a:r>
              <a:rPr lang="tr-TR" dirty="0" smtClean="0"/>
              <a:t> yerleştirildi</a:t>
            </a:r>
            <a:r>
              <a:rPr lang="tr-TR" dirty="0" smtClean="0"/>
              <a:t>. </a:t>
            </a:r>
            <a:r>
              <a:rPr lang="tr-TR" u="sng" dirty="0" smtClean="0">
                <a:hlinkClick r:id="rId2"/>
              </a:rPr>
              <a:t>www.</a:t>
            </a:r>
            <a:r>
              <a:rPr lang="tr-TR" u="sng" dirty="0" err="1" smtClean="0">
                <a:hlinkClick r:id="rId2"/>
              </a:rPr>
              <a:t>sorubak</a:t>
            </a:r>
            <a:r>
              <a:rPr lang="tr-TR" u="sng" smtClean="0">
                <a:hlinkClick r:id="rId2"/>
              </a:rPr>
              <a:t>.com</a:t>
            </a:r>
            <a:endParaRPr lang="tr-TR" dirty="0" smtClean="0"/>
          </a:p>
          <a:p>
            <a:endParaRPr lang="tr-TR" dirty="0"/>
          </a:p>
        </p:txBody>
      </p:sp>
      <p:sp>
        <p:nvSpPr>
          <p:cNvPr id="3" name="2 Başlık"/>
          <p:cNvSpPr>
            <a:spLocks noGrp="1"/>
          </p:cNvSpPr>
          <p:nvPr>
            <p:ph type="title"/>
          </p:nvPr>
        </p:nvSpPr>
        <p:spPr/>
        <p:txBody>
          <a:bodyPr/>
          <a:lstStyle/>
          <a:p>
            <a:endParaRPr lang="tr-T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Başlık"/>
          <p:cNvSpPr>
            <a:spLocks noGrp="1"/>
          </p:cNvSpPr>
          <p:nvPr>
            <p:ph type="title"/>
          </p:nvPr>
        </p:nvSpPr>
        <p:spPr/>
        <p:txBody>
          <a:bodyPr>
            <a:normAutofit fontScale="90000"/>
          </a:bodyPr>
          <a:lstStyle/>
          <a:p>
            <a:r>
              <a:rPr lang="tr-TR" smtClean="0"/>
              <a:t>“Dalgalan </a:t>
            </a:r>
            <a:r>
              <a:rPr lang="tr-TR" dirty="0" smtClean="0"/>
              <a:t>Şafaklar Gibi Ey </a:t>
            </a:r>
            <a:r>
              <a:rPr lang="tr-TR" smtClean="0"/>
              <a:t>Şanlı Hilal”</a:t>
            </a:r>
            <a:endParaRPr lang="tr-TR" dirty="0"/>
          </a:p>
        </p:txBody>
      </p:sp>
      <p:pic>
        <p:nvPicPr>
          <p:cNvPr id="1025" name="Picture 1" descr="C:\Users\pc\Desktop\images.jpg"/>
          <p:cNvPicPr>
            <a:picLocks noGrp="1" noChangeAspect="1" noChangeArrowheads="1"/>
          </p:cNvPicPr>
          <p:nvPr>
            <p:ph idx="1"/>
          </p:nvPr>
        </p:nvPicPr>
        <p:blipFill>
          <a:blip r:embed="rId2" cstate="print"/>
          <a:srcRect/>
          <a:stretch>
            <a:fillRect/>
          </a:stretch>
        </p:blipFill>
        <p:spPr bwMode="auto">
          <a:xfrm>
            <a:off x="0" y="1340768"/>
            <a:ext cx="9144000" cy="5517232"/>
          </a:xfrm>
          <a:prstGeom prst="rect">
            <a:avLst/>
          </a:prstGeom>
          <a:noFill/>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İçerik Yer Tutucusu"/>
          <p:cNvSpPr>
            <a:spLocks noGrp="1"/>
          </p:cNvSpPr>
          <p:nvPr>
            <p:ph idx="1"/>
          </p:nvPr>
        </p:nvSpPr>
        <p:spPr/>
        <p:txBody>
          <a:bodyPr>
            <a:normAutofit fontScale="77500" lnSpcReduction="20000"/>
          </a:bodyPr>
          <a:lstStyle/>
          <a:p>
            <a:r>
              <a:rPr lang="tr-TR" dirty="0" smtClean="0"/>
              <a:t>Küçük Mustafa öğrenim çağına gelince Hafız Mehmet Efendi'nin mahalle mektebinde öğrenime başladı, sonra babasının isteğiyle Şemsi Efendi Mektebi'ne geçti. Bu sırada babasını kaybetti (1888). Bir süre </a:t>
            </a:r>
            <a:r>
              <a:rPr lang="tr-TR" dirty="0" err="1" smtClean="0"/>
              <a:t>Rapla</a:t>
            </a:r>
            <a:r>
              <a:rPr lang="tr-TR" dirty="0" smtClean="0"/>
              <a:t> Çiftliği'nde dayısının yanında kaldıktan sonra </a:t>
            </a:r>
            <a:r>
              <a:rPr lang="tr-TR" dirty="0" err="1" smtClean="0"/>
              <a:t>Selânik'e</a:t>
            </a:r>
            <a:r>
              <a:rPr lang="tr-TR" dirty="0" smtClean="0"/>
              <a:t> dönüp okulunu bitirdi. </a:t>
            </a:r>
            <a:r>
              <a:rPr lang="tr-TR" dirty="0" err="1" smtClean="0"/>
              <a:t>Selânik</a:t>
            </a:r>
            <a:r>
              <a:rPr lang="tr-TR" dirty="0" smtClean="0"/>
              <a:t> Mülkiye Rüştiyesi'ne kaydoldu. Kısa bir süre sonra 1893 yılında Askeri Rüştiye'ye girdi. Bu okulda Matematik öğretmeni Mustafa Bey adına "Kemal" i ilave etti. 1896-1899 yıllarında Manastır Askeri </a:t>
            </a:r>
            <a:r>
              <a:rPr lang="tr-TR" dirty="0" err="1" smtClean="0"/>
              <a:t>İdâdi'sini</a:t>
            </a:r>
            <a:r>
              <a:rPr lang="tr-TR" dirty="0" smtClean="0"/>
              <a:t> bitirip, İstanbul'da Harp Okulunda öğrenime başladı. 1902 yılında teğmen rütbesiyle mezun oldu., Harp Akademisi'ne devam etti. 11 Ocak 1905'te yüzbaşı rütbesiyle Akademi'yi tamamladı. 1905-1907 yılları arasında Şam'da 5. Ordu emrinde görev yaptı. 1907'de Kolağası (Kıdemli Yüzbaşı) oldu. Manastır'a III. Ordu'ya atandı. 19 Nisan 1909'da İstanbul'a giren Hareket Ordusu'nda Kurmay Başkanı olarak görev aldı. 1910 yılında Fransa'ya gönderildi. </a:t>
            </a:r>
            <a:r>
              <a:rPr lang="tr-TR" dirty="0" err="1" smtClean="0"/>
              <a:t>Picardie</a:t>
            </a:r>
            <a:r>
              <a:rPr lang="tr-TR" dirty="0" smtClean="0"/>
              <a:t> Manevraları'na katıldı. 1911 yılında İstanbul'da Genel Kurmay Başkanlığı emrinde çalışmaya başladı</a:t>
            </a:r>
            <a:r>
              <a:rPr lang="tr-TR" dirty="0" smtClean="0"/>
              <a:t>. </a:t>
            </a:r>
            <a:r>
              <a:rPr lang="tr-TR" u="sng" dirty="0" smtClean="0">
                <a:hlinkClick r:id="rId2"/>
              </a:rPr>
              <a:t>www.</a:t>
            </a:r>
            <a:r>
              <a:rPr lang="tr-TR" u="sng" dirty="0" err="1" smtClean="0">
                <a:hlinkClick r:id="rId2"/>
              </a:rPr>
              <a:t>sorubak</a:t>
            </a:r>
            <a:r>
              <a:rPr lang="tr-TR" u="sng" dirty="0" smtClean="0">
                <a:hlinkClick r:id="rId2"/>
              </a:rPr>
              <a:t>.com</a:t>
            </a:r>
            <a:endParaRPr lang="tr-TR" dirty="0" smtClean="0"/>
          </a:p>
          <a:p>
            <a:endParaRPr lang="tr-TR" dirty="0"/>
          </a:p>
        </p:txBody>
      </p:sp>
      <p:sp>
        <p:nvSpPr>
          <p:cNvPr id="3" name="2 Başlık"/>
          <p:cNvSpPr>
            <a:spLocks noGrp="1"/>
          </p:cNvSpPr>
          <p:nvPr>
            <p:ph type="title"/>
          </p:nvPr>
        </p:nvSpPr>
        <p:spPr/>
        <p:txBody>
          <a:bodyPr/>
          <a:lstStyle/>
          <a:p>
            <a:endParaRPr lang="tr-T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İçerik Yer Tutucusu"/>
          <p:cNvSpPr>
            <a:spLocks noGrp="1"/>
          </p:cNvSpPr>
          <p:nvPr>
            <p:ph idx="1"/>
          </p:nvPr>
        </p:nvSpPr>
        <p:spPr/>
        <p:txBody>
          <a:bodyPr>
            <a:normAutofit fontScale="92500" lnSpcReduction="20000"/>
          </a:bodyPr>
          <a:lstStyle/>
          <a:p>
            <a:r>
              <a:rPr lang="tr-TR" dirty="0" smtClean="0"/>
              <a:t>1911 yılında İtalyanların Trablusgarp'a hücumu ile başlayan savaşta, Mustafa Kemal bir grup arkadaşıyla birlikte </a:t>
            </a:r>
            <a:r>
              <a:rPr lang="tr-TR" dirty="0" err="1" smtClean="0"/>
              <a:t>Tobruk</a:t>
            </a:r>
            <a:r>
              <a:rPr lang="tr-TR" dirty="0" smtClean="0"/>
              <a:t> ve </a:t>
            </a:r>
            <a:r>
              <a:rPr lang="tr-TR" dirty="0" err="1" smtClean="0"/>
              <a:t>Derne</a:t>
            </a:r>
            <a:r>
              <a:rPr lang="tr-TR" dirty="0" smtClean="0"/>
              <a:t> bölgesinde görev aldı. 22 Aralık 1911'de İtalyanlara karşı </a:t>
            </a:r>
            <a:r>
              <a:rPr lang="tr-TR" dirty="0" err="1" smtClean="0"/>
              <a:t>Tobruk</a:t>
            </a:r>
            <a:r>
              <a:rPr lang="tr-TR" dirty="0" smtClean="0"/>
              <a:t> Savaşını kazandı. 6 Mart 1912'de </a:t>
            </a:r>
            <a:r>
              <a:rPr lang="tr-TR" dirty="0" err="1" smtClean="0"/>
              <a:t>Derne</a:t>
            </a:r>
            <a:r>
              <a:rPr lang="tr-TR" dirty="0" smtClean="0"/>
              <a:t> Komutanlığına getirildi.</a:t>
            </a:r>
          </a:p>
          <a:p>
            <a:r>
              <a:rPr lang="tr-TR" dirty="0" smtClean="0"/>
              <a:t>Ekim 1912'de Balkan Savaşı başlayınca Mustafa Kemal Gelibolu ve </a:t>
            </a:r>
            <a:r>
              <a:rPr lang="tr-TR" dirty="0" err="1" smtClean="0"/>
              <a:t>Bolayır'daki</a:t>
            </a:r>
            <a:r>
              <a:rPr lang="tr-TR" dirty="0" smtClean="0"/>
              <a:t> birliklerle savaşa katıldı. </a:t>
            </a:r>
            <a:r>
              <a:rPr lang="tr-TR" dirty="0" err="1" smtClean="0"/>
              <a:t>Dimetoka</a:t>
            </a:r>
            <a:r>
              <a:rPr lang="tr-TR" dirty="0" smtClean="0"/>
              <a:t> ve Edirne'nin geri alınışında büyük hizmetleri görüldü. 1913 yılında Sofya </a:t>
            </a:r>
            <a:r>
              <a:rPr lang="tr-TR" dirty="0" err="1" smtClean="0"/>
              <a:t>Ateşemiliterliğine</a:t>
            </a:r>
            <a:r>
              <a:rPr lang="tr-TR" dirty="0" smtClean="0"/>
              <a:t> atandı. Bu görevde iken 1914 yılında yarbaylığa yükseldi. </a:t>
            </a:r>
            <a:r>
              <a:rPr lang="tr-TR" dirty="0" err="1" smtClean="0"/>
              <a:t>Ateşemiliterlik</a:t>
            </a:r>
            <a:r>
              <a:rPr lang="tr-TR" dirty="0" smtClean="0"/>
              <a:t> görevi Ocak 1915'te sona erdi. Bu sırada I. Dünya Savaşı başlamış, Osmanlı İmparatorluğu savaşa girmek zorunda kalmıştı. Mustafa Kemal 19. Tümeni kurmak üzere Tekirdağ'da görevlendirildi.</a:t>
            </a:r>
          </a:p>
          <a:p>
            <a:endParaRPr lang="tr-TR" dirty="0"/>
          </a:p>
        </p:txBody>
      </p:sp>
      <p:sp>
        <p:nvSpPr>
          <p:cNvPr id="3" name="2 Başlık"/>
          <p:cNvSpPr>
            <a:spLocks noGrp="1"/>
          </p:cNvSpPr>
          <p:nvPr>
            <p:ph type="title"/>
          </p:nvPr>
        </p:nvSpPr>
        <p:spPr/>
        <p:txBody>
          <a:bodyPr/>
          <a:lstStyle/>
          <a:p>
            <a:endParaRPr lang="tr-T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İçerik Yer Tutucusu"/>
          <p:cNvSpPr>
            <a:spLocks noGrp="1"/>
          </p:cNvSpPr>
          <p:nvPr>
            <p:ph idx="1"/>
          </p:nvPr>
        </p:nvSpPr>
        <p:spPr/>
        <p:txBody>
          <a:bodyPr>
            <a:normAutofit fontScale="85000" lnSpcReduction="20000"/>
          </a:bodyPr>
          <a:lstStyle/>
          <a:p>
            <a:r>
              <a:rPr lang="tr-TR" dirty="0" smtClean="0"/>
              <a:t>1914 yılında başlayan I. Dünya Savaşı'nda, Mustafa Kemal Çanakkale'de bir kahramanlık destanı yazıp İtilaf Devletlerine "Çanakkale geçilmez! " dedirtti. 18 Mart 1915'te Çanakkale Boğazını geçmeye kalkan İngiliz ve Fransız donanması ağır kayıplar verince Gelibolu Yarımadası'na asker çıkarmaya karar verdiler. 25 Nisan 1915'te </a:t>
            </a:r>
            <a:r>
              <a:rPr lang="tr-TR" dirty="0" err="1" smtClean="0"/>
              <a:t>Arıburnu'na</a:t>
            </a:r>
            <a:r>
              <a:rPr lang="tr-TR" dirty="0" smtClean="0"/>
              <a:t> çıkan düşman kuvvetlerini, Mustafa Kemal'in komuta ettiği 19. Tümen </a:t>
            </a:r>
            <a:r>
              <a:rPr lang="tr-TR" dirty="0" err="1" smtClean="0"/>
              <a:t>Conkbayırı'nda</a:t>
            </a:r>
            <a:r>
              <a:rPr lang="tr-TR" dirty="0" smtClean="0"/>
              <a:t> durdurdu. Mustafa Kemal, bu başarı üzerine albaylığa yükseldi. İngilizler 6-7 Ağustos 1915'te </a:t>
            </a:r>
            <a:r>
              <a:rPr lang="tr-TR" dirty="0" err="1" smtClean="0"/>
              <a:t>Arıburnu'nda</a:t>
            </a:r>
            <a:r>
              <a:rPr lang="tr-TR" dirty="0" smtClean="0"/>
              <a:t> tekrar taarruza geçti. Anafartalar Grubu Komutanı Mustafa Kemal 9-10 Ağustos'ta Anafartalar Zaferini kazandı. Bu zaferi 17 Ağustos'ta </a:t>
            </a:r>
            <a:r>
              <a:rPr lang="tr-TR" dirty="0" err="1" smtClean="0"/>
              <a:t>Kireçtepe</a:t>
            </a:r>
            <a:r>
              <a:rPr lang="tr-TR" dirty="0" smtClean="0"/>
              <a:t>, 21 Ağustos'ta II. Anafartalar zaferleri takip etti. Çanakkale Savaşlarında yaklaşık 253.000 şehit veren Türk ulusu onurunu İtilaf Devletlerine karşı korumasını bilmiştir. Mustafa Kemal'in askerlerine "Ben size taarruzu emretmiyorum, ölmeyi emrediyorum!" emri cephenin kaderini değiştirmiştir.</a:t>
            </a:r>
          </a:p>
          <a:p>
            <a:endParaRPr lang="tr-TR" dirty="0"/>
          </a:p>
        </p:txBody>
      </p:sp>
      <p:sp>
        <p:nvSpPr>
          <p:cNvPr id="3" name="2 Başlık"/>
          <p:cNvSpPr>
            <a:spLocks noGrp="1"/>
          </p:cNvSpPr>
          <p:nvPr>
            <p:ph type="title"/>
          </p:nvPr>
        </p:nvSpPr>
        <p:spPr/>
        <p:txBody>
          <a:bodyPr/>
          <a:lstStyle/>
          <a:p>
            <a:endParaRPr lang="tr-T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İçerik Yer Tutucusu"/>
          <p:cNvSpPr>
            <a:spLocks noGrp="1"/>
          </p:cNvSpPr>
          <p:nvPr>
            <p:ph idx="1"/>
          </p:nvPr>
        </p:nvSpPr>
        <p:spPr/>
        <p:txBody>
          <a:bodyPr>
            <a:normAutofit fontScale="92500" lnSpcReduction="20000"/>
          </a:bodyPr>
          <a:lstStyle/>
          <a:p>
            <a:r>
              <a:rPr lang="tr-TR" dirty="0" smtClean="0"/>
              <a:t>Mustafa Kemal Çanakkale </a:t>
            </a:r>
            <a:r>
              <a:rPr lang="tr-TR" dirty="0" err="1" smtClean="0"/>
              <a:t>Savaşları'dan</a:t>
            </a:r>
            <a:r>
              <a:rPr lang="tr-TR" dirty="0" smtClean="0"/>
              <a:t> sonra 1916'da Edirne ve Diyarbakır'da görev aldı. 1 Nisan 1916'da tümgeneralliğe yükseldi. Rus kuvvetleriyle savaşarak Muş ve Bitlis'in geri alınmasını sağladı. Şam ve Halep'teki kısa süreli görevlerinden sonra 1917'de İstanbul'a geldi. </a:t>
            </a:r>
            <a:r>
              <a:rPr lang="tr-TR" dirty="0" err="1" smtClean="0"/>
              <a:t>Velihat</a:t>
            </a:r>
            <a:r>
              <a:rPr lang="tr-TR" dirty="0" smtClean="0"/>
              <a:t> </a:t>
            </a:r>
            <a:r>
              <a:rPr lang="tr-TR" dirty="0" err="1" smtClean="0"/>
              <a:t>Vahidettin</a:t>
            </a:r>
            <a:r>
              <a:rPr lang="tr-TR" dirty="0" smtClean="0"/>
              <a:t> Efendi'yle Almanya'ya giderek cephede incelemelerde bulundu. Bu seyahatten sonra hastalandı. Viyana ve </a:t>
            </a:r>
            <a:r>
              <a:rPr lang="tr-TR" dirty="0" err="1" smtClean="0"/>
              <a:t>Karisbad'a</a:t>
            </a:r>
            <a:r>
              <a:rPr lang="tr-TR" dirty="0" smtClean="0"/>
              <a:t> giderek tedavi oldu. 15 Ağustos 1918'de Halep'e 7. Ordu Komutanı olarak döndü. Bu cephede İngiliz kuvvetlerine karşı başarılı savunma savaşları yaptı. Mondros Mütarekesi'nin imzalanmasından bir gün sonra, 31 Ekim 1918'de Yıldırım Orduları Grubu Komutanlığına getirildi. Bu ordunun kaldırılması üzerine 13 Kasım 1918'de İstanbul'a gelip Harbiye </a:t>
            </a:r>
            <a:r>
              <a:rPr lang="tr-TR" dirty="0" err="1" smtClean="0"/>
              <a:t>Nezâreti'nde</a:t>
            </a:r>
            <a:r>
              <a:rPr lang="tr-TR" dirty="0" smtClean="0"/>
              <a:t> (Bakanlığında) göreve başladı.</a:t>
            </a:r>
          </a:p>
          <a:p>
            <a:endParaRPr lang="tr-TR" dirty="0"/>
          </a:p>
        </p:txBody>
      </p:sp>
      <p:sp>
        <p:nvSpPr>
          <p:cNvPr id="3" name="2 Başlık"/>
          <p:cNvSpPr>
            <a:spLocks noGrp="1"/>
          </p:cNvSpPr>
          <p:nvPr>
            <p:ph type="title"/>
          </p:nvPr>
        </p:nvSpPr>
        <p:spPr/>
        <p:txBody>
          <a:bodyPr/>
          <a:lstStyle/>
          <a:p>
            <a:endParaRPr lang="tr-T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İçerik Yer Tutucusu"/>
          <p:cNvSpPr>
            <a:spLocks noGrp="1"/>
          </p:cNvSpPr>
          <p:nvPr>
            <p:ph idx="1"/>
          </p:nvPr>
        </p:nvSpPr>
        <p:spPr/>
        <p:txBody>
          <a:bodyPr>
            <a:normAutofit fontScale="85000" lnSpcReduction="20000"/>
          </a:bodyPr>
          <a:lstStyle/>
          <a:p>
            <a:r>
              <a:rPr lang="tr-TR" dirty="0" smtClean="0"/>
              <a:t>Mondros Mütarekesi'nden sonra İtilaf Devletleri'nin Osmanlı ordularını işgale başlamaları üzerine; Mustafa Kemal 9. Ordu Müfettişi olarak 19 Mayıs 1919'da Samsun'a çıktı. 22 Haziran 1919'da Amasya'da yayımladığı genelgeyle "Milletin istiklâlini yine milletin azim ve kararının kurtaracağını " ilan edip Sivas Kongresi'ni toplantıya çağırdı. 23 Temmuz - 7 Ağustos 1919 tarihleri arasında Erzurum, 4 - 11 Eylül 1919 tarihleri arasında da Sivas Kongresi'ni toplayarak vatanın kurtuluşu için izlenecek yolun belirlenmesini sağladı. 27 Aralık 1919'da Ankara'da heyecanla karşılandı. 23 Nisan 1920'de Türkiye Büyük Millet Meclisi'nin açılmasıyla Türkiye Cumhuriyeti'nin kurulması yolunda önemli bir adım atılmış oldu. Meclis ve Hükümet Başkanlığına Mustafa Kemal seçildi Türkiye Büyük Millet Meclisi, Kurtuluş Savaşı'nın başarıyla sonuçlanması için gerekli yasaları kabul edip uygulamaya başladı.</a:t>
            </a:r>
          </a:p>
          <a:p>
            <a:endParaRPr lang="tr-TR" dirty="0"/>
          </a:p>
        </p:txBody>
      </p:sp>
      <p:sp>
        <p:nvSpPr>
          <p:cNvPr id="3" name="2 Başlık"/>
          <p:cNvSpPr>
            <a:spLocks noGrp="1"/>
          </p:cNvSpPr>
          <p:nvPr>
            <p:ph type="title"/>
          </p:nvPr>
        </p:nvSpPr>
        <p:spPr/>
        <p:txBody>
          <a:bodyPr/>
          <a:lstStyle/>
          <a:p>
            <a:endParaRPr lang="tr-T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İçerik Yer Tutucusu"/>
          <p:cNvSpPr>
            <a:spLocks noGrp="1"/>
          </p:cNvSpPr>
          <p:nvPr>
            <p:ph idx="1"/>
          </p:nvPr>
        </p:nvSpPr>
        <p:spPr/>
        <p:txBody>
          <a:bodyPr/>
          <a:lstStyle/>
          <a:p>
            <a:r>
              <a:rPr lang="tr-TR" dirty="0" smtClean="0"/>
              <a:t>Türk Kurtuluş Savaşı 15 Mayıs 1919'da Yunanlıların </a:t>
            </a:r>
            <a:r>
              <a:rPr lang="tr-TR" dirty="0" err="1" smtClean="0"/>
              <a:t>İzmir'I</a:t>
            </a:r>
            <a:r>
              <a:rPr lang="tr-TR" dirty="0" smtClean="0"/>
              <a:t> işgali sırasında düşmana ilk kurşunun atılmasıyla başladı. 10 Ağustos 1920 tarihinde Sevr Antlaşması'nı imzalayarak aralarında Osmanlı İmparatorluğu'nu paylaşan I. Dünya Savaşı'nın galip devletlerine karşı önce </a:t>
            </a:r>
            <a:r>
              <a:rPr lang="tr-TR" dirty="0" err="1" smtClean="0"/>
              <a:t>Kuvâ</a:t>
            </a:r>
            <a:r>
              <a:rPr lang="tr-TR" dirty="0" smtClean="0"/>
              <a:t>-</a:t>
            </a:r>
            <a:r>
              <a:rPr lang="tr-TR" dirty="0" err="1" smtClean="0"/>
              <a:t>yi</a:t>
            </a:r>
            <a:r>
              <a:rPr lang="tr-TR" dirty="0" smtClean="0"/>
              <a:t> Milliye adı verilen milis kuvvetleriyle savaşıldı. Türkiye Büyük Millet Meclisi düzenli orduyu kurdu, </a:t>
            </a:r>
            <a:r>
              <a:rPr lang="tr-TR" dirty="0" err="1" smtClean="0"/>
              <a:t>Kuvâ</a:t>
            </a:r>
            <a:r>
              <a:rPr lang="tr-TR" dirty="0" smtClean="0"/>
              <a:t>-</a:t>
            </a:r>
            <a:r>
              <a:rPr lang="tr-TR" dirty="0" err="1" smtClean="0"/>
              <a:t>yi</a:t>
            </a:r>
            <a:r>
              <a:rPr lang="tr-TR" dirty="0" smtClean="0"/>
              <a:t> Milliye - ordu bütünleşmesini sağlayarak savaşı zaferle sonuçlandırdı.</a:t>
            </a:r>
          </a:p>
          <a:p>
            <a:endParaRPr lang="tr-TR" dirty="0"/>
          </a:p>
        </p:txBody>
      </p:sp>
      <p:sp>
        <p:nvSpPr>
          <p:cNvPr id="3" name="2 Başlık"/>
          <p:cNvSpPr>
            <a:spLocks noGrp="1"/>
          </p:cNvSpPr>
          <p:nvPr>
            <p:ph type="title"/>
          </p:nvPr>
        </p:nvSpPr>
        <p:spPr/>
        <p:txBody>
          <a:bodyPr/>
          <a:lstStyle/>
          <a:p>
            <a:endParaRPr lang="tr-T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İçerik Yer Tutucusu"/>
          <p:cNvSpPr>
            <a:spLocks noGrp="1"/>
          </p:cNvSpPr>
          <p:nvPr>
            <p:ph idx="1"/>
          </p:nvPr>
        </p:nvSpPr>
        <p:spPr/>
        <p:txBody>
          <a:bodyPr>
            <a:normAutofit/>
          </a:bodyPr>
          <a:lstStyle/>
          <a:p>
            <a:r>
              <a:rPr lang="tr-TR" dirty="0" smtClean="0"/>
              <a:t>Sarıkamış (20 Eylül 1920), Kars (30 Ekim 1920) ve </a:t>
            </a:r>
            <a:r>
              <a:rPr lang="tr-TR" dirty="0" err="1" smtClean="0"/>
              <a:t>Gümrü'nün</a:t>
            </a:r>
            <a:r>
              <a:rPr lang="tr-TR" dirty="0" smtClean="0"/>
              <a:t> (7 Kasım 1920) kurtarılışı.</a:t>
            </a:r>
          </a:p>
          <a:p>
            <a:r>
              <a:rPr lang="tr-TR" dirty="0" smtClean="0"/>
              <a:t>Çukurova, Gaziantep, Kahramanmaraş Şanlıurfa savunmaları (1919- 1921)</a:t>
            </a:r>
          </a:p>
          <a:p>
            <a:r>
              <a:rPr lang="tr-TR" dirty="0" smtClean="0"/>
              <a:t>I. İnönü Zaferi (6 -10 Ocak 1921)</a:t>
            </a:r>
          </a:p>
          <a:p>
            <a:r>
              <a:rPr lang="tr-TR" dirty="0" smtClean="0"/>
              <a:t>II. İnönü Zaferi (23 Mart-1 Nisan 1921)</a:t>
            </a:r>
          </a:p>
          <a:p>
            <a:r>
              <a:rPr lang="tr-TR" dirty="0" smtClean="0"/>
              <a:t>Sakarya Zaferi (23 Ağustos-13 Eylül 1921)</a:t>
            </a:r>
          </a:p>
          <a:p>
            <a:r>
              <a:rPr lang="tr-TR" dirty="0" smtClean="0"/>
              <a:t>Büyük Taarruz, Başkomutan Meydan Muhaberesi ve Büyük Zafer (26 Ağustos 9 Eylül 1922) </a:t>
            </a:r>
          </a:p>
          <a:p>
            <a:endParaRPr lang="tr-TR" dirty="0"/>
          </a:p>
        </p:txBody>
      </p:sp>
      <p:sp>
        <p:nvSpPr>
          <p:cNvPr id="3" name="2 Başlık"/>
          <p:cNvSpPr>
            <a:spLocks noGrp="1"/>
          </p:cNvSpPr>
          <p:nvPr>
            <p:ph type="title"/>
          </p:nvPr>
        </p:nvSpPr>
        <p:spPr/>
        <p:txBody>
          <a:bodyPr>
            <a:noAutofit/>
          </a:bodyPr>
          <a:lstStyle/>
          <a:p>
            <a:r>
              <a:rPr lang="tr-TR" sz="4800" dirty="0" smtClean="0">
                <a:solidFill>
                  <a:srgbClr val="FF0000"/>
                </a:solidFill>
                <a:latin typeface="Gabriola" pitchFamily="82" charset="0"/>
              </a:rPr>
              <a:t>Mustafa Kemal yönetimindeki Türk Kurtuluş Savaşının önemli aşamaları şunlardır:</a:t>
            </a:r>
            <a:endParaRPr lang="tr-TR" sz="4800" dirty="0">
              <a:solidFill>
                <a:srgbClr val="FF0000"/>
              </a:solidFill>
              <a:latin typeface="Gabriola" pitchFamily="82" charset="0"/>
            </a:endParaRPr>
          </a:p>
        </p:txBody>
      </p:sp>
    </p:spTree>
  </p:cSld>
  <p:clrMapOvr>
    <a:masterClrMapping/>
  </p:clrMapOvr>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Kağıt">
  <a:themeElements>
    <a:clrScheme name="Kağıt">
      <a:dk1>
        <a:sysClr val="windowText" lastClr="000000"/>
      </a:dk1>
      <a:lt1>
        <a:sysClr val="window" lastClr="FFFFFF"/>
      </a:lt1>
      <a:dk2>
        <a:srgbClr val="444D26"/>
      </a:dk2>
      <a:lt2>
        <a:srgbClr val="FEFAC9"/>
      </a:lt2>
      <a:accent1>
        <a:srgbClr val="A5B592"/>
      </a:accent1>
      <a:accent2>
        <a:srgbClr val="F3A447"/>
      </a:accent2>
      <a:accent3>
        <a:srgbClr val="E7BC29"/>
      </a:accent3>
      <a:accent4>
        <a:srgbClr val="D092A7"/>
      </a:accent4>
      <a:accent5>
        <a:srgbClr val="9C85C0"/>
      </a:accent5>
      <a:accent6>
        <a:srgbClr val="809EC2"/>
      </a:accent6>
      <a:hlink>
        <a:srgbClr val="8E58B6"/>
      </a:hlink>
      <a:folHlink>
        <a:srgbClr val="7F6F6F"/>
      </a:folHlink>
    </a:clrScheme>
    <a:fontScheme name="Kağıt">
      <a:majorFont>
        <a:latin typeface="Constantia"/>
        <a:ea typeface=""/>
        <a:cs typeface=""/>
        <a:font script="Jpan" typeface="HG明朝E"/>
        <a:font script="Hang" typeface="궁서"/>
        <a:font script="Hans" typeface="华文新魏"/>
        <a:font script="Hant" typeface="標楷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onstantia"/>
        <a:ea typeface=""/>
        <a:cs typeface=""/>
        <a:font script="Jpan" typeface="HG明朝E"/>
        <a:font script="Hang" typeface="궁서"/>
        <a:font script="Hans" typeface="华文新魏"/>
        <a:font script="Hant" typeface="標楷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Kağıt">
      <a:fillStyleLst>
        <a:solidFill>
          <a:schemeClr val="phClr"/>
        </a:solidFill>
        <a:blipFill>
          <a:blip xmlns:r="http://schemas.openxmlformats.org/officeDocument/2006/relationships" r:embed="rId1">
            <a:duotone>
              <a:schemeClr val="phClr">
                <a:shade val="63000"/>
                <a:tint val="82000"/>
              </a:schemeClr>
              <a:schemeClr val="phClr">
                <a:tint val="10000"/>
                <a:satMod val="400000"/>
              </a:schemeClr>
            </a:duotone>
          </a:blip>
          <a:tile tx="0" ty="0" sx="40000" sy="40000" flip="none" algn="tl"/>
        </a:blipFill>
        <a:blipFill>
          <a:blip xmlns:r="http://schemas.openxmlformats.org/officeDocument/2006/relationships" r:embed="rId1">
            <a:duotone>
              <a:schemeClr val="phClr">
                <a:shade val="40000"/>
              </a:schemeClr>
              <a:schemeClr val="phClr">
                <a:tint val="42000"/>
              </a:schemeClr>
            </a:duotone>
          </a:blip>
          <a:tile tx="0" ty="0" sx="40000" sy="40000" flip="none" algn="tl"/>
        </a:blipFill>
      </a:fillStyleLst>
      <a:lnStyleLst>
        <a:ln w="12700" cap="flat" cmpd="sng" algn="ctr">
          <a:solidFill>
            <a:schemeClr val="phClr"/>
          </a:solidFill>
          <a:prstDash val="solid"/>
        </a:ln>
        <a:ln w="38100" cap="flat" cmpd="sng" algn="ctr">
          <a:solidFill>
            <a:schemeClr val="phClr"/>
          </a:solidFill>
          <a:prstDash val="solid"/>
        </a:ln>
        <a:ln w="63500" cap="flat" cmpd="sng" algn="ctr">
          <a:solidFill>
            <a:schemeClr val="phClr"/>
          </a:solidFill>
          <a:prstDash val="solid"/>
        </a:ln>
      </a:lnStyleLst>
      <a:effectStyleLst>
        <a:effectStyle>
          <a:effectLst>
            <a:outerShdw blurRad="95000" rotWithShape="0">
              <a:srgbClr val="000000">
                <a:alpha val="50000"/>
              </a:srgbClr>
            </a:outerShdw>
            <a:softEdge rad="12700"/>
          </a:effectLst>
        </a:effectStyle>
        <a:effectStyle>
          <a:effectLst>
            <a:outerShdw blurRad="95000" rotWithShape="0">
              <a:srgbClr val="000000">
                <a:alpha val="50000"/>
              </a:srgbClr>
            </a:outerShdw>
            <a:softEdge rad="12700"/>
          </a:effectLst>
        </a:effectStyle>
        <a:effectStyle>
          <a:effectLst>
            <a:outerShdw blurRad="95000" algn="tl" rotWithShape="0">
              <a:srgbClr val="000000">
                <a:alpha val="50000"/>
              </a:srgbClr>
            </a:outerShdw>
          </a:effectLst>
          <a:scene3d>
            <a:camera prst="orthographicFront"/>
            <a:lightRig rig="soft" dir="t">
              <a:rot lat="0" lon="0" rev="18000000"/>
            </a:lightRig>
          </a:scene3d>
          <a:sp3d prstMaterial="dkEdge">
            <a:bevelT w="73660" h="44450" prst="riblet"/>
          </a:sp3d>
        </a:effectStyle>
      </a:effectStyleLst>
      <a:bgFillStyleLst>
        <a:solidFill>
          <a:schemeClr val="phClr"/>
        </a:solidFill>
        <a:blipFill>
          <a:blip xmlns:r="http://schemas.openxmlformats.org/officeDocument/2006/relationships" r:embed="rId1">
            <a:duotone>
              <a:schemeClr val="phClr">
                <a:shade val="55000"/>
                <a:alpha val="20000"/>
              </a:schemeClr>
              <a:schemeClr val="phClr">
                <a:tint val="40000"/>
                <a:shade val="90000"/>
                <a:satMod val="60000"/>
                <a:alpha val="20000"/>
              </a:schemeClr>
            </a:duotone>
          </a:blip>
          <a:tile tx="0" ty="0" sx="58000" sy="38000" flip="none" algn="tl"/>
        </a:blipFill>
        <a:blipFill>
          <a:blip xmlns:r="http://schemas.openxmlformats.org/officeDocument/2006/relationships" r:embed="rId2">
            <a:duotone>
              <a:schemeClr val="phClr">
                <a:shade val="12000"/>
                <a:satMod val="240000"/>
              </a:schemeClr>
              <a:schemeClr val="phClr">
                <a:tint val="65000"/>
              </a:schemeClr>
            </a:duotone>
          </a:blip>
          <a:stretch>
            <a:fillRect/>
          </a:stretch>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Paper</Template>
  <TotalTime>16</TotalTime>
  <Words>2391</Words>
  <Application>Microsoft Office PowerPoint</Application>
  <PresentationFormat>Ekran Gösterisi (4:3)</PresentationFormat>
  <Paragraphs>62</Paragraphs>
  <Slides>28</Slides>
  <Notes>0</Notes>
  <HiddenSlides>0</HiddenSlides>
  <MMClips>0</MMClips>
  <ScaleCrop>false</ScaleCrop>
  <HeadingPairs>
    <vt:vector size="4" baseType="variant">
      <vt:variant>
        <vt:lpstr>Tema</vt:lpstr>
      </vt:variant>
      <vt:variant>
        <vt:i4>1</vt:i4>
      </vt:variant>
      <vt:variant>
        <vt:lpstr>Slayt Başlıkları</vt:lpstr>
      </vt:variant>
      <vt:variant>
        <vt:i4>28</vt:i4>
      </vt:variant>
    </vt:vector>
  </HeadingPairs>
  <TitlesOfParts>
    <vt:vector size="29" baseType="lpstr">
      <vt:lpstr>Kağıt</vt:lpstr>
      <vt:lpstr>ATATÜRK'ÜN HAYATI</vt:lpstr>
      <vt:lpstr>Slayt 2</vt:lpstr>
      <vt:lpstr>Slayt 3</vt:lpstr>
      <vt:lpstr>Slayt 4</vt:lpstr>
      <vt:lpstr>Slayt 5</vt:lpstr>
      <vt:lpstr>Slayt 6</vt:lpstr>
      <vt:lpstr>Slayt 7</vt:lpstr>
      <vt:lpstr>Slayt 8</vt:lpstr>
      <vt:lpstr>Mustafa Kemal yönetimindeki Türk Kurtuluş Savaşının önemli aşamaları şunlardır:</vt:lpstr>
      <vt:lpstr>Slayt 10</vt:lpstr>
      <vt:lpstr>Slayt 11</vt:lpstr>
      <vt:lpstr>Bu devrimleri beş başlık altında toplayabiliriz: 1. Siyasal Devrimler:</vt:lpstr>
      <vt:lpstr>2. Toplumsal Devrimler</vt:lpstr>
      <vt:lpstr>3. Hukuk Devrimi :</vt:lpstr>
      <vt:lpstr>4. Eğitim ve Kültür Alanındaki Devrimler:</vt:lpstr>
      <vt:lpstr>5. Ekonomi Alanında Devrimler:</vt:lpstr>
      <vt:lpstr>Slayt 17</vt:lpstr>
      <vt:lpstr>Slayt 18</vt:lpstr>
      <vt:lpstr>Slayt 19</vt:lpstr>
      <vt:lpstr>Slayt 20</vt:lpstr>
      <vt:lpstr>ATATÜRK'ÜN SON YILLARI VE ÖLÜMÜ</vt:lpstr>
      <vt:lpstr>Slayt 22</vt:lpstr>
      <vt:lpstr>Slayt 23</vt:lpstr>
      <vt:lpstr>Slayt 24</vt:lpstr>
      <vt:lpstr>Slayt 25</vt:lpstr>
      <vt:lpstr>Slayt 26</vt:lpstr>
      <vt:lpstr>Slayt 27</vt:lpstr>
      <vt:lpstr>“Dalgalan Şafaklar Gibi Ey Şanlı Hilal”</vt:lpstr>
    </vt:vector>
  </TitlesOfParts>
  <Manager>www.sorubak.com</Manager>
  <Company>www.sorubak.com</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www.sorubak.com</dc:title>
  <dc:subject>www.sorubak.com</dc:subject>
  <dc:creator>www.sorubak.com; pc</dc:creator>
  <cp:keywords>www.sorubak.com</cp:keywords>
  <dc:description>www.sorubak.com</dc:description>
  <cp:lastModifiedBy>Dogan</cp:lastModifiedBy>
  <cp:revision>www.sorubak.com</cp:revision>
  <dcterms:created xsi:type="dcterms:W3CDTF">2013-02-16T09:50:58Z</dcterms:created>
  <dcterms:modified xsi:type="dcterms:W3CDTF">2013-02-21T18:02:54Z</dcterms:modified>
  <cp:category>www.sorubak.com</cp:category>
  <cp:contentType>www.sorubak.com</cp:contentType>
  <cp:contentStatus>www.sorubak.com</cp:contentStatus>
  <cp:version>www.sorubak.com</cp:version>
</cp:coreProperties>
</file>