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E1CF0-4913-4C67-8EAF-8FC82852DE58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053DE-D332-4427-B8A2-7FD9FB0813F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8871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053DE-D332-4427-B8A2-7FD9FB0813F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DFF69-49BA-41CA-8718-423DA0C13BA1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DB3AE-373B-44E8-B1C4-DAAE09321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2636912"/>
            <a:ext cx="7772400" cy="2619722"/>
          </a:xfrm>
        </p:spPr>
        <p:txBody>
          <a:bodyPr>
            <a:normAutofit fontScale="90000"/>
          </a:bodyPr>
          <a:lstStyle/>
          <a:p>
            <a:r>
              <a:rPr lang="tr-TR" sz="7300" dirty="0" smtClean="0">
                <a:solidFill>
                  <a:srgbClr val="7030A0"/>
                </a:solidFill>
              </a:rPr>
              <a:t>SOSYAL BİLGİLER HAKLARIMI</a:t>
            </a:r>
            <a:br>
              <a:rPr lang="tr-TR" sz="7300" dirty="0" smtClean="0">
                <a:solidFill>
                  <a:srgbClr val="7030A0"/>
                </a:solidFill>
              </a:rPr>
            </a:br>
            <a:r>
              <a:rPr lang="tr-TR" sz="7300" dirty="0" smtClean="0">
                <a:solidFill>
                  <a:srgbClr val="7030A0"/>
                </a:solidFill>
              </a:rPr>
              <a:t>ÖĞRENİYORUM  ÜNİTESİ</a:t>
            </a:r>
            <a:r>
              <a:rPr lang="tr-TR" dirty="0" smtClean="0">
                <a:solidFill>
                  <a:srgbClr val="7030A0"/>
                </a:solidFill>
              </a:rPr>
              <a:t/>
            </a:r>
            <a:br>
              <a:rPr lang="tr-TR" dirty="0" smtClean="0">
                <a:solidFill>
                  <a:srgbClr val="7030A0"/>
                </a:solidFill>
              </a:rPr>
            </a:b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987824" y="404664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57073" y="2967335"/>
            <a:ext cx="72298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KARİKATÜRLER</a:t>
            </a:r>
            <a:endParaRPr lang="tr-TR" sz="8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4.bp.blogspot.com/-BiCSu-WHG4Q/UKzxG6_Ag9I/AAAAAAAAGxI/RasI645hJ7o/s1600/dunya-cocuk-haklari-gunu-karcicegi-201111202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data:image/jpeg;base64,/9j/4AAQSkZJRgABAQAAAQABAAD/2wCEAAkGBxQTERUUEhMWFhUWGBkYGBgXGBcbGRgcHRgYHRcYHB0aHyghGR0nHBUYITEhJSkrLjEuHB8zODMsNygtLisBCgoKDg0OGxAQGy0kHyYwMTQtLzQsNywsLywsLC80Ly8sNCwvLCwsLCwsLCwsLCwsMiwsLCwsLCwsLCwsLCwsLP/AABEIANAA8wMBIgACEQEDEQH/xAAcAAABBQEBAQAAAAAAAAAAAAAAAgMEBQYHAQj/xABMEAACAQIDAggJCQYFAwQDAAABAgMAEQQSIQUxBhMUIjJBUWEzUlNxcoGSstEHIzRCgpGTobNic6Kx0tMVJEPBwjWjtCVjg8N08PH/xAAaAQADAQEBAQAAAAAAAAAAAAAAAgMEAQUG/8QAMBEAAgIBAwMCAwcFAQAAAAAAAAECAxESITEEQVETIgVxsTIzYYGhwfAUFUKR0eH/2gAMAwEAAhEDEQA/AOn7PwMXEx/NR9BPqL4o7qkchi8lH7C/Ck4JwIIyTYZE90U8FlbVYwB/7jZSfUFYj12PdXnKMpPYrlIb5DF5KP2F+FHIYvJR+wvwp7iZvEj/ABG/t0cTN4kf4jf26b0rPAakM8hi8lH7C/CjkMXko/YX4U9xM3iR/iN/bo4mbxI/xG/t0elZ4DUhnkMXko/YX4Uchi8lH7C/CnuJm8SP8Rv7dHEzeJH+I39uj0rPAakM8hi8lH7C/CjkMXko/YX4U9xM3iR/iN/bo4mbxI/xG/t0elZ4DUhnkMXko/YX4Uchi8lH7C/CnuJm8SP8Rv7dHEzeJH+I39uj0rPAakM8hi8lH7C/CjkMXko/YX4U9xM3iR/iN/bo4mbxI/xG/t0elZ4DUhnkMXko/YX4Uchi8lH7C/CnuJm8SP8AEb+3XhEi6tHp2oc/5WBPqBrjrsXYMoa5DF5KP2F+FHIYvJR+wvwp9GBAIIIOoI3GvanlnSvx+Bi4tvmo93iL8KkHAxeSj9hfhRtDwbeb/evMbixGDuvYkXNgbb9e7ee6u5eASyz3kMXko/YX4Uchi8lH7C/CqqPFSuMwlYX1AyIF7tGUtY+lex3irHZ2NL3VwA62vbcQb2Zb9RsdN4I69CVUs9x5Vyissc5DF5KP2F+FHIYvJR+wvwqRRXcsQj8hi8lH7C/CjkMXko/YX4VIooywI/IYvJR+wvwo5DF5KP2F+FSKKMsCPyGLyUfsL8KOQxeSj9hfhUiijLA5twrgUYuQBVA5mgAA6C0U5wu+mSfY/TWitceEIze7CjzqhO6NEAH7RQEt7LKB52q1xU2RGc7lUtqQBoL7zoN281W8GfBH7H6MVNzbeUyyQ5V5kkcLF2C5nkjDhVFjm5rL+ehtVq0lFCvkpTw1kIuIQpRcQZI3Z0dWigilCNmj0vxlri4K5WBN7CSOGY5LynirqJFV1BbPGgKcfJIGQFAisX13rkNxnFoez9rquFhm5IjxSIk2VATJGk4keTmsDnyohJCkXGijQCpG1OEMUMEM64aOUYgSqOLIIZY4ZJFscnOVkgtrYC4voLhzg/jeFMkYxV4FvhiCfnDleN8vFOpyb2u4K9RTrBBPuM4USRyIpgUho8RLpI2YLAYswy8XfOVluF7Ra+twxLwhiK/NYRZeNeWGNboONeCNnKbiMtonCtci4XcDcKw/COMmNosOmV8NNiYXvlOROKzCxjumZpvyJoAen4QTk4Xi4omOIVmUcabH/LtIq5smguts1t2vdUY8LpCsEiwqFlinkyu5DBoo1ZkPMNrPmS4voL63qasyQ4pcMuFQF1aeNs1wSXAxNuachXOp6gQygdYFVj+FuGjhznDJlSaWAhgAFHEPOJBZW5jxKDoPrWO42ALHYPCtsS7pxOQph0la73tIXmjki0XckkDqW67bqgYDh9nwjYhsPbKYGZFcsVikiilkmPMFlRJH6rHJvF9LLEbdjR8vJwHfDPLrksSoVmw5Zb87K+brBFyL2NQsBwihkWXJhAOLw6uU+bBMjs8bYfdluJIShYm1x3UASIOF18XLA0QCxmRQ4ckuUiw8gCrl1JGI3Ano9d9EYThpn4j5kqZMqPcsRFNxrRPC5VCUIdGAZwoYiw1rxNtwkxcRho3E0QnvopSPLcM4yHLdwqKOkWB0shIbl4QRLFBOMIl5sLLi96hlCRo5UnJqxEtr+egCywG35JtnLiooVaVoFmEHGW6S5gmfLoSAQCRa/wB9QG4VSs8XERI6TYWTERBnKFwJMOsdyUOTMJ79fVfuei26gwT4qLDoYl0dUNmCISJrrkBuhLnJa5AO4m1OvtKES4eJ8Og44OsZsMqgBniU3UFc6xu1raFbbyKAIacNM0kapEMsnHC7MwaMxcSHWRQhyFWmZWN7LkJ1vpr6xGF4TieKKY4AZJjCEaQgAtOBYC8dzbTMQLbrFtbabYu0zOshKBCkrxWzZr5CATuHXQAnER5JNOi9zbsYWv7QN/OCd5Ne0ranShHXmY+ri3B/NlpNYL0lMpHgqsdtANmjjUub5Wa9kUg6i+9iN3NBsQQSDWQxu2oHUyvLbJMUxBvcRghrxmx5tlFhbUAN1lqutsbOeFGKTuqs1lKx3MeYk5mY5hYbuiLkqLi96i7OiOc3jhkDgK0yZSSAtiJCdXuRu7+uop45NcIr/EXHj0SKWRNYwEaMjUHOqlQv7JurD0+y1VPBzbGLaYyy8XkykImSzANIBq2e51RQSFaxO7t0wwacXxYQKm7Koyi3YAN1Q8ShkbioVUZRbjABaPrK9xusZsNfRsDRX7niKHsWI+5mnweIEkauAQGUNY7xcbj309TGBcNFGyrlBRSF8UFQQPVup+umMKKKK4AUUUUAFFFFAHOuF30yT7H6a0UcLvpkn2P01orZHhCs3WzZDGkbgEqY0DganRRZgOsi5BG8i1t1jZLhoXYShI2bSz2UnTNbnd2Zrdlz21A2d4GP0E90VR8JoikiSIzJnGVijMhJFytypF7gt9wrPPrPQg5SWUjk1hZNZDs6FLZYo1scwsqixsRcWGhsxHrPbSZtlwOqq0MbKl8gKKQtwVOUEWF1JGnUSKx+y5WZCDLMWUkH56bcdVPS7Db1GpuU+Ul/Gm/qrbVbG2CnHhiGnXAxBswjQMdMwUX3AHXzKo8wHZTY2XDlReJjyx9AZFsl94UW5vqrOZT5SX8ab+qqza8zgqqSzBjc6TTbzzUHS6yT91L1F0aa3OXYGbubBxuwZ41ZgGUMVBIVrZlBO4GwuOuwpptlQFsxhjLaHMUW+ilVN7dSkgdxI66gphAABnlNuvjpdf4qAJIudGWcb2jdi2btyM5urdxOU91y1cXURY2lks7Fw+VU5PFlXorxaWW65DYWsOZzdOrTdTo2dDmziKPP42Vc2hLDW197MfOT207hcQsiB0NwfUR1EEHUEEEEHcQaqZ4f8xIC0lmVHW0kgA3qygKwAAyK3nc1WctKycSyS02Jhlvlw8Iva9o0F7EkX06iSfOTXo2Lh7AcnisFKgcWlgpAUru3FQBbsAFRuSjxpPxpf6qOSjxpPxpf6qj/AFMfA2hk5dmwhXURRhZPCAItn5oXnC3O5oC69QAofZ0JABiQgFSLquhUWQjTQgbj1VB5KPGk/Gl/qo5KPGk/Gl/qo/qY+A0MnLs2EIkYijCRkFFyLlQr0SotZSOq26kNhoIjxmSNGu3OCqGJcqXsQLksUW4GpKrvsKiclHjSfjS/1URYVFNwovuvvbzXOtcfUrsg0C8xds7C2llB3gbyT3kgfcO+l0VV8IuEEGChMuJfKu5QNWc+Kq72P5DebCsrbmx+B7bgU4eUPfKVKnLfNY6aZdb66W1vuqgzAi7oRMlh4jML2VtD0G0JGoGoIuK49w0+UPE457ITDCrBkjU6kqbq0h+sQQDbcO/fVhwx+UHlUmFEN0SJo5ZDuJksM6j9lQWXsa56gCdC6bMdwjc4vY7AuBZvCtp4iXC+tuk38IPWDWU4TfKRhcH81AomkXTLGQsSEdRYaX7lB77VjflB+UVsQWgwjFINQ0guHl7bdap+Z69NK54BWmMIxWEicpOTyzp/BL5W5Y5iuNVTA7XvGtjBc9Q1LIN9tWGtr6Cu2xSBlDKQVIBBBuCDqCD1ivkOus/I/wAL5AjYJsrZAXhzkjm/XjBA6icw7mPUKzdRWktf+xoZbwdloqnG1pfJRn/5WH/1mvf8ZYC7xaDfkfMbdtiq3rCroPuW9OXgt6K8VgQCNQdRXtUJhRRRQBzrhd9Mk+x+mtFe8LR/m5PsfprRWuL2QrN5s7wMfoJ7oox+EEsZQ6X3HsI3H76NneBj9BPdFSKySSeUxjDXeGQgjnDRl6mHUQfzB8401q4w+JVxdTftHWPOOqrfH4BJRZxqNzDRl8x/23VRz8FyTpIjDqzpqPuNj9wrJQ7+kzGC1Q7LOGiOhrg9lxoRbv0tbKOkdeoH+Z0pGwMG0svHP0VOnYWGgA7VXXXxvMakYLgwq+EYEeKi5QfOb3PqtV+iAAAAAAWAGgA6gOynzddp9XZR7ctvy+35IZRbeWe0UUVoKDeBbJOy/VlUv5nXKre0rJp+yx66VtAf5iL93KP4oaZmNpsP3yMP+zKf+IpzGG+JA8SI3/8AkcW/RatalmncT/IcooorIOFFRMXPIGVYolckFjmfJYAgG3NNzqNNPPTYbEfWQqO5EY/fxxv7NOoNnMk+ioXN+vJifNxTAfekd/zpOITDZGHGKGsbce7MFJFgcsptv6q76bDUZjh58osOABijtNifJg82O+4yEbu3KNT3DWuKjlu1sWSSZZSCbscqRr2DqRd2g1J7Terl/ks2iSSggm3ktHOhues862+ujfJpwGxGEwzGUJHNKxzhucyBTZNUJDi12y3HS31owq4+3dnI4b93Bh1+Sl1Ucbi0VzeyJEz5iBchSWTMbdVqyu3eC82GKnSWN9EeMMb3UsAVIzK2UE2I3A6mxrve19hzK3NDTISCGGXOjDouRddwJU5d67rEc6hx87RK8lmVkVnZGshLxgupCuAzBmO9QA2ZicpupnG2xPfcs4VyWxwYmjMO2l4nGGR2kkfM7nMzE6kneaa4wdo++tplLjZnBrFYhBJDDmTUBi8Sg2NjbOwvqLaV4YsRs/ExO6FJEIdRdSGHWMykggi6nXrrsHyBbVz4OaC9zDLmA7EkFx/Gsn31iPllxZn2wYlPg1hhF92ZjnP5zW9VdlFadxIzerB1nAYxZokljN0kUMvmIvTWPkYlI0Ni9xe17A2QfxOreZWrLcBHlwuGMEwWTI7FDE6tlU6lTmKkc7MfXWiwOOQYnjJA4VRzeazahcq9C/lJj7NfLRjWrsalj5nrty0ZxubNEAAA3AWHmG6varV29hz/AKlvSR1/mop3AbXgmJEM8UhGpCOrEbtSAbjePvr0k0+DE01yTaKKK6cOecLPpcn2P01oo4WfS5PsfprRWmPCFZu9neBj9BPdFSKj7O8DH6Ce6KkVnfIwUUUxi58oFhmZjlVb2ubE6nqAAJJ7AbXNgRJt4QD9JVwbgEEqbGx3GwNj2GxB9YqFs/GXULJIhkLyKBoubLI6jKtyfq99VW0MfFAzYt3WMM6Jcm3GIOazEdYF7qf2RbRyDSNTba8AaSislsD5RMFi5BHE7AklVLiwY3AUbzlLX5t7XsesWrW1Nxa5DI0wvNCOxmb1CNl/nIKRhmzPLJ4zlV9GPm282cSMPSprE4gq7FemsYROwvK9hfuXigx7rmpOHhCIqLuUAC++wFqtJ4rS8i9xyiiioDDJ0nibtEkfrIV/5QmrKqzFGxibxZF/iBT/AOyrOrR4FYUXoorpwRxYvmsM3bYX++l0UUAFFFFADDYOM7409lfhTb7LgO+GI+dEP+1S6K7kCmx2Bw+HjeZIxFkUkmEKhYb7GwsdRpfdfq1rHrtSLPxiYLDia+bjWiaWQt43GFUN+++lbLhdMEwOIdtyRM58yi5/lXF8T8o8A6EUr95yqP5k/lWTqpdVlKlN/wCv3L0xq3czcY7bM83TRPXHDb+PjDVLiNjLIbukdx5yvspxa/lWe2Hw3kxOKih4pI1kYgtmLsAEZtNFH1a6b/gKjCmR3kL8SXtdVAbJfTKoNge0msMqetbxJ4/P/mxpVlCWyM5/hoOpIv3In82DH860vA7CJ84+pZWyAlibAqhItuGtjuqPwY2fE0kudA9lS3GXe1y97Z723CtbFGqiyqFHYAAPuFd6Ol7WuWfwwL1Fi+wkKooor0DIc84WfS5PsfprRRws+lyfY/TWitMeEKzd7O8DH6Ce6KkVGwBtDGToBGvuijFYmyXSzEkKuuhYm2pHUNSe5TUMNvCGHcROqLmY2G7vJ6gANWJ6gNTVfJOwlSSQMqZXCqFLEEmMjNlB5xAawHeNSalQ4UIc7tmcA3drDKOvKNyL5uzUnfVPNi+NBnclcMhDJzgvG2IysNRozWsW0taw52ZfRp6dQ3fJ0cOXJIGyrxgYyFlZAMgGac5gpGjIbdR3HQmuBfKJwmOKxBVJc8CWjjyhljKqCAcjfW1JzHtsOjc9wxjiaIvOxaFxayE5WVhYAFdQhvbNozE65V5tYyfg5so8ehw5V8OmYxIzcbbKXAIl1ByjPfQWbXcaWfUxbwk2dlB4OecANnSz46BYY2JjZHJLDLZXBLm46F1JsLnqFr3H1DWY4B7HwMUCz4BLJOiknO7aDNzefrozMNwP3ADRYpWKMEYK5UhWIuFJGjW67HW1ZLZ6pCRWCv2aeNkeT6iu2XsLWCZh3CNRu65JB1Va1H2fg0hiSKMEIihVubmwG8k7yd5PWakVOTyzqCiiilAjbQNoyfFKt7Lq3+1WtVm0ELRSAbyjAetTVhFIGUMNxAI9YvVYcCsXRRRTHAooooAKKKKACiiigCg4fi+y8d/+NN+m1fKlfWXDKAvs/FoN74eZR5zGwG7vNcHg+S/Ek851UdoAP5FhVI3QrXveDqhKXCK35OsEXxZkscsMchJ7GaKQIPuzn7NfRe1lth5h2RP7hrA7D4JLhoTHGDcm7yGVszGxUEqqhbAMQB1XPWSa08GKlaDFLLIkhWIkFVykZkk0azEE829wF37qxy6iFtj0lvTcYrI3wT8LL6EfvSVpqzPBPwsvoR+9JWmrP0X3Efz+rG6j7xhRRRWkic84WfS5PsfprRRws+lyfY/TWitMeEKzbQRZ8Mi3teNdd9jlFtOsd3XSJ4xGkNzzY3W57AVZAfMC4uey5NSNneBj9BPdFV/DHaL4fA4iaNQzqhyg7szEKL9ti17ddrVKLamseRjzhPtKCGMcplWOLVnuSGZVF7KBzjzim7zddcW+Uvh0MURFBzIIwyKL2ZiClpCuU5AuTTrIJ13gYzG4+SVlczM5XNlOdvmwu4KN9rBWJKi9j1gmqwx84r32PbexubGx6jv3aXr03PIjnk7l8j+02kwTZiXeGcMVZ8xK3ViwubXLCQjWxYb95rQYrCYGTGtjojMrSIYp2tIkbDo2YFQyn5sDNcLzbak6VPyQ7NVNmglR86z3uOkoJUDeRbRjppzieupG19rSmXicKUw0ZID4qRVyklrWjDWD2ZtW7yR215jslqlCBpjCLUXItcNHFhcPkwbFFW5jRWLozEkhbOTfMx+qQddCK15qg4K7AOHVmkn5Q7nNxhRRa4+qRc2Pn7Kvyakk1y8i2OLftQUUUV0mFFFFAHorzY30eG5uRGgPnCgH8waK82Qfm/M8o9Qle35WqkDjJtFFFOKFFFFABRRRQAUUUUAQttLfDTi9rxSC4tpzDrrpVeNjJ9ZpG87lf08oqftz6NP+6k9xqWanZFPGUPFtcGa4RbNiVBaNejJqecej2tc1b7UjC4eYKABxcmgAA6B7KhcJ+gPRk92rDbHgJv3cnuGprljvhFHwT8LL6EfvSVpqzPBPwsvoR+9JWmrP0X3Efz+rH6j7xhRRRWkic84WfS5PsfprRRws+lyfY/TWitMeEKzd7O8DH6Ce6KdnhV1ZHUMrAhgdQQdCDTWzvAx+gnuipFZ3yMcpxvyQwLKnEzMAzjKGUExoDmcg31tuBI3le03XifkywOGxEZKyPEy2ZXa4BDLzjlAuLlLjdbOTuroiFi5dRe7cWD1Ki3zt5y4I9SdlRNrwni1V3Ejl7xAqAWIRi8ZtZTmTOoNhvG+vUrrcq/c92dikjzG4dmiKRsEJAUG18o0BsARrluBrppWaHyewYstNNNiHvZUbOmqr1qAmVUJvlVRawBG+rHGYq0GW7MsgCRyBgDd9FD3NwRfUi5sDexqdsmYxiQISY0djkOvNvdmiP7LFlKfsgC2l8MOktipZ7fqaJzcXmLwyzgSLCwRxg5Y41CINWY2GgA1LNYbhrUSPGCaXIylRZhlLhs2nOjlj1UEqcw1Jsp1G4xMQ/GKZSGJkFkALK6x77JbUOV55G8nTXKLSMFgRIsUqFYwp+qtldFYlGXUZLgtrqCHbtBEE8si44WWXlFZ3F7VkkZeKukZzAtYFm1FmW9wFtqNDcH6ttY2F2xJCyiWQyI1ukFzgE9MFAFKi4BXfpoSbA81LODvpSxk1dFNzzBLZjvNh3ncB2XJIA7zRBMHUMu49xB8xB1B6rGmJjlJ2WdJB2SN+YVv+VKpOzulN6YP/AG0H8waaHJxk6iiiqChRRRQAUUUUAFFFFAEDb7WwuIPZDL7jVWx8JcK3+sB6YZPfAqx4QrfCYgdsMvuNXKqx9Xe6sbcmiipTybfbuNjlVRFLG5IkHNZW3xm2gPdVptCTPhZGG5oXYetCa5tE7K6upAZTcXFxuIIIuL6MaiZkUMuZVLXvl0OpOlgb2F7WrNDrE3nBZ9O+Mm84J+Fl9CP3pK01cnh2xMrFkdlNgDkUqDYnU59Dv9XfU/B8Jsa3gyZPOiN+ih/mK70tihWoPlf9OXVtycjpNFUnBnF4uQPyuNVtlyFVKZr5swKs7HSy66b6u62mZ7HPOFn0uT7H6a0UcLPpcn2P01orTHhCM3ezvAx+gnuipBNtTuFR9neBj9BPdFI2wbYeYjeIpPcNQ5YxXzRTNh04tyhy5za17k5ljtl9RNxpft0mY2UNEsy7kyyj0bc/18Wzjz2qeR1VXYU8WzQnrzNETuIOrJ5wSdPFIt0TXtpYQw3tfBQiNpGRBlIkJI0uGBJtuuwuCd5uR11A227FbRoI441BYsLF4WOWRFXTIoChiTuAXTW4l4LBLAoOImWRhlyM4C5LIqlUBJA1DEWGbnWJO8x+EE44szOWiiQZSWIRpRI6ApZrZFJCi5IYnsG9JrMWuAIiwtNiFc5hA2RAVZhmZS7k6dvNUMOrjBfVatOErZcOI1ACuyxEWXKEPTFiRpxYYadu6n8DLx+SUXEQuUFwSx1UsSCRYC4Av1kncKi8KlOSIjqmU/VtqrgXuCdSQNNda8icYw9sXnC/UbOqRRjErmIVL5RZgOLvZbkgA2Y2z2Om4m3OJq62fhIcQ0kcwDJLAVUXIurZhNYjUGxTXeKo9nrxcpjKqCwU3VmzEHjCWKkDJYoN19W31aYoKQFKCQsbKhAN21PXoLAE36gDWeE9FiaWTXOOqDTeBrAbWCBYI8kqo4jRMxeTi89o2Y67kAYFhqBckbxqEQAWAsNT95ufzJqs2LgnBMkujkFQgy2Vbg62vmNxvvu6luRVrVst8mKWOwU3gvDSj9mM/nIP+NOU3hdJ3740/heT+umhyIywoooqgoUUUUAFFFFABRRRQBC20L4aa+7ipPcNc1w/BfFvvVl9Jo0H3C7j7q6Ztdb4eYdsbj+E0GoX1RnjJWuxxzgwkHAJj4WRO8WeX7i5W3s1b4XgZh1HOMj92YKP+2AfzrR0VNVQXb9/qM7JPuYDDbPiXawQIMquQA3Ot/lb/Wud5vW/FYpP+sH94f8AxK2tFXD+bCzt8goooqhMwHCqFji5CB4nuLRUzhF9Jf7PuLRWmPCFZettBYoYQWRSYwcznmqqqtza4LG7ABQQTfuqqx+IlmCxxyyWlIUgrGpyNcM55l0XKHZVPObL9UAmrDGozYWMKLcxLvpzeja3WTmynssD5jLiw6iYKgsI0zHvZzlVr9ZCxOPMRXKoqU0hiu4QbVfBKjk8ZEzZWMhVSgylic9xoFRjqpJtvJIBtJcO7EFo7MAQGjlI0NidebcXUbx1VTfKI4GCJJItJHYh40PSs1jLeMcwt0xbr3gVecHcVxuEw8mvPhjbXfqin/etHU3Trltwdb3GcLgXQARxxRWFsxu7WHaAFvftzU5iNjLIjLIxkZlZQz2IXMCLqoGUGxOtr23k1PmmVBd2CjtYgD86aw+MDnmBivj2sndYm2e/atx31jnfZPlnDnHyfKeapDs0cstx83pzyTzl3BVkQmMKg10uNDsZ7TOSwBjW6qCLgnUOxB39ajuDeNWf2NGI8XtIqbuJEKHfkaUsoB0AFgIzlNyFtuDWrRxxhVCqNFFgO4DQa1l6uzCwu5G6eyRWYpFi6MqJpfi5G5tu0fWQd+qjsr3B4QzTgnNGYrXtIecCQwyhDzkYx2LN1KRa9yFcqlUS3RSwycWCct87sqq5GYCxA1F9Ne6pWzUYSxBgqkROpC9HQx5VW/YATbqF6lS2pLP82O13z+w3sXdFFFayoU1G3+YQdsUn5PD/AFU7TS/SIz/7co/iiP8AxpocnHwWNFFFVFCiiigAooooAKKKKAIu1PAS/u3900m9L2n4GX92/ummo9w8wpJjIVRRRUzpik/6wf3h/wDEra1ik/6wf3h/8StrUqu/zZSzt8goooqpMxnCL6S/2fcWijhF9Jf7PuLRWmPArNNh4c8EQvYZYye/KAQO7UC/dcddKwWrSt2vYeZVVbe0H++l7O8DH6Ce6KTszwYPjM7e07N/vVOkXvbHRWcOGIwE9r9EXIDHKAwLOcpDZVALErrYGwJ0pfBHDh8BhuOUFglj0iAQSDYuS3V9bXt1qZt2VUws7P0VikLb9wQ33EE/eKhfJ+5Oz4SbX+cBIKkEiaQEgqApGnUAK71vY4+S5hwMSG6xop7Qqg/fa9SKaxOJSNc0jqi9rMFH3ms/tPhth42yJmmkJKhEFiWCs1udYm+Qi6gi5F7XrAk2cKyCH/1DGPuDyQRDpWJjV5PrbjqdFFudvJzW0FZPAxyPxsk8RQS4osFbUErE4tqb805h1C6XFiTViuHsbozq1rXDE6d4e4PrH86l1FLlLkx3zSlhiJpJFSaQozurpdMyBQsZ40ZbC+58utzfWw1q1xsoVUYkA8ZHl1GpLqMoJ7QSvmJquwONjEcgkmDMzuCCVzn6oGVALmy6ACq/KvEqwF5HVUUtdmDGwPS53NsSR2KeypRhvl7Yf8+hzLytjeUVn5MbM3+oF9BAD/GWH5Uy4ZulJI322AP2Usv5UkviFK4yz01VI0csqqLswUdpIH86iQ46N54uLkVjz+ibjo9o0+r56pEwyA3CKD22F/vofaKQSQySEhQ5BspY6xSdSgk+oVyn4gp2qKjz+ISqxHOTa0VEwG0oZheGVH7crAkecbx66l16xnCiiigAooooAKKKKAGMf4KT0G901U4Pa0JVfnFUlRo90J07Hsat8WLxuP2W/kayGG1jXvUfyFYet6n0NO2c5K1Q1ZNSD1iisquGUaqMp7UJQ/epBqQk8q9GVrdjBWH3kZj7VZ4/EanymijpZWJ/1g/vD/4lbWueRYpxtLOQrNxhuBdQf8tbTpW089a9Ntr9eORe/KHHqEZLflVqrq991uwsi9vkWlFRItpwsbCRb9hOVvZax/KpdaSRjOEX0l/s+4tFHCL6S/2fcWitMeBGazZ3gY/QT3RVamP4lVjzwNlAXwpVjYeKFY1UYTDKYo8wz8xemS56I8cm1S1UDQCw7q8j+7uuT0I0ql+RrhBtVpcPLEkLlnUgMoFlPU3zpjvY66G+mhrLbLw+NIMXHvFFZnUROdeNuQ1ywZBmzvkzNYlQSy3B1OLkyox6wDYdp6h5ybCoB2hBFM8ZkVTGkcZvfQgFtTuGjrXf7j1F8XJRW34NjelHuQI9mI7ZZRJICZCQZRHzlLAjPGhmtZ9BxnRUX676LDM0aqsSQxhb2sjMwv0ucWBuSdSd/XWV2ptkgR8nylyxkZukOfm4uOwPSyWv5ja5q4wG3InFndEcaEFrAntUm2Yean6izrq61ZHZPwvr3GVUcZwSpMCrXLauSWz2AYEm9wQNNerz3vc03iHlRCbI4UXPSU2G/QBrm191qmqbi41HaKZxGKC30ZiBeyqzb7gXsDa5B39hryq+quUs5znknbRVNe5Gf2U7qTo0mQsEyksl+blXMCeaFbMSbE2UAXW1XGzMIqqGzGRrHnEWtc3ay/Vu179fUToLRdk4dEcKg8HCinmlRe5udQL3y+q3fXuFLmMiNmZlMgGQJa4ZgDI73uSRchbHX116PX5cfa8J8+DLR1Op4muOPJcUU3DJmW+7eCDa4IJBGhI0II3mnK8NrGx6IUzisMsgAYbjcdxsRf7mI9dPUV1Np5QGcfg+ykMpzHW/Vl5hUFTvGqp+dSYtpY3DnSVmXMABJaRec+GUDMTn/wBSWwzDd2CrqitkOvtiI6osY2bw/BsJoSNBrGQf9Ti7lWtYXIOhO/urSbP4QYaawjmXMfqtdG1Ct0XsdzKfMR21mpcDGxuUW9rXtY2zBraftAGq7FcHkbosV36EBl1hSIXHXYRqdf8A+b6/ikW/ciLo8HSaK5fhMPjYC3EztYcUQL3SwQrIgR8wBJAa4A3799WeF4cTRg8pgBCBizJdCLFfqtcG4dT0h19lbodTVPhknXJG9oqiwXC3Cyb5OLPZKMo3gdLoHeNzHeO0VdowIuCCDuI3Grp54EPJ1urDtBH5VjMJ4NPRX+QratuNYISkRRBLZnCqCdw5hJJ7bKpNus2Gm+vJ+KrOhfP9jRR3J1FUk+0uTs3GsxSzMbqzNlVblxlGUjqygaEikw8IMyI2VBxhULz81mKyMUOUauFj6K31YDvry/6abWUtjRrQwp/9Qt15ybd3J9/m1rSVSf42FzPIqIgYx3zDMzKgZwCbCwcPHa+8Xp3/ABm3hFCBIjNISx5i3cIdQN+Qmxsd/YaeyqcsbcINSLVlBFiLjvptIFXoXT0GZPvyEXpjD47M6oUKsYw5BI5t7c09uul9352jYfGpkOJJkyyFQFLXUKGIDqu5QV55O8jzAVOMbI8ZQNplVtySTj3+ef6vVGfqr2pRSNquHlZl3abwQdAARY7tQaK9mu2zQst8GdxWTT4Pwaeiv8hXuIdgpKLmYblva/r/AP31UzhsXHkX5xOiPrL2DvpzlkflE9pfjXiOL1Zwac7Fam1EVbzCfjEuwQxOY2YA5SpRNRfUBjpoeoGsrI4LEs2rSc7NoSM9iTfUZgQb9qg1vOWR+UT2l+NHLY/KJ7S/GvW6b4o6M6auf54OwlpMDyMykFUZmsTmRTe5YrbMOjoiuNQPUat4eC8pRQ7IDzc1+doM11IAANyVJ71vre9aflkflE9pfjRyyPyie0vxprvjXUz+xHT+v1GdmWRNi7JGHUgMWLG7HcL9y9XnJJOmugqTjMOWF1LBtOixUkA3K3Hde191+qlcsj8ontL8aOWR+UT2l+NeTOdk5uct2ybw1hkTkjG+TjFBN24yS5Y2AtdCW3AC+YWtuNSVicgKWCIBYJECunZm329HLSuWR+UT2l+NHLI/KJ7S/GiU7JJJ9iUaa47jqKAAALAbgKVTHLI/KJ7S/GjlkflE9pfjU9MvBbKH6KY5ZH5RPaX40csj8ontL8aNMvAZQ/RTHLI/KJ7S/GjlkflE9pfjRpl4DKH6KY5ZH5RPaX40csj8ontL8aNMvAZQ/XhF99M8sj8ontL8aOWR+UT2l+NGmXgMoZxWy4pAwZemLGxI05lx3eDT7qhvsqSO7YaZ0ctm0YgG7yM2YDmt4T6wOiKOq4suWR+UT2l+NHLI/KJ7S/GrV3XQ+y2K4xfIynCnFQnLKqyjK5FxlYhWAJLJzQLOp6HbTkGHHFIra5VXUXGoFrgjUV62LiOhdD1dJfjXoxcflE9pfjVL+osuS1Lg5GCjwNT4EMVtuzAvcklgtyq3J0GfK1t2h7TXssUKXzCNc1yc2UZrm5vffc6+enOWR+UT2l+NRUhwoZmCwBmN2a0d2PaTvNRWrvkbYcWaApkDxZbWyqy2A7LA6VV7XSLIY40R3dXyuxzkMy5b5jmYtu1JFgN+gFR3xOWRUxOPCmTSMQ5EViN+hRiu8b3NSm2XCelipG88sZ/41pjBVtNt/r/4JnJOfZN5OMaWS5UqwGRbgnUXC5lHcGHbvJJSNkD5lS5McFsiAWvZSq5z9awPcO0GvNlwQQKVSUEE3s0ikDS1lG5R3AVN5ZH5RPaX41CU5p7cfIZJGO2nhpVlYcavVf5veSASel2mvakbbxCGd7Ov1frDxRRXrVyk4JtdvBBrc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2" name="Picture 4" descr="http://www.makaleyazari.com/wp-content/uploads/2012/02/cocuk-karikat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Yuvarlatılmış Dikdörtgen"/>
          <p:cNvSpPr/>
          <p:nvPr/>
        </p:nvSpPr>
        <p:spPr>
          <a:xfrm>
            <a:off x="251520" y="6381328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51720" y="0"/>
            <a:ext cx="4392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1-HAKLARIMIZ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50" name="AutoShape 2" descr="data:image/jpeg;base64,/9j/4AAQSkZJRgABAQAAAQABAAD/2wCEAAkGBxAPDxQUEBQUEBQUFBQUDxQUFA8UFBQPFRQXFhQUFBQYHCggGBolHRQUITEhJSkrLi4uFx8zODMsNygtLisBCgoKDg0OGhAQFy0cHyQsLCwsLCwsLCwsLCwsLCwsLCwsLCwsLCwsLCwsLCwsLCwsLCwsLCwsLCwsLCwsLCwsLP/AABEIALcBEwMBEQACEQEDEQH/xAAbAAACAwEBAQAAAAAAAAAAAAAAAQIDBAUGB//EAEoQAAEDAwEDBQwHBgMIAwAAAAEAAgMEERIFITFRBhMiQdMVVGFxc4GRkpOxstIjJDJydKGzFEJSYsHRM0OCBxYlNMLh8PFjg6L/xAAaAQEAAwEBAQAAAAAAAAAAAAAAAQIDBAUG/8QANxEAAgIBAQQIAwcEAwEAAAAAAAECEQMEEiExcRMUIjJBUVORM2LhBSNScqGxwUJhgdE08PEk/9oADAMBAAIRAxEAPwDBUTx08dM1tNTSZ0zJHukZI5xe58gO0PHU0dS+px45ZZTbnJVJrczwMuVQUUop7ioay3vWk9nN2i16o/Ul7/Qw6x8iH3Zb3rSezl7ROqP1Je/0I6wvwL2H3Zb3rSezl7ROqP1Je/0HWPkXsHdlvetJ7OXtE6o/Ul7/AEHWPkXsHdkd60ns5e0Tqj9SXuR1j5F7D7sjvWk9nL2idUfqS9/oOsL8C9g7sDvWk9nL2idUfqS9/oOsfIvYO7I71pPZy9onVH6kvf6DrHyL2Duy3vWk9nL2idUfqS9x1j5F7B3ZHetJ7OXtE6o/Ul7/AEHWF+Bewd2R3rSezl7RT1R+rL3+g6wvwL2F3ZHetJ7OXtFHVH6kvf6DrHyL2Duy3vWk9nL2inqj9SXv9CesfIg7st71pPZy9onVH6kvf6EdY+Rew+7I71pPZy9oo6o/Ul7/AEHWF+Bewd2B3rSezl7ROqP1Je/0HWPkXsMawO9aT2cvaJ1V+pL3+g6x8i9iQ1gd60ns5e0UdVfqS9x0/wAi9h91x3rSezl7ROqv1Je46f5I+wxq472pPZy9onVX6kvf6E9N8kfYl3WHe1J7OXtFHVn6kvf6Fum+SPsMasO9qT2cvaJ1Z+pL3+hPS/KvYfdYd7Uvs5e0UdVfqS9/oT03yr2Jd1h3tS+zl7ROrP1Je5PS/KvYO6o72pfZy9oo6s/Ul7/QnpflXsPuqO9qX2cvaJ1Z+pL3J6X5UPusO9qX2cvaKOrP1Je46X5V7DGqjval9nL2idWfqS9yel+VexLuqO9qX2cvaKOrP1Je5PS/Kg7qjval9nL2idWfqS9x0vyoY1Ud70vs5e0UdWfqS9x0q/ChnVB3tTepL2idWfqS9yel+VFbdRaXtBpqWxcAfo5dxNj/AJiSwNRb6SXuQsibXZXscvWqVrKqdrRi1s8zWDg1sjg0egBdWCbeKLfkv2MsiqbS82T1wdGl/Bx/qSquk45PzP8AgpqP6eRzF1nKCAEA0AIAQAgGhAIAQAgEhI7IBgIAshA7KCRgICbQosmiVlFliQCiyyQ7KCw7IBgISkMBVssSslk0OygDAQkdkA7KCRoB2QkdlAJQN6bPvN94VZ918mWiu0uZZrrPrlR+Im/Vco07+5hyX7E5F25c3+5k137NL+Ej/UlVtJxyfmf8HPqP6eRy11nMCkAoA0AIAQgEA0AIAQDQAgGAoJHZAFksgdkBNoUWWSJNCqWRKyguhgISOygEgEskdlFkksTwVbRNFkVO9+xrXOPAAk/kqynFeNF1GT8CBFt+xWTK8BhCbCyAkoJGgCyEkkJLKYdNv3m+8Kk+6+TLR7yNGuM+t1Hl5v1HKmnf3UeS/YtkXbfNnN10dGl/CR/qSrXSccn5n/By6jhHkcpdhzDsgBQQFkA7IAsgGgCyALIQOyAYCAdlAHZQSOyWTQwFBKRINSyaJAKLLUSxUWWolZRYCyFi6GDJZylRaMbO5Q8m3y2tuPWuTJq1E6oaZyPTabyRgYLyNLz4SbeYBcGXWzfdOvHpIridWTk/TOAtGNnV0h6VzdZyeZt0EPI6NHSRxCzGhvGwAuVhOcpPezaMYrgjhcoeScdReSPoSeAANcb7S7Zv8K6tPrZYtzMM+ljk3o8ZqHJ6WF1iL7L3F7L1cerjNHnT00os5skRabELojJS4GDVcSLrdSsSFlJKHZQB2QsW0w6bfvN94VZ918iY95GrWh9an8vN+o5Z6f4UeS/Yvk775s5WujZS/hI/1JVtpOOT8z/g4tRwhyRy7Lrs5wsgHZAFkAWQDshAWUAeKALJZFDxSxQ8VFlqGGpZOyMNUNhIkGqC1Eg1LJoYaoLUSDVDJokAoJoYCE0SaxVbJR0aZmNifSuecrNoqj2GjakDYDfuXl5sbuz0MWRPceliqgBtXE4M61Iia4X3gIsbG2gFW0nemw0gpI0wzhZ7JayT2tdvF1KbQaTPD8r9PZzhxABtewXq6TK/E4NTjR5N0Vl6akcFEbK1k0FkABQSW0w6bfvN94VJ918i0eKNWsj61P5eb9Rypg+FHkv2L5O++bOVrg2U34SP9SVbaTjk/M/4OHP/AEflRnrNMmhax0sboxIC6Mn95otcj1m+lbQzQyNqLuuJSeKcKclVjOmzczz3Nu5q+OezHK9relOmht9He/yHRT2dut3mPT9LnqXFsEbpS0XcGjcN1ymXPjxK5uhjxTyOoKzOYSHYkEOBxI6w69relX2lV+BTZd0XV+ny078JmOjdYOxdYHEkgH8j6FTHmhkVwdomeKUHUlRfUaJUxNY6SJ7BIQI8gBk524AXv1qkdTik2oyuuJeWnyRSbjVlNbQywPwmYY32BLXb7HcVfHlhkW1B2is8coOpKmUYq9laNtVpM8MbXyRuYx9sHOFg64uLeZZQz45ycYyto1lhnBKUlSHp+kVFTfmInS42yxsbX3X2+AqMufHj78qJx4Z5O6rNFRycrY2lz6eUNG1xxuAOJt1KkdZgk6U0XlpcsVbizNT6dNJG+RjHOZH/AIjhuaLX2q8s0IyUW6b4GccU5JyS3IlJpc7YRMY3CJ1sZLdE32Db5lCzY3PYUt/kS8U1Hba3eYotOmfE6VrHOjYbPePstOzYfSPSjywU1Bve/ALHJxcktyLHaVOBGTG4CYgQmw6ZNrBvpCjp8bbW1w4/2L9DNJOuPA3f7r13e8noH91j13B+NGvVc34WUN0SpMjo+afmxoc9thdrTuJV3qcVKW1uZXoMltbO9GIBbGYwEBNiqyUX8/fis9kvtHSpKs7MbMt1neueeM2jM01upOZbGTI28SzhgTfAvLK14nJdXzOdcvPp6l1dDBLgc/SzvidCikeW5MfZ7TtBO9vELnyQinTRvCUmrs7ul1spJa5wuOorkzY48Ujqx5JeJ6aheSNq86S3nXHeec5XRhty65v9k33Bd+kdnLqVus8W9eskeaRsrWSFkJHZAW0w6bfvN94VZ918i0e8jVrI+tT+Wl/Ucs8Hwo8l+xfJ33zZzdab0ab8LH+pKtdK9+T8z/g5My3R/Kj3fKDQDW0tDaaKHm4f8w2yybFu8WP5heTp9V0GTJ2XK34f5PUz6fpYQ7VUjJrumfsuhiIvZLacHJhu3a8my00+bpdbt1W7+DPNh6PS7N3v/kjyZqBpmnCpcLvqJmNAI28w11nf/kSEeMJq/wD6dR0ae6KfuNN9xh263t/ocrlxpgg1EOb9iYslbbdcuGf57f8AUunRZtvTOL4q0YavFs501wdM99Xcn4ZdQZUTlrrRtZBESOlK0veXHjYHYPASvIhqZxwvHHz3s9KWnjLKskvLcj5zqtdUT6k01PRcydjBH+7G0SDY3jfffr38F7WHHjhpnseKe/z3Hk5ZznnW34Nbv8mn/aU3/iLvJx+4qv2X/wAf/LLfaK++/wAI5HJ7TDVVUUXU53T8m3a78gR5106rN0WKUjDBi6TIon0DV6hupRVtMwDKmc11PbrwbYgf6myN8TgvEwp6eePI33uJ62V9PGeNLu8Dk/7N43up60ROwe5gEb72xeWPDXX6rGxXV9ptLJjbVr6nP9npuE0nTOzpNPWUTjNX1jXQYkYlxdk8/ZtcDbsO7euXNLDmqGHHUjoxRy4nt5Z3E4fJ9zXabqZaMWuLi0cGlpIHmC6tQmtRhT/sc+CnhytHoNEMDtLpoJ/s1AdEPv8ATcNvUejs8Nlx59tamc4f07zqxbD08IS8dxx4dNfS6VXxSb2zCx6nNtFi4eAhdLzLLqsU15f7OdYnj0+SL8/9GflK8s03TnNOLmtBaRvDgxpBCvpEpajKmV1DrBjaOjydq54Kd1ZXTSllrQRFx+kJ3G3Xfq854LHUwxzyLDhir8Wa4JzhDpcst3ginkZqD6qsqpZLZPhOwbmtBAa0eIWV9bijix44R8GV0uR5Jzk/I8I0bAvYPNJWQkMVAGEFEwVXZRYRupogEBfANqpIvE9DpcJJublcGeW47MSdnsdNls0XXlZEehBnN5XSMMXEg7fF1ro0aakY6lrZPCTRtG0G99w4L2IN8Dy2kimy1IHZCQsosFlOOm37zfeFWb7L5Fo95GvWB9an8tL+o5Z4PhR5L9jTJ33zZz9ZbspvwrP1JFppeOT8z/g5sy3R5I63LDUYaiCibE4PMUTmyizui4tiAG0fyu3cFjocU8c8jkqt7v1NtVOM4wp3S/0SZXQO0hlOZA2TnwXCzuiwvJLt1tgN1WWLItW8qVqv4LKcOrrHe+/5OnrHLQwOZFQGMwxxtaC5jjtGywuRsAAWGD7P6ROWa7bNcus2KjiqkjNrWuRV1HC6VzW1MUty0NcMoy6zrdW7E7/3Sr4tNPBlkoq4tFcmeOXHFyfaTKOWetiWuilppC4RMZgRkA2QOcXbDxGN+KvotM44ZQyRqympz3kUoPgX8otQo6p9NVMeGSh0X7THZ18Q4G97WJbYjwi3BU0+LNjjPE1ap0/++ZbPPHkccie/dZs5QM0utnMrqtzCWtbZrHEdHxtWeneqww2Fjs0zrT5ZbTnRn0SoodPfUSxTc84RBtNk1wLnEXd1WAuGDzFXzwz6hRjKNK95XFLDhcpRle7cS0jl7UGdgqebERNpC1jgQCNh3ncbJm+zIKDeO7Ixa6e0tuq5FdHXUkDNSjZIC2ZjhTdF/SyjfZo2bLF4bt4JPFmm8LceHH3IjkxxWVJ8eBl5I61HGx9NVm9NI07wTzb/AAW3A+DcQDxWus00m1lxd5fqU02eKTx5O6yzS62ngo66HnQ4vuIDZ/0gxsDu2edVy48uTLjns8OP9icc4Qx5IXx4FWq6lE7TKSJj/pYn5PAyBbsfY3843K2HDJamcpLc1/orlyxeCEU96O1X8qoanS3skcG1Dmhrm2d0nNcOkCBaxAuuXHop49Sml2b4nRPVRyYGm+0ZnahRSxafHM8FsQ+siz9lotgOzaC4AbFZYc8JZZRW98Pcr0mKUccZPhxNmvy6dWvaX1jmNYLRxtjdi3ifs7z/AEVNPHUYU6x234mmd4cr3zpeRj5P1NHR1M2M2cboAGvc122Qna2wHiWmohnzQi3GmmZ4ZYsUpVK1R44N2L1DgHigHihI7ISOygAAgGAhJq06DORoINiRuFyscsqizTFBuSPpFDp8cewDxXXhZMkpHrxxpG/mh4AsrZejxXLCrbcRt2FpOVtoO4javU0WP+pnDqprgeYDV6PA4aCyWSOyALISWU46bfvN96rPuvkWjxRr1f8A5mfy0v6jlTB8KPJfsXyd98zDrA2U/wCGZ+pIr6bjP8zMMvCPIzChlIuI5Dw6D93oW3Sw/EivRy8iVFSh8zGSkxguAecSXNB/l3kquTI1ByjvEIJzUZbidbRYSyNiykYwnpYOBx/icLdHzpjy3BOW5sThUmo70jJitGZnU1fS2xS4wF87cA4u5t7SCSQRjbds3rmwZ3KNzqO/zN8uJRlUd5zooi42aC49QAJPoC6HJJW2YpN8Btge52Ia4u3Yhri6/DHeoc0lbe4KLbpIlPSSR7JGPjvuD2ubfxXCRyRn3WmTKMo8VQR0kjhdrHuHUQx5HpAUPJFOm0RsSa3IjJC5ps5paeBBB9BUqSfB2Q4tcUSlpns+2xzeGTXDb5wkZxlwdhwa4oHUzw3IscG/xFrg3bu22sinFuk95Lg6uhSQub9ppbcXAII2cRfqRST4Mhxa4jfC5oBcC0EXaSCLjiL70Uk+DJ2WuKLn0EzW5GOQN/iLHhtvvEWVFmg3Skr5lujkldFbYXEEgEgbyAbDxnqVnJJ1ZCTqxshcQSASB9ogEgDiT1KHJLiyVFskYXAAlpAP2SQQD4j1ptJurGy6uh8w6wOJsTYGxsTwB61G0rqydl8QkiLTZwLTwIIPoKKSatMNNcSf7K+9sHXte2Lr242tuUbcauydh8KJmilH+W/1H7vQo6WHmi3Ry8iuOIuOxS3RVKz0uiaIHi7gvP1Gpae47cOC+J6aj0qOL7DRs615888pbmzshiUTTU1UUTS6RwFlSEJSe4vKajxPNV3K21xGL9QJ3eOy78ehfGRyT1fkeVnlc9xc43JNyV6UIqKpHDJ7TtkLKwCyALKCRgICynHTb95vvVZ91kx4o1auPrM3lpf1HLPB8OPJfsXyd98zHrDejT/hmfHItNM98/zMxzcI8j6BXsrTFT/ss8UDeZZmJC0EuxFiLscvFxPDtT6SLlv8P/T1MnS7MdiSW7xMGuh37fp4kF5AWc7KG2ZIcm7G8bG5/wBS3wfAy1w8F5GWX4uO+PmJg+m1jyJ/Teqv4eDn/KC7+XkeAe3YV7tnlM93ym1R1JqcMjdo/Z42yN/ijL5Ljx9Y8IXi6XCs2nlHxvcennyvHmjL+xZUQwaa2WqhIe6o2UQt9hrwHOPiBPoAHWohLJqXHFLds94mShgTyR8eBg0+odR6YaiP/HnlLDIQHFrQXX3/AHSfGVtkgs2p6N92K4GUJdHg21xb4lvJ+vl1COenqjzv0RkieQ0OY9pA3gfzD0FRqcUdPKOTHu30WwZHnjKE9+436PHVu0qmFHI2J+UmRdjYtzk2C7TtvZYZniWpn0qtf+GmJZHgj0bpmPlXI5tJHFVvjlqhIHDC12x7d9gOq3UPyWmkSeVyxJqFFNS2sajkdys7XLSD9pgfG3a+J8L2+KQll/zd6Fy6OfRZFJ+KZ0aqPSQcfKirle5vc6aNu6F0UfoEbv8AqCvo76xGT8bf7ldVXQyj5Ujz3L8fTQ/h2fE5dv2d3Zczl1y7UeRt1SaOM6W+UXY2FpdsvsxjsbddjY+ZY4oyl0yjxv8AlmmRxi8Tlwo7LzWOkfLTTRVkLgbQHFtmkbGggG5HhIuuZdEoqE4uEvM6H0je1CSkvI89pjf+GVwxw+kb0f4ek3o+bd5l2Zf+Ri33uOXGvucnhvIclx9Sr/Ij4Xq2r+Nj5kab4c+R36amiqNOp6eQ4ukjJgJ6pWbfcT5rrjlOWPUSyLwe/kdUYxnhjB+K3HKrYHR6fSseMXNqiHDgQ563hJSzzkvGJjKLjiin5mHl4Prz/us+FbaD4HuZ6v4p0OVtZNDXRugJa8wNaLBricnHYAQd5sstJjhPC1PhZfUTlHInHjRs1XV5qSl5ueTnamYG4swCKMi37oFz/XwBY4cEMuXagqiv1NcmWWPHUncn+h5TTIOkLr0c89xx4o7z3dAyzBb+i8fI7Z6cFSOhnYLJK2aPcfN9b1B08zjfogkNA3WGy/5L3NPhUInk5sm1I51l0GCHZCQshI7IB2UEgApBZAOm37w96pPustHijTqw+szeWl+Nypg+HHkv2LZO++Zm1ZvRg/Ds+ORW0z3z/MzPKt0eR6DUazTapkPPPna6KJrLMY224X+009YXFjxanE5bCW9+J1TyYMiW03uRVVa5T85RshD+Zpnhxc/a87RewHn/ALbFaGmybOSUq2pFZZ4bUFHhEtpNapefrTI54jqWhrS1vSxLXBxt1Hb1qs9Nl6PGorfEtDNj25t8GcvUabThE7mJKh0lugHhgaTcXvZg6rrpxy1O0ttKjCccGz2W7JcrtRjqp2PiuWiJjDcEdIOeTs/1BNFhlig1LzGpyRySTj5C1nUY5qWljZfKFrhJcEC5Ddx69xTT4ZQyzk+D4DNkjLHCK8C3RdUg/Z3U1WHc0XZxvZ9qN/i/97yq58GTpFlxcfInDlhsPHk4GjujR0cMjaMySyytwdI8YhjPALDjw9yz6HNmmnlpJeBfpMWKLWPe34mKs1GN2n08DSecjkc52wgAEvIIdx6QWsMMlqJTa3Nf6M5ZU8MYLii/UdViqqWPniRUxGwdjcSR3/edx/qDxVceCeLK9nuv9C08scmNbXeR2o+VVOK58hLuafCxv2TfnGOJHR8TiuR6LI8KjW+zoWqh0jfhRyqzW45aWpYSc5qgyMFjbm7stc9Rs1dMNNKOWEvBKjCeeMscl4tl1RXUNbHEal8sEsbAxxY3IOA6xsPhPn61SOLUYZS6NJplpZMOVLbbTRRqeuwvqYCyPOCnaGBsgBzZaxNj4ALX6wr4tLNY5JupS3lcmoi5xpWkbKWq0yGf9ojfMHdJwhDbAFwNxe27buuspY9TOHRyS5mkZ4Iy203yMuma3CTUsqQ4R1LsiWbSx17+fq9G7atMummtiWPjEpjzx7SnwkTkrqOmppYqV0kzpgGvc9uIa30DqJ9KhYs2TLGeRUkS8mKEHGDuzPX6s001I2IuEkFy42tZ2y1j17leGnfSTclukUnmWxBR4o28o+UMdVTxBt2yte17xY2BDSDY9e0hZabSyxzlfCqNM+ojOCriTrqvTqx7ZZnSxPxAkY1pIdbgQD4upRDHqMScIJNeZMp4cjUpNplkHKGlfXOnla4NaxrKfo5EWJu4gbjtVZaXKsKhHxdsmOoxvLty/wAGSsOmyvdI+apc91ySWs39Q+xsCvjWpglFRVFZvBJtuTsw6FURNP0pI3W6wttRCTXZKYJxT3nuKZ4c3oryZppnpRdo5+v0U8jPo3XH7wG/zFbaecE96Ms0ZSW48RPAWGxBHj2L14TUluPMlGuJVZXIodkFBigHZCQsoA7ICdOOm37w96rN9llo8UatVH1iby0vxuWeH4ceSL5O++ZTqjdkH4dnxyK2ne+f5mUyLdHkYS1dFmVAGpYoMFFih4pZFBilihYpYoMUsgeKkBioAYoTQ8UIDFLFAAgDFLAw1RYoeKWWoMUsUOyixQWSxQWSxQrJYosESpdFqLWWbwKq7ZZUjs0euYcLeALlnpr3nTDUUqL5uUxI6IsqR0e8s9VuOBWTuleXO2n+i7oQUFSOWctp2UWWhUdlFgdlFgLJYCyWB2UEk4B02/eHvVZ91lo8UadVH1ibysvxlUw/DjyRfJ33zIam3ZB5BvxvU4Hvn+ZlMv8ATyMWK6LMqANSyaHiosUGKWRQYpYoWKWKHipsihYpYoMUsUPFLFBiosULFSKDFRYoeKWKCyCh2QkeKiwFkskMUsUPFLFBilgMUAWUWKNNLQukOzZ4Ss55VE0hjcjpVfJqZrQWDnL7wLC3pXNHWxumby0sktxyJYHMcWuBaRvBXXGaktzOeUHHiQspK0MBBQWQkeKAMUFBZCScA6TfvD3qsn2WTHijTqg+sTeVk+MqmF/dx5I0mu0+YtSbsh8g343qMD3z5lci7vIxYrezKgxSxQ8UsUPFLFBilihYpYoC1LFBilkUGKWKDFLFBiligxSyKDFLFBiligxSyaGGpYoMVFk0PFLFBiligslgLKLAYpYoA1LJo9doGIYLhp8P/ZeXqbbPQwNUegMzbcP7Ljp2dNqjyfKV7ZHgjqFl6OlTiji1DTPPlq7rOSgxU2KCyWAslgMUskLJYonCOk3xj3qsn2WTFb0adU/5ibysnxlUwv7uPJF5rtPmPUW7IfIN+N6rge+XMZFw5GTFb2ZUGKWTQYqLFBilkUGKWKDFLFBipsUGKWAslkULFLFBiligLUsigxSxQYpYoMUsmgxSyR4qLA8UsBZLFCsligsgoMUFDxQUWwSlh2LOUEy8ZNHT7suwx/PaVz9WW1Zv0245kshcbrpjFIxbsrxVitBiligxSxQWSxQYpZNBiliiyFvSHjHvVZvssmK3o0am36eXysnxlUw/DjyRea7TJ6g3ZD5FvxPVML3y5jIuHIyYLezOgwSxQYpZFBiligwSxQYJYoMUsUGCWKFglkUGKWKDFLAYpYoWKWKHiligxSxQ8EsmgxUWKDFLFBgligxSxQYJYoMUsUGCWKK6mVkbS57g1o3k7FWU1FXJlowlJ0jkxcqaFxtzwG220PA9JFlktXie6zZ6XIvA7LCHAFpDgdxBBBHgK2UlLejFpriSxU2QGKWSGKWBYpYDFLA8UsE4W9IeMe9Vk+yyy4mjUm/Ty+Vk+MqmL4ceSLT7zLK5uyLyLfieq4XvlzJn4cjLitrMwxSwGKWB4pYoWKWQPFLAsUsBilgMUsULFLFBilkUGKWSGKWAxQBigDFAPFQAsgDFAGKAWKALIAIS6FWeD5R1BqXkX6DXuaB93Z+Z2+hfOazUuWRq9x7+l06jBOt5mj5PRua7Gx2kehcPTSTOxYotG/k9ztLM1lyY3khzeobdjhwO9eho9Y4zUX4nFqtIpRbPbYr6GzwqCyCgsgoLIKCyCgshNE4h0h4x71Eu6yUt5o1EfTy+Uk+MqmLuR5ItNdpltc3ZF5JvxOVMXGXMmfhyMuK2MwxUEjxUgMVBAYoAxQBilgWKkBigDFAGKgigxU2KFiligxSxQYoSPFAGKAMUAsUAYoAxQBilgrmFmnxKs+6y0O8j53z7ZcsN7iXbN2XHxHb518jktTbZ9NDupI5gqZGONrjb6Tssq8SbaO5RVzWvjMjrO3W3uu7YXEDcAPcVfFSmm+BErlFxXFnvRtF+K+thJSimj5mcXGTTHirEBZAGKCgsgCyAlEOkPGPeqy4MlcTRqA+ml8pJ8ZVcXcjyRefeZfWt2R+Sb8Tlnie+XMT8ORmxWtlAxSwGKWAxQBilgMUsBigDFLAsUsgMUsBilgMVIDFAGKAWKAeKAMUJDFRYoMUsULFSAxQBihAi1LJR8x/3dqI9Sxhfg3Mm4P2YcQ65buy2gbd+xfPa2CxNp/4Pd0s3NJr/ACdlvI6VvTFQS65JLmMdttt9685Zl+E7XB+Zg5Mcmqhs5lnsHOc5rg43tGWuDnNvvJt6CvQwY1mklFbjky5OhTb4n0JrV9CkoqkeC25O2PFTZAYpYDFLAWSyQxSwSiHSHjHvUSe5kriXagPppPKP+IqmJ9hckWn3maaxuyPyY+Jyzx8ZcyZLgZ8VqUoMUFBihNBigoMUIoMUAWQUFkFCxQUGKEBigCykBigDFAFkArIB2QCsgoLIAsgCyAWKALJ4A8/q2qQR1AaXta5rTmTuaL3sTxP9l4X2tJTcVHe0et9ndm74HkdR5VNJvFKC142jaCCQAbg+f0rzI4muKPQlmj4HreRs8ktPlKbuJuPu7v8Azxr1/smUe1FPeeX9oNyr+x38V7NnnILIQGKEhigCyEBZASjHSHjHvUS4MlLeXV4+mk8o/wCIquPuLkXku0zVVjZH5MfE5Z4+MuZaXgZ8VpZUdksCxSwPFLAsUsigxSxQYoAslgMUsULFLFDxSxQsUsUGKWRQYpYoMUsULFLFBiligxSxQYpYoC1LFCxUiiuaRrBd5DRxJsqTywgrk6JjBvgjjajqpe0tgJaTvfbcP5Rx8J9C8jV/a0UtnGdmLSN75HmpOS4kvd5JO8uble/HaF4XWnds71jS3IupOSjWW6TSR/8AH7+kqy1F+H6k7CO/SUpjt0jcbtjQFODUTxT248SJ41JUzpsqW/vdH3L6bT/amOe6W5nmZNK48C0bd21ejGalwOZxa4okGqwSHioFBZBQYoKJRt6Q8Y96iXBkriW1w+lk8o/4iq4+4uRaXFmqpbsj8mPics8fjzLS8CjFaFaDFAGKEhigHigCyECxQUGKCgxQUGKCgxQUGKChYoRQYoKDFBQYoKDFBQYoTQYoKEQhFGDWa4U8WWzInGMHreQT6AAT5lz6vUdDj2jTFj25UeYcHOOUri9x6z7gOpfJZtRPI7kz1oY4xW40QtXPZobG2VSSwOClEE2m6uiGTJUpkUQBxNwbf2XXg1eTE009xlkxRkjqs2i4X1mHKssFJHlThsuiWK0sqPFLFCxSxRJjdo8YUN7iUt5Ot/xZPvv+IqMfdXImXFmzONwbcvBDcTYNI3k8fCsqmm6LWmLGLi/1WfMlz8kR2Qxi4v8AVZ8yXPyQ7I8YuL/VZ8ym5+SHZDGLi/1WfMlz8kOyGMXF/qs+ZLn5IdkMYuL/AFWfMlz8kOyGMXF/qs+ZLn5IdkMYuL/VZ8yXPyQ7IsYuL/VZ8yi5+SHZDGLi/wBVnzJc/JDshhFxf6rPmS5+SHZDGLi/1WfMlz8kOyGMXF/qs+ZLn5IdkMYuL/VZ8ym5+SHZDGLi/wBVnzJeTyQ7IsYuL/VZ8yXk8kOyPGLi/wBVnzJeTyQ7IYxcX+qz5kufkh2RYxcX+qz5kvJ5IdkMYuL/AFWfMl5PJDsnieUtfRSVLhI+pApgAQ2KEtzfYkgmUEm1hu4rxvtHJtyUJfodunhStCbLRkDp1HH/AAoe0XjuOJeLOu5GgSUg/fqPZw9oq1i82T2iYlpf45/Zw9oprF5si5BztL/HP7OHtFKWLzY7RbFNS/xT+zi7RKxebHaLXz0rRcum9nF86msXmyO0VPqaQj7U4/8Ari7RTWPzZFyOlpk9OTiHzE79rIx/1r1/szNTeOP6nLqYbtpnSDYeMnqs+ZezeTyRydkC2HjJ6rPmT7zyQqIYQ8ZPVZ8yfeeSFRF9COuTZ/Kz5k+88kOyjLUy5Pc4fvOcR4ibrSKpJFG7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 descr="data:image/jpeg;base64,/9j/4AAQSkZJRgABAQAAAQABAAD/2wCEAAkGBxAPDxQUEBQUEBQUFBQUDxQUFA8UFBQPFRQXFhQUFBQYHCggGBolHRQUITEhJSkrLi4uFx8zODMsNygtLisBCgoKDg0OGhAQFy0cHyQsLCwsLCwsLCwsLCwsLCwsLCwsLCwsLCwsLCwsLCwsLCwsLCwsLCwsLCwsLCwsLCwsLP/AABEIALcBEwMBEQACEQEDEQH/xAAbAAACAwEBAQAAAAAAAAAAAAAAAQIDBAUGB//EAEoQAAEDAwEDBQwHBgMIAwAAAAEAAgMEERIFITFRBhMiQdMVVGFxc4GRkpOxstIjJDJydKGzFEJSYsHRM0OCBxYlNMLh8PFjg6L/xAAaAQEAAwEBAQAAAAAAAAAAAAAAAQIDBAUG/8QANxEAAgIBAQQIAwcEAwEAAAAAAAECEQMEEiExcRMUIjJBUVORM2LhBSNScqGxwUJhgdE08PEk/9oADAMBAAIRAxEAPwDBUTx08dM1tNTSZ0zJHukZI5xe58gO0PHU0dS+px45ZZTbnJVJrczwMuVQUUop7ioay3vWk9nN2i16o/Ul7/Qw6x8iH3Zb3rSezl7ROqP1Je/0I6wvwL2H3Zb3rSezl7ROqP1Je/0HWPkXsHdlvetJ7OXtE6o/Ul7/AEHWPkXsHdkd60ns5e0Tqj9SXuR1j5F7D7sjvWk9nL2idUfqS9/oOsL8C9g7sDvWk9nL2idUfqS9/oOsfIvYO7I71pPZy9onVH6kvf6DrHyL2Duy3vWk9nL2idUfqS9x1j5F7B3ZHetJ7OXtE6o/Ul7/AEHWF+Bewd2R3rSezl7RT1R+rL3+g6wvwL2F3ZHetJ7OXtFHVH6kvf6DrHyL2Duy3vWk9nL2inqj9SXv9CesfIg7st71pPZy9onVH6kvf6EdY+Rew+7I71pPZy9oo6o/Ul7/AEHWF+Bewd2B3rSezl7ROqP1Je/0HWPkXsMawO9aT2cvaJ1V+pL3+g6x8i9iQ1gd60ns5e0UdVfqS9x0/wAi9h91x3rSezl7ROqv1Je46f5I+wxq472pPZy9onVX6kvf6E9N8kfYl3WHe1J7OXtFHVn6kvf6Fum+SPsMasO9qT2cvaJ1Z+pL3+hPS/KvYfdYd7Uvs5e0UdVfqS9/oT03yr2Jd1h3tS+zl7ROrP1Je5PS/KvYO6o72pfZy9oo6s/Ul7/QnpflXsPuqO9qX2cvaJ1Z+pL3J6X5UPusO9qX2cvaKOrP1Je46X5V7DGqjval9nL2idWfqS9yel+VexLuqO9qX2cvaKOrP1Je5PS/Kg7qjval9nL2idWfqS9x0vyoY1Ud70vs5e0UdWfqS9x0q/ChnVB3tTepL2idWfqS9yel+VFbdRaXtBpqWxcAfo5dxNj/AJiSwNRb6SXuQsibXZXscvWqVrKqdrRi1s8zWDg1sjg0egBdWCbeKLfkv2MsiqbS82T1wdGl/Bx/qSquk45PzP8AgpqP6eRzF1nKCAEA0AIAQAgGhAIAQAgEhI7IBgIAshA7KCRgICbQosmiVlFliQCiyyQ7KCw7IBgISkMBVssSslk0OygDAQkdkA7KCRoB2QkdlAJQN6bPvN94VZ918mWiu0uZZrrPrlR+Im/Vco07+5hyX7E5F25c3+5k137NL+Ej/UlVtJxyfmf8HPqP6eRy11nMCkAoA0AIAQgEA0AIAQDQAgGAoJHZAFksgdkBNoUWWSJNCqWRKyguhgISOygEgEskdlFkksTwVbRNFkVO9+xrXOPAAk/kqynFeNF1GT8CBFt+xWTK8BhCbCyAkoJGgCyEkkJLKYdNv3m+8Kk+6+TLR7yNGuM+t1Hl5v1HKmnf3UeS/YtkXbfNnN10dGl/CR/qSrXSccn5n/By6jhHkcpdhzDsgBQQFkA7IAsgGgCyALIQOyAYCAdlAHZQSOyWTQwFBKRINSyaJAKLLUSxUWWolZRYCyFi6GDJZylRaMbO5Q8m3y2tuPWuTJq1E6oaZyPTabyRgYLyNLz4SbeYBcGXWzfdOvHpIridWTk/TOAtGNnV0h6VzdZyeZt0EPI6NHSRxCzGhvGwAuVhOcpPezaMYrgjhcoeScdReSPoSeAANcb7S7Zv8K6tPrZYtzMM+ljk3o8ZqHJ6WF1iL7L3F7L1cerjNHnT00os5skRabELojJS4GDVcSLrdSsSFlJKHZQB2QsW0w6bfvN94VZ918iY95GrWh9an8vN+o5Z6f4UeS/Yvk775s5WujZS/hI/1JVtpOOT8z/g4tRwhyRy7Lrs5wsgHZAFkAWQDshAWUAeKALJZFDxSxQ8VFlqGGpZOyMNUNhIkGqC1Eg1LJoYaoLUSDVDJokAoJoYCE0SaxVbJR0aZmNifSuecrNoqj2GjakDYDfuXl5sbuz0MWRPceliqgBtXE4M61Iia4X3gIsbG2gFW0nemw0gpI0wzhZ7JayT2tdvF1KbQaTPD8r9PZzhxABtewXq6TK/E4NTjR5N0Vl6akcFEbK1k0FkABQSW0w6bfvN94VJ918i0eKNWsj61P5eb9Rypg+FHkv2L5O++bOVrg2U34SP9SVbaTjk/M/4OHP/AEflRnrNMmhax0sboxIC6Mn95otcj1m+lbQzQyNqLuuJSeKcKclVjOmzczz3Nu5q+OezHK9relOmht9He/yHRT2dut3mPT9LnqXFsEbpS0XcGjcN1ymXPjxK5uhjxTyOoKzOYSHYkEOBxI6w69relX2lV+BTZd0XV+ny078JmOjdYOxdYHEkgH8j6FTHmhkVwdomeKUHUlRfUaJUxNY6SJ7BIQI8gBk524AXv1qkdTik2oyuuJeWnyRSbjVlNbQywPwmYY32BLXb7HcVfHlhkW1B2is8coOpKmUYq9laNtVpM8MbXyRuYx9sHOFg64uLeZZQz45ycYyto1lhnBKUlSHp+kVFTfmInS42yxsbX3X2+AqMufHj78qJx4Z5O6rNFRycrY2lz6eUNG1xxuAOJt1KkdZgk6U0XlpcsVbizNT6dNJG+RjHOZH/AIjhuaLX2q8s0IyUW6b4GccU5JyS3IlJpc7YRMY3CJ1sZLdE32Db5lCzY3PYUt/kS8U1Hba3eYotOmfE6VrHOjYbPePstOzYfSPSjywU1Bve/ALHJxcktyLHaVOBGTG4CYgQmw6ZNrBvpCjp8bbW1w4/2L9DNJOuPA3f7r13e8noH91j13B+NGvVc34WUN0SpMjo+afmxoc9thdrTuJV3qcVKW1uZXoMltbO9GIBbGYwEBNiqyUX8/fis9kvtHSpKs7MbMt1neueeM2jM01upOZbGTI28SzhgTfAvLK14nJdXzOdcvPp6l1dDBLgc/SzvidCikeW5MfZ7TtBO9vELnyQinTRvCUmrs7ul1spJa5wuOorkzY48Ujqx5JeJ6aheSNq86S3nXHeec5XRhty65v9k33Bd+kdnLqVus8W9eskeaRsrWSFkJHZAW0w6bfvN94VZ918i0e8jVrI+tT+Wl/Ucs8Hwo8l+xfJ33zZzdab0ab8LH+pKtdK9+T8z/g5My3R/Kj3fKDQDW0tDaaKHm4f8w2yybFu8WP5heTp9V0GTJ2XK34f5PUz6fpYQ7VUjJrumfsuhiIvZLacHJhu3a8my00+bpdbt1W7+DPNh6PS7N3v/kjyZqBpmnCpcLvqJmNAI28w11nf/kSEeMJq/wD6dR0ae6KfuNN9xh263t/ocrlxpgg1EOb9iYslbbdcuGf57f8AUunRZtvTOL4q0YavFs501wdM99Xcn4ZdQZUTlrrRtZBESOlK0veXHjYHYPASvIhqZxwvHHz3s9KWnjLKskvLcj5zqtdUT6k01PRcydjBH+7G0SDY3jfffr38F7WHHjhpnseKe/z3Hk5ZznnW34Nbv8mn/aU3/iLvJx+4qv2X/wAf/LLfaK++/wAI5HJ7TDVVUUXU53T8m3a78gR5106rN0WKUjDBi6TIon0DV6hupRVtMwDKmc11PbrwbYgf6myN8TgvEwp6eePI33uJ62V9PGeNLu8Dk/7N43up60ROwe5gEb72xeWPDXX6rGxXV9ptLJjbVr6nP9npuE0nTOzpNPWUTjNX1jXQYkYlxdk8/ZtcDbsO7euXNLDmqGHHUjoxRy4nt5Z3E4fJ9zXabqZaMWuLi0cGlpIHmC6tQmtRhT/sc+CnhytHoNEMDtLpoJ/s1AdEPv8ATcNvUejs8Nlx59tamc4f07zqxbD08IS8dxx4dNfS6VXxSb2zCx6nNtFi4eAhdLzLLqsU15f7OdYnj0+SL8/9GflK8s03TnNOLmtBaRvDgxpBCvpEpajKmV1DrBjaOjydq54Kd1ZXTSllrQRFx+kJ3G3Xfq854LHUwxzyLDhir8Wa4JzhDpcst3ginkZqD6qsqpZLZPhOwbmtBAa0eIWV9bijix44R8GV0uR5Jzk/I8I0bAvYPNJWQkMVAGEFEwVXZRYRupogEBfANqpIvE9DpcJJublcGeW47MSdnsdNls0XXlZEehBnN5XSMMXEg7fF1ro0aakY6lrZPCTRtG0G99w4L2IN8Dy2kimy1IHZCQsosFlOOm37zfeFWb7L5Fo95GvWB9an8tL+o5Z4PhR5L9jTJ33zZz9ZbspvwrP1JFppeOT8z/g5sy3R5I63LDUYaiCibE4PMUTmyizui4tiAG0fyu3cFjocU8c8jkqt7v1NtVOM4wp3S/0SZXQO0hlOZA2TnwXCzuiwvJLt1tgN1WWLItW8qVqv4LKcOrrHe+/5OnrHLQwOZFQGMwxxtaC5jjtGywuRsAAWGD7P6ROWa7bNcus2KjiqkjNrWuRV1HC6VzW1MUty0NcMoy6zrdW7E7/3Sr4tNPBlkoq4tFcmeOXHFyfaTKOWetiWuilppC4RMZgRkA2QOcXbDxGN+KvotM44ZQyRqympz3kUoPgX8otQo6p9NVMeGSh0X7THZ18Q4G97WJbYjwi3BU0+LNjjPE1ap0/++ZbPPHkccie/dZs5QM0utnMrqtzCWtbZrHEdHxtWeneqww2Fjs0zrT5ZbTnRn0SoodPfUSxTc84RBtNk1wLnEXd1WAuGDzFXzwz6hRjKNK95XFLDhcpRle7cS0jl7UGdgqebERNpC1jgQCNh3ncbJm+zIKDeO7Ixa6e0tuq5FdHXUkDNSjZIC2ZjhTdF/SyjfZo2bLF4bt4JPFmm8LceHH3IjkxxWVJ8eBl5I61HGx9NVm9NI07wTzb/AAW3A+DcQDxWus00m1lxd5fqU02eKTx5O6yzS62ngo66HnQ4vuIDZ/0gxsDu2edVy48uTLjns8OP9icc4Qx5IXx4FWq6lE7TKSJj/pYn5PAyBbsfY3843K2HDJamcpLc1/orlyxeCEU96O1X8qoanS3skcG1Dmhrm2d0nNcOkCBaxAuuXHop49Sml2b4nRPVRyYGm+0ZnahRSxafHM8FsQ+siz9lotgOzaC4AbFZYc8JZZRW98Pcr0mKUccZPhxNmvy6dWvaX1jmNYLRxtjdi3ifs7z/AEVNPHUYU6x234mmd4cr3zpeRj5P1NHR1M2M2cboAGvc122Qna2wHiWmohnzQi3GmmZ4ZYsUpVK1R44N2L1DgHigHihI7ISOygAAgGAhJq06DORoINiRuFyscsqizTFBuSPpFDp8cewDxXXhZMkpHrxxpG/mh4AsrZejxXLCrbcRt2FpOVtoO4javU0WP+pnDqprgeYDV6PA4aCyWSOyALISWU46bfvN96rPuvkWjxRr1f8A5mfy0v6jlTB8KPJfsXyd98zDrA2U/wCGZ+pIr6bjP8zMMvCPIzChlIuI5Dw6D93oW3Sw/EivRy8iVFSh8zGSkxguAecSXNB/l3kquTI1ByjvEIJzUZbidbRYSyNiykYwnpYOBx/icLdHzpjy3BOW5sThUmo70jJitGZnU1fS2xS4wF87cA4u5t7SCSQRjbds3rmwZ3KNzqO/zN8uJRlUd5zooi42aC49QAJPoC6HJJW2YpN8Btge52Ia4u3Yhri6/DHeoc0lbe4KLbpIlPSSR7JGPjvuD2ubfxXCRyRn3WmTKMo8VQR0kjhdrHuHUQx5HpAUPJFOm0RsSa3IjJC5ps5paeBBB9BUqSfB2Q4tcUSlpns+2xzeGTXDb5wkZxlwdhwa4oHUzw3IscG/xFrg3bu22sinFuk95Lg6uhSQub9ppbcXAII2cRfqRST4Mhxa4jfC5oBcC0EXaSCLjiL70Uk+DJ2WuKLn0EzW5GOQN/iLHhtvvEWVFmg3Skr5lujkldFbYXEEgEgbyAbDxnqVnJJ1ZCTqxshcQSASB9ogEgDiT1KHJLiyVFskYXAAlpAP2SQQD4j1ptJurGy6uh8w6wOJsTYGxsTwB61G0rqydl8QkiLTZwLTwIIPoKKSatMNNcSf7K+9sHXte2Lr242tuUbcauydh8KJmilH+W/1H7vQo6WHmi3Ry8iuOIuOxS3RVKz0uiaIHi7gvP1Gpae47cOC+J6aj0qOL7DRs615888pbmzshiUTTU1UUTS6RwFlSEJSe4vKajxPNV3K21xGL9QJ3eOy78ehfGRyT1fkeVnlc9xc43JNyV6UIqKpHDJ7TtkLKwCyALKCRgICynHTb95vvVZ91kx4o1auPrM3lpf1HLPB8OPJfsXyd98zHrDejT/hmfHItNM98/zMxzcI8j6BXsrTFT/ss8UDeZZmJC0EuxFiLscvFxPDtT6SLlv8P/T1MnS7MdiSW7xMGuh37fp4kF5AWc7KG2ZIcm7G8bG5/wBS3wfAy1w8F5GWX4uO+PmJg+m1jyJ/Teqv4eDn/KC7+XkeAe3YV7tnlM93ym1R1JqcMjdo/Z42yN/ijL5Ljx9Y8IXi6XCs2nlHxvcennyvHmjL+xZUQwaa2WqhIe6o2UQt9hrwHOPiBPoAHWohLJqXHFLds94mShgTyR8eBg0+odR6YaiP/HnlLDIQHFrQXX3/AHSfGVtkgs2p6N92K4GUJdHg21xb4lvJ+vl1COenqjzv0RkieQ0OY9pA3gfzD0FRqcUdPKOTHu30WwZHnjKE9+436PHVu0qmFHI2J+UmRdjYtzk2C7TtvZYZniWpn0qtf+GmJZHgj0bpmPlXI5tJHFVvjlqhIHDC12x7d9gOq3UPyWmkSeVyxJqFFNS2sajkdys7XLSD9pgfG3a+J8L2+KQll/zd6Fy6OfRZFJ+KZ0aqPSQcfKirle5vc6aNu6F0UfoEbv8AqCvo76xGT8bf7ldVXQyj5Ujz3L8fTQ/h2fE5dv2d3Zczl1y7UeRt1SaOM6W+UXY2FpdsvsxjsbddjY+ZY4oyl0yjxv8AlmmRxi8Tlwo7LzWOkfLTTRVkLgbQHFtmkbGggG5HhIuuZdEoqE4uEvM6H0je1CSkvI89pjf+GVwxw+kb0f4ek3o+bd5l2Zf+Ri33uOXGvucnhvIclx9Sr/Ij4Xq2r+Nj5kab4c+R36amiqNOp6eQ4ukjJgJ6pWbfcT5rrjlOWPUSyLwe/kdUYxnhjB+K3HKrYHR6fSseMXNqiHDgQ563hJSzzkvGJjKLjiin5mHl4Prz/us+FbaD4HuZ6v4p0OVtZNDXRugJa8wNaLBricnHYAQd5sstJjhPC1PhZfUTlHInHjRs1XV5qSl5ueTnamYG4swCKMi37oFz/XwBY4cEMuXagqiv1NcmWWPHUncn+h5TTIOkLr0c89xx4o7z3dAyzBb+i8fI7Z6cFSOhnYLJK2aPcfN9b1B08zjfogkNA3WGy/5L3NPhUInk5sm1I51l0GCHZCQshI7IB2UEgApBZAOm37w96pPustHijTqw+szeWl+Nypg+HHkv2LZO++Zm1ZvRg/Ds+ORW0z3z/MzPKt0eR6DUazTapkPPPna6KJrLMY224X+009YXFjxanE5bCW9+J1TyYMiW03uRVVa5T85RshD+Zpnhxc/a87RewHn/ALbFaGmybOSUq2pFZZ4bUFHhEtpNapefrTI54jqWhrS1vSxLXBxt1Hb1qs9Nl6PGorfEtDNj25t8GcvUabThE7mJKh0lugHhgaTcXvZg6rrpxy1O0ttKjCccGz2W7JcrtRjqp2PiuWiJjDcEdIOeTs/1BNFhlig1LzGpyRySTj5C1nUY5qWljZfKFrhJcEC5Ddx69xTT4ZQyzk+D4DNkjLHCK8C3RdUg/Z3U1WHc0XZxvZ9qN/i/97yq58GTpFlxcfInDlhsPHk4GjujR0cMjaMySyytwdI8YhjPALDjw9yz6HNmmnlpJeBfpMWKLWPe34mKs1GN2n08DSecjkc52wgAEvIIdx6QWsMMlqJTa3Nf6M5ZU8MYLii/UdViqqWPniRUxGwdjcSR3/edx/qDxVceCeLK9nuv9C08scmNbXeR2o+VVOK58hLuafCxv2TfnGOJHR8TiuR6LI8KjW+zoWqh0jfhRyqzW45aWpYSc5qgyMFjbm7stc9Rs1dMNNKOWEvBKjCeeMscl4tl1RXUNbHEal8sEsbAxxY3IOA6xsPhPn61SOLUYZS6NJplpZMOVLbbTRRqeuwvqYCyPOCnaGBsgBzZaxNj4ALX6wr4tLNY5JupS3lcmoi5xpWkbKWq0yGf9ojfMHdJwhDbAFwNxe27buuspY9TOHRyS5mkZ4Iy203yMuma3CTUsqQ4R1LsiWbSx17+fq9G7atMummtiWPjEpjzx7SnwkTkrqOmppYqV0kzpgGvc9uIa30DqJ9KhYs2TLGeRUkS8mKEHGDuzPX6s001I2IuEkFy42tZ2y1j17leGnfSTclukUnmWxBR4o28o+UMdVTxBt2yte17xY2BDSDY9e0hZabSyxzlfCqNM+ojOCriTrqvTqx7ZZnSxPxAkY1pIdbgQD4upRDHqMScIJNeZMp4cjUpNplkHKGlfXOnla4NaxrKfo5EWJu4gbjtVZaXKsKhHxdsmOoxvLty/wAGSsOmyvdI+apc91ySWs39Q+xsCvjWpglFRVFZvBJtuTsw6FURNP0pI3W6wttRCTXZKYJxT3nuKZ4c3oryZppnpRdo5+v0U8jPo3XH7wG/zFbaecE96Ms0ZSW48RPAWGxBHj2L14TUluPMlGuJVZXIodkFBigHZCQsoA7ICdOOm37w96rN9llo8UatVH1iby0vxuWeH4ceSL5O++ZTqjdkH4dnxyK2ne+f5mUyLdHkYS1dFmVAGpYoMFFih4pZFBilihYpYoMUsgeKkBioAYoTQ8UIDFLFAAgDFLAw1RYoeKWWoMUsUOyixQWSxQWSxQrJYosESpdFqLWWbwKq7ZZUjs0euYcLeALlnpr3nTDUUqL5uUxI6IsqR0e8s9VuOBWTuleXO2n+i7oQUFSOWctp2UWWhUdlFgdlFgLJYCyWB2UEk4B02/eHvVZ91lo8UadVH1ibysvxlUw/DjyRfJ33zIam3ZB5BvxvU4Hvn+ZlMv8ATyMWK6LMqANSyaHiosUGKWRQYpYoWKWKHipsihYpYoMUsUPFLFBiosULFSKDFRYoeKWKCyCh2QkeKiwFkskMUsUPFLFBilgMUAWUWKNNLQukOzZ4Ss55VE0hjcjpVfJqZrQWDnL7wLC3pXNHWxumby0sktxyJYHMcWuBaRvBXXGaktzOeUHHiQspK0MBBQWQkeKAMUFBZCScA6TfvD3qsn2WTHijTqg+sTeVk+MqmF/dx5I0mu0+YtSbsh8g343qMD3z5lci7vIxYrezKgxSxQ8UsUPFLFBilihYpYoC1LFBilkUGKWKDFLFBiligxSyKDFLFBiligxSyaGGpYoMVFk0PFLFBiligslgLKLAYpYoA1LJo9doGIYLhp8P/ZeXqbbPQwNUegMzbcP7Ljp2dNqjyfKV7ZHgjqFl6OlTiji1DTPPlq7rOSgxU2KCyWAslgMUskLJYonCOk3xj3qsn2WTFb0adU/5ibysnxlUwv7uPJF5rtPmPUW7IfIN+N6rge+XMZFw5GTFb2ZUGKWTQYqLFBilkUGKWKDFLFBipsUGKWAslkULFLFBiligLUsigxSxQYpYoMUsmgxSyR4qLA8UsBZLFCsligsgoMUFDxQUWwSlh2LOUEy8ZNHT7suwx/PaVz9WW1Zv0245kshcbrpjFIxbsrxVitBiligxSxQWSxQYpZNBiliiyFvSHjHvVZvssmK3o0am36eXysnxlUw/DjyRea7TJ6g3ZD5FvxPVML3y5jIuHIyYLezOgwSxQYpZFBiligwSxQYJYoMUsUGCWKFglkUGKWKDFLAYpYoWKWKHiligxSxQ8EsmgxUWKDFLFBgligxSxQYJYoMUsUGCWKK6mVkbS57g1o3k7FWU1FXJlowlJ0jkxcqaFxtzwG220PA9JFlktXie6zZ6XIvA7LCHAFpDgdxBBBHgK2UlLejFpriSxU2QGKWSGKWBYpYDFLA8UsE4W9IeMe9Vk+yyy4mjUm/Ty+Vk+MqmL4ceSLT7zLK5uyLyLfieq4XvlzJn4cjLitrMwxSwGKWB4pYoWKWQPFLAsUsBilgMUsULFLFBilkUGKWSGKWAxQBigDFAPFQAsgDFAGKAWKALIAIS6FWeD5R1BqXkX6DXuaB93Z+Z2+hfOazUuWRq9x7+l06jBOt5mj5PRua7Gx2kehcPTSTOxYotG/k9ztLM1lyY3khzeobdjhwO9eho9Y4zUX4nFqtIpRbPbYr6GzwqCyCgsgoLIKCyCgshNE4h0h4x71Eu6yUt5o1EfTy+Uk+MqmLuR5ItNdpltc3ZF5JvxOVMXGXMmfhyMuK2MwxUEjxUgMVBAYoAxQBilgWKkBigDFAGKgigxU2KFiligxSxQYoSPFAGKAMUAsUAYoAxQBilgrmFmnxKs+6y0O8j53z7ZcsN7iXbN2XHxHb518jktTbZ9NDupI5gqZGONrjb6Tssq8SbaO5RVzWvjMjrO3W3uu7YXEDcAPcVfFSmm+BErlFxXFnvRtF+K+thJSimj5mcXGTTHirEBZAGKCgsgCyAlEOkPGPeqy4MlcTRqA+ml8pJ8ZVcXcjyRefeZfWt2R+Sb8Tlnie+XMT8ORmxWtlAxSwGKWAxQBilgMUsBigDFLAsUsgMUsBilgMVIDFAGKAWKAeKAMUJDFRYoMUsULFSAxQBihAi1LJR8x/3dqI9Sxhfg3Mm4P2YcQ65buy2gbd+xfPa2CxNp/4Pd0s3NJr/ACdlvI6VvTFQS65JLmMdttt9685Zl+E7XB+Zg5Mcmqhs5lnsHOc5rg43tGWuDnNvvJt6CvQwY1mklFbjky5OhTb4n0JrV9CkoqkeC25O2PFTZAYpYDFLAWSyQxSwSiHSHjHvUSe5kriXagPppPKP+IqmJ9hckWn3maaxuyPyY+Jyzx8ZcyZLgZ8VqUoMUFBihNBigoMUIoMUAWQUFkFCxQUGKEBigCykBigDFAFkArIB2QCsgoLIAsgCyAWKALJ4A8/q2qQR1AaXta5rTmTuaL3sTxP9l4X2tJTcVHe0et9ndm74HkdR5VNJvFKC142jaCCQAbg+f0rzI4muKPQlmj4HreRs8ktPlKbuJuPu7v8Azxr1/smUe1FPeeX9oNyr+x38V7NnnILIQGKEhigCyEBZASjHSHjHvUS4MlLeXV4+mk8o/wCIquPuLkXku0zVVjZH5MfE5Z4+MuZaXgZ8VpZUdksCxSwPFLAsUsigxSxQYoAslgMUsULFLFDxSxQsUsUGKWRQYpYoMUsULFLFBiligxSxQYpYoC1LFCxUiiuaRrBd5DRxJsqTywgrk6JjBvgjjajqpe0tgJaTvfbcP5Rx8J9C8jV/a0UtnGdmLSN75HmpOS4kvd5JO8uble/HaF4XWnds71jS3IupOSjWW6TSR/8AH7+kqy1F+H6k7CO/SUpjt0jcbtjQFODUTxT248SJ41JUzpsqW/vdH3L6bT/amOe6W5nmZNK48C0bd21ejGalwOZxa4okGqwSHioFBZBQYoKJRt6Q8Y96iXBkriW1w+lk8o/4iq4+4uRaXFmqpbsj8mPics8fjzLS8CjFaFaDFAGKEhigHigCyECxQUGKCgxQUGKCgxQUGKChYoRQYoKDFBQYoKDFBQYoTQYoKEQhFGDWa4U8WWzInGMHreQT6AAT5lz6vUdDj2jTFj25UeYcHOOUri9x6z7gOpfJZtRPI7kz1oY4xW40QtXPZobG2VSSwOClEE2m6uiGTJUpkUQBxNwbf2XXg1eTE009xlkxRkjqs2i4X1mHKssFJHlThsuiWK0sqPFLFCxSxRJjdo8YUN7iUt5Ot/xZPvv+IqMfdXImXFmzONwbcvBDcTYNI3k8fCsqmm6LWmLGLi/1WfMlz8kR2Qxi4v8AVZ8yXPyQ7I8YuL/VZ8ym5+SHZDGLi/1WfMlz8kOyGMXF/qs+ZLn5IdkMYuL/AFWfMlz8kOyGMXF/qs+ZLn5IdkMYuL/VZ8yXPyQ7IsYuL/VZ8yi5+SHZDGLi/wBVnzJc/JDshhFxf6rPmS5+SHZDGLi/1WfMlz8kOyGMXF/qs+ZLn5IdkMYuL/VZ8ym5+SHZDGLi/wBVnzJeTyQ7IsYuL/VZ8yXk8kOyPGLi/wBVnzJeTyQ7IYxcX+qz5kufkh2RYxcX+qz5kvJ5IdkMYuL/AFWfMl5PJDsnieUtfRSVLhI+pApgAQ2KEtzfYkgmUEm1hu4rxvtHJtyUJfodunhStCbLRkDp1HH/AAoe0XjuOJeLOu5GgSUg/fqPZw9oq1i82T2iYlpf45/Zw9oprF5si5BztL/HP7OHtFKWLzY7RbFNS/xT+zi7RKxebHaLXz0rRcum9nF86msXmyO0VPqaQj7U4/8Ari7RTWPzZFyOlpk9OTiHzE79rIx/1r1/szNTeOP6nLqYbtpnSDYeMnqs+ZezeTyRydkC2HjJ6rPmT7zyQqIYQ8ZPVZ8yfeeSFRF9COuTZ/Kz5k+88kOyjLUy5Pc4fvOcR4ibrSKpJFG7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4" name="AutoShape 6" descr="data:image/jpeg;base64,/9j/4AAQSkZJRgABAQAAAQABAAD/2wCEAAkGBxAPDxQUEBQUEBQUFBQUDxQUFA8UFBQPFRQXFhQUFBQYHCggGBolHRQUITEhJSkrLi4uFx8zODMsNygtLisBCgoKDg0OGhAQFy0cHyQsLCwsLCwsLCwsLCwsLCwsLCwsLCwsLCwsLCwsLCwsLCwsLCwsLCwsLCwsLCwsLCwsLP/AABEIALcBEwMBEQACEQEDEQH/xAAbAAACAwEBAQAAAAAAAAAAAAAAAQIDBAUGB//EAEoQAAEDAwEDBQwHBgMIAwAAAAEAAgMEERIFITFRBhMiQdMVVGFxc4GRkpOxstIjJDJydKGzFEJSYsHRM0OCBxYlNMLh8PFjg6L/xAAaAQEAAwEBAQAAAAAAAAAAAAAAAQIDBAUG/8QANxEAAgIBAQQIAwcEAwEAAAAAAAECEQMEEiExcRMUIjJBUVORM2LhBSNScqGxwUJhgdE08PEk/9oADAMBAAIRAxEAPwDBUTx08dM1tNTSZ0zJHukZI5xe58gO0PHU0dS+px45ZZTbnJVJrczwMuVQUUop7ioay3vWk9nN2i16o/Ul7/Qw6x8iH3Zb3rSezl7ROqP1Je/0I6wvwL2H3Zb3rSezl7ROqP1Je/0HWPkXsHdlvetJ7OXtE6o/Ul7/AEHWPkXsHdkd60ns5e0Tqj9SXuR1j5F7D7sjvWk9nL2idUfqS9/oOsL8C9g7sDvWk9nL2idUfqS9/oOsfIvYO7I71pPZy9onVH6kvf6DrHyL2Duy3vWk9nL2idUfqS9x1j5F7B3ZHetJ7OXtE6o/Ul7/AEHWF+Bewd2R3rSezl7RT1R+rL3+g6wvwL2F3ZHetJ7OXtFHVH6kvf6DrHyL2Duy3vWk9nL2inqj9SXv9CesfIg7st71pPZy9onVH6kvf6EdY+Rew+7I71pPZy9oo6o/Ul7/AEHWF+Bewd2B3rSezl7ROqP1Je/0HWPkXsMawO9aT2cvaJ1V+pL3+g6x8i9iQ1gd60ns5e0UdVfqS9x0/wAi9h91x3rSezl7ROqv1Je46f5I+wxq472pPZy9onVX6kvf6E9N8kfYl3WHe1J7OXtFHVn6kvf6Fum+SPsMasO9qT2cvaJ1Z+pL3+hPS/KvYfdYd7Uvs5e0UdVfqS9/oT03yr2Jd1h3tS+zl7ROrP1Je5PS/KvYO6o72pfZy9oo6s/Ul7/QnpflXsPuqO9qX2cvaJ1Z+pL3J6X5UPusO9qX2cvaKOrP1Je46X5V7DGqjval9nL2idWfqS9yel+VexLuqO9qX2cvaKOrP1Je5PS/Kg7qjval9nL2idWfqS9x0vyoY1Ud70vs5e0UdWfqS9x0q/ChnVB3tTepL2idWfqS9yel+VFbdRaXtBpqWxcAfo5dxNj/AJiSwNRb6SXuQsibXZXscvWqVrKqdrRi1s8zWDg1sjg0egBdWCbeKLfkv2MsiqbS82T1wdGl/Bx/qSquk45PzP8AgpqP6eRzF1nKCAEA0AIAQAgGhAIAQAgEhI7IBgIAshA7KCRgICbQosmiVlFliQCiyyQ7KCw7IBgISkMBVssSslk0OygDAQkdkA7KCRoB2QkdlAJQN6bPvN94VZ918mWiu0uZZrrPrlR+Im/Vco07+5hyX7E5F25c3+5k137NL+Ej/UlVtJxyfmf8HPqP6eRy11nMCkAoA0AIAQgEA0AIAQDQAgGAoJHZAFksgdkBNoUWWSJNCqWRKyguhgISOygEgEskdlFkksTwVbRNFkVO9+xrXOPAAk/kqynFeNF1GT8CBFt+xWTK8BhCbCyAkoJGgCyEkkJLKYdNv3m+8Kk+6+TLR7yNGuM+t1Hl5v1HKmnf3UeS/YtkXbfNnN10dGl/CR/qSrXSccn5n/By6jhHkcpdhzDsgBQQFkA7IAsgGgCyALIQOyAYCAdlAHZQSOyWTQwFBKRINSyaJAKLLUSxUWWolZRYCyFi6GDJZylRaMbO5Q8m3y2tuPWuTJq1E6oaZyPTabyRgYLyNLz4SbeYBcGXWzfdOvHpIridWTk/TOAtGNnV0h6VzdZyeZt0EPI6NHSRxCzGhvGwAuVhOcpPezaMYrgjhcoeScdReSPoSeAANcb7S7Zv8K6tPrZYtzMM+ljk3o8ZqHJ6WF1iL7L3F7L1cerjNHnT00os5skRabELojJS4GDVcSLrdSsSFlJKHZQB2QsW0w6bfvN94VZ918iY95GrWh9an8vN+o5Z6f4UeS/Yvk775s5WujZS/hI/1JVtpOOT8z/g4tRwhyRy7Lrs5wsgHZAFkAWQDshAWUAeKALJZFDxSxQ8VFlqGGpZOyMNUNhIkGqC1Eg1LJoYaoLUSDVDJokAoJoYCE0SaxVbJR0aZmNifSuecrNoqj2GjakDYDfuXl5sbuz0MWRPceliqgBtXE4M61Iia4X3gIsbG2gFW0nemw0gpI0wzhZ7JayT2tdvF1KbQaTPD8r9PZzhxABtewXq6TK/E4NTjR5N0Vl6akcFEbK1k0FkABQSW0w6bfvN94VJ918i0eKNWsj61P5eb9Rypg+FHkv2L5O++bOVrg2U34SP9SVbaTjk/M/4OHP/AEflRnrNMmhax0sboxIC6Mn95otcj1m+lbQzQyNqLuuJSeKcKclVjOmzczz3Nu5q+OezHK9relOmht9He/yHRT2dut3mPT9LnqXFsEbpS0XcGjcN1ymXPjxK5uhjxTyOoKzOYSHYkEOBxI6w69relX2lV+BTZd0XV+ny078JmOjdYOxdYHEkgH8j6FTHmhkVwdomeKUHUlRfUaJUxNY6SJ7BIQI8gBk524AXv1qkdTik2oyuuJeWnyRSbjVlNbQywPwmYY32BLXb7HcVfHlhkW1B2is8coOpKmUYq9laNtVpM8MbXyRuYx9sHOFg64uLeZZQz45ycYyto1lhnBKUlSHp+kVFTfmInS42yxsbX3X2+AqMufHj78qJx4Z5O6rNFRycrY2lz6eUNG1xxuAOJt1KkdZgk6U0XlpcsVbizNT6dNJG+RjHOZH/AIjhuaLX2q8s0IyUW6b4GccU5JyS3IlJpc7YRMY3CJ1sZLdE32Db5lCzY3PYUt/kS8U1Hba3eYotOmfE6VrHOjYbPePstOzYfSPSjywU1Bve/ALHJxcktyLHaVOBGTG4CYgQmw6ZNrBvpCjp8bbW1w4/2L9DNJOuPA3f7r13e8noH91j13B+NGvVc34WUN0SpMjo+afmxoc9thdrTuJV3qcVKW1uZXoMltbO9GIBbGYwEBNiqyUX8/fis9kvtHSpKs7MbMt1neueeM2jM01upOZbGTI28SzhgTfAvLK14nJdXzOdcvPp6l1dDBLgc/SzvidCikeW5MfZ7TtBO9vELnyQinTRvCUmrs7ul1spJa5wuOorkzY48Ujqx5JeJ6aheSNq86S3nXHeec5XRhty65v9k33Bd+kdnLqVus8W9eskeaRsrWSFkJHZAW0w6bfvN94VZ918i0e8jVrI+tT+Wl/Ucs8Hwo8l+xfJ33zZzdab0ab8LH+pKtdK9+T8z/g5My3R/Kj3fKDQDW0tDaaKHm4f8w2yybFu8WP5heTp9V0GTJ2XK34f5PUz6fpYQ7VUjJrumfsuhiIvZLacHJhu3a8my00+bpdbt1W7+DPNh6PS7N3v/kjyZqBpmnCpcLvqJmNAI28w11nf/kSEeMJq/wD6dR0ae6KfuNN9xh263t/ocrlxpgg1EOb9iYslbbdcuGf57f8AUunRZtvTOL4q0YavFs501wdM99Xcn4ZdQZUTlrrRtZBESOlK0veXHjYHYPASvIhqZxwvHHz3s9KWnjLKskvLcj5zqtdUT6k01PRcydjBH+7G0SDY3jfffr38F7WHHjhpnseKe/z3Hk5ZznnW34Nbv8mn/aU3/iLvJx+4qv2X/wAf/LLfaK++/wAI5HJ7TDVVUUXU53T8m3a78gR5106rN0WKUjDBi6TIon0DV6hupRVtMwDKmc11PbrwbYgf6myN8TgvEwp6eePI33uJ62V9PGeNLu8Dk/7N43up60ROwe5gEb72xeWPDXX6rGxXV9ptLJjbVr6nP9npuE0nTOzpNPWUTjNX1jXQYkYlxdk8/ZtcDbsO7euXNLDmqGHHUjoxRy4nt5Z3E4fJ9zXabqZaMWuLi0cGlpIHmC6tQmtRhT/sc+CnhytHoNEMDtLpoJ/s1AdEPv8ATcNvUejs8Nlx59tamc4f07zqxbD08IS8dxx4dNfS6VXxSb2zCx6nNtFi4eAhdLzLLqsU15f7OdYnj0+SL8/9GflK8s03TnNOLmtBaRvDgxpBCvpEpajKmV1DrBjaOjydq54Kd1ZXTSllrQRFx+kJ3G3Xfq854LHUwxzyLDhir8Wa4JzhDpcst3ginkZqD6qsqpZLZPhOwbmtBAa0eIWV9bijix44R8GV0uR5Jzk/I8I0bAvYPNJWQkMVAGEFEwVXZRYRupogEBfANqpIvE9DpcJJublcGeW47MSdnsdNls0XXlZEehBnN5XSMMXEg7fF1ro0aakY6lrZPCTRtG0G99w4L2IN8Dy2kimy1IHZCQsosFlOOm37zfeFWb7L5Fo95GvWB9an8tL+o5Z4PhR5L9jTJ33zZz9ZbspvwrP1JFppeOT8z/g5sy3R5I63LDUYaiCibE4PMUTmyizui4tiAG0fyu3cFjocU8c8jkqt7v1NtVOM4wp3S/0SZXQO0hlOZA2TnwXCzuiwvJLt1tgN1WWLItW8qVqv4LKcOrrHe+/5OnrHLQwOZFQGMwxxtaC5jjtGywuRsAAWGD7P6ROWa7bNcus2KjiqkjNrWuRV1HC6VzW1MUty0NcMoy6zrdW7E7/3Sr4tNPBlkoq4tFcmeOXHFyfaTKOWetiWuilppC4RMZgRkA2QOcXbDxGN+KvotM44ZQyRqympz3kUoPgX8otQo6p9NVMeGSh0X7THZ18Q4G97WJbYjwi3BU0+LNjjPE1ap0/++ZbPPHkccie/dZs5QM0utnMrqtzCWtbZrHEdHxtWeneqww2Fjs0zrT5ZbTnRn0SoodPfUSxTc84RBtNk1wLnEXd1WAuGDzFXzwz6hRjKNK95XFLDhcpRle7cS0jl7UGdgqebERNpC1jgQCNh3ncbJm+zIKDeO7Ixa6e0tuq5FdHXUkDNSjZIC2ZjhTdF/SyjfZo2bLF4bt4JPFmm8LceHH3IjkxxWVJ8eBl5I61HGx9NVm9NI07wTzb/AAW3A+DcQDxWus00m1lxd5fqU02eKTx5O6yzS62ngo66HnQ4vuIDZ/0gxsDu2edVy48uTLjns8OP9icc4Qx5IXx4FWq6lE7TKSJj/pYn5PAyBbsfY3843K2HDJamcpLc1/orlyxeCEU96O1X8qoanS3skcG1Dmhrm2d0nNcOkCBaxAuuXHop49Sml2b4nRPVRyYGm+0ZnahRSxafHM8FsQ+siz9lotgOzaC4AbFZYc8JZZRW98Pcr0mKUccZPhxNmvy6dWvaX1jmNYLRxtjdi3ifs7z/AEVNPHUYU6x234mmd4cr3zpeRj5P1NHR1M2M2cboAGvc122Qna2wHiWmohnzQi3GmmZ4ZYsUpVK1R44N2L1DgHigHihI7ISOygAAgGAhJq06DORoINiRuFyscsqizTFBuSPpFDp8cewDxXXhZMkpHrxxpG/mh4AsrZejxXLCrbcRt2FpOVtoO4javU0WP+pnDqprgeYDV6PA4aCyWSOyALISWU46bfvN96rPuvkWjxRr1f8A5mfy0v6jlTB8KPJfsXyd98zDrA2U/wCGZ+pIr6bjP8zMMvCPIzChlIuI5Dw6D93oW3Sw/EivRy8iVFSh8zGSkxguAecSXNB/l3kquTI1ByjvEIJzUZbidbRYSyNiykYwnpYOBx/icLdHzpjy3BOW5sThUmo70jJitGZnU1fS2xS4wF87cA4u5t7SCSQRjbds3rmwZ3KNzqO/zN8uJRlUd5zooi42aC49QAJPoC6HJJW2YpN8Btge52Ia4u3Yhri6/DHeoc0lbe4KLbpIlPSSR7JGPjvuD2ubfxXCRyRn3WmTKMo8VQR0kjhdrHuHUQx5HpAUPJFOm0RsSa3IjJC5ps5paeBBB9BUqSfB2Q4tcUSlpns+2xzeGTXDb5wkZxlwdhwa4oHUzw3IscG/xFrg3bu22sinFuk95Lg6uhSQub9ppbcXAII2cRfqRST4Mhxa4jfC5oBcC0EXaSCLjiL70Uk+DJ2WuKLn0EzW5GOQN/iLHhtvvEWVFmg3Skr5lujkldFbYXEEgEgbyAbDxnqVnJJ1ZCTqxshcQSASB9ogEgDiT1KHJLiyVFskYXAAlpAP2SQQD4j1ptJurGy6uh8w6wOJsTYGxsTwB61G0rqydl8QkiLTZwLTwIIPoKKSatMNNcSf7K+9sHXte2Lr242tuUbcauydh8KJmilH+W/1H7vQo6WHmi3Ry8iuOIuOxS3RVKz0uiaIHi7gvP1Gpae47cOC+J6aj0qOL7DRs615888pbmzshiUTTU1UUTS6RwFlSEJSe4vKajxPNV3K21xGL9QJ3eOy78ehfGRyT1fkeVnlc9xc43JNyV6UIqKpHDJ7TtkLKwCyALKCRgICynHTb95vvVZ91kx4o1auPrM3lpf1HLPB8OPJfsXyd98zHrDejT/hmfHItNM98/zMxzcI8j6BXsrTFT/ss8UDeZZmJC0EuxFiLscvFxPDtT6SLlv8P/T1MnS7MdiSW7xMGuh37fp4kF5AWc7KG2ZIcm7G8bG5/wBS3wfAy1w8F5GWX4uO+PmJg+m1jyJ/Teqv4eDn/KC7+XkeAe3YV7tnlM93ym1R1JqcMjdo/Z42yN/ijL5Ljx9Y8IXi6XCs2nlHxvcennyvHmjL+xZUQwaa2WqhIe6o2UQt9hrwHOPiBPoAHWohLJqXHFLds94mShgTyR8eBg0+odR6YaiP/HnlLDIQHFrQXX3/AHSfGVtkgs2p6N92K4GUJdHg21xb4lvJ+vl1COenqjzv0RkieQ0OY9pA3gfzD0FRqcUdPKOTHu30WwZHnjKE9+436PHVu0qmFHI2J+UmRdjYtzk2C7TtvZYZniWpn0qtf+GmJZHgj0bpmPlXI5tJHFVvjlqhIHDC12x7d9gOq3UPyWmkSeVyxJqFFNS2sajkdys7XLSD9pgfG3a+J8L2+KQll/zd6Fy6OfRZFJ+KZ0aqPSQcfKirle5vc6aNu6F0UfoEbv8AqCvo76xGT8bf7ldVXQyj5Ujz3L8fTQ/h2fE5dv2d3Zczl1y7UeRt1SaOM6W+UXY2FpdsvsxjsbddjY+ZY4oyl0yjxv8AlmmRxi8Tlwo7LzWOkfLTTRVkLgbQHFtmkbGggG5HhIuuZdEoqE4uEvM6H0je1CSkvI89pjf+GVwxw+kb0f4ek3o+bd5l2Zf+Ri33uOXGvucnhvIclx9Sr/Ij4Xq2r+Nj5kab4c+R36amiqNOp6eQ4ukjJgJ6pWbfcT5rrjlOWPUSyLwe/kdUYxnhjB+K3HKrYHR6fSseMXNqiHDgQ563hJSzzkvGJjKLjiin5mHl4Prz/us+FbaD4HuZ6v4p0OVtZNDXRugJa8wNaLBricnHYAQd5sstJjhPC1PhZfUTlHInHjRs1XV5qSl5ueTnamYG4swCKMi37oFz/XwBY4cEMuXagqiv1NcmWWPHUncn+h5TTIOkLr0c89xx4o7z3dAyzBb+i8fI7Z6cFSOhnYLJK2aPcfN9b1B08zjfogkNA3WGy/5L3NPhUInk5sm1I51l0GCHZCQshI7IB2UEgApBZAOm37w96pPustHijTqw+szeWl+Nypg+HHkv2LZO++Zm1ZvRg/Ds+ORW0z3z/MzPKt0eR6DUazTapkPPPna6KJrLMY224X+009YXFjxanE5bCW9+J1TyYMiW03uRVVa5T85RshD+Zpnhxc/a87RewHn/ALbFaGmybOSUq2pFZZ4bUFHhEtpNapefrTI54jqWhrS1vSxLXBxt1Hb1qs9Nl6PGorfEtDNj25t8GcvUabThE7mJKh0lugHhgaTcXvZg6rrpxy1O0ttKjCccGz2W7JcrtRjqp2PiuWiJjDcEdIOeTs/1BNFhlig1LzGpyRySTj5C1nUY5qWljZfKFrhJcEC5Ddx69xTT4ZQyzk+D4DNkjLHCK8C3RdUg/Z3U1WHc0XZxvZ9qN/i/97yq58GTpFlxcfInDlhsPHk4GjujR0cMjaMySyytwdI8YhjPALDjw9yz6HNmmnlpJeBfpMWKLWPe34mKs1GN2n08DSecjkc52wgAEvIIdx6QWsMMlqJTa3Nf6M5ZU8MYLii/UdViqqWPniRUxGwdjcSR3/edx/qDxVceCeLK9nuv9C08scmNbXeR2o+VVOK58hLuafCxv2TfnGOJHR8TiuR6LI8KjW+zoWqh0jfhRyqzW45aWpYSc5qgyMFjbm7stc9Rs1dMNNKOWEvBKjCeeMscl4tl1RXUNbHEal8sEsbAxxY3IOA6xsPhPn61SOLUYZS6NJplpZMOVLbbTRRqeuwvqYCyPOCnaGBsgBzZaxNj4ALX6wr4tLNY5JupS3lcmoi5xpWkbKWq0yGf9ojfMHdJwhDbAFwNxe27buuspY9TOHRyS5mkZ4Iy203yMuma3CTUsqQ4R1LsiWbSx17+fq9G7atMummtiWPjEpjzx7SnwkTkrqOmppYqV0kzpgGvc9uIa30DqJ9KhYs2TLGeRUkS8mKEHGDuzPX6s001I2IuEkFy42tZ2y1j17leGnfSTclukUnmWxBR4o28o+UMdVTxBt2yte17xY2BDSDY9e0hZabSyxzlfCqNM+ojOCriTrqvTqx7ZZnSxPxAkY1pIdbgQD4upRDHqMScIJNeZMp4cjUpNplkHKGlfXOnla4NaxrKfo5EWJu4gbjtVZaXKsKhHxdsmOoxvLty/wAGSsOmyvdI+apc91ySWs39Q+xsCvjWpglFRVFZvBJtuTsw6FURNP0pI3W6wttRCTXZKYJxT3nuKZ4c3oryZppnpRdo5+v0U8jPo3XH7wG/zFbaecE96Ms0ZSW48RPAWGxBHj2L14TUluPMlGuJVZXIodkFBigHZCQsoA7ICdOOm37w96rN9llo8UatVH1iby0vxuWeH4ceSL5O++ZTqjdkH4dnxyK2ne+f5mUyLdHkYS1dFmVAGpYoMFFih4pZFBilihYpYoMUsgeKkBioAYoTQ8UIDFLFAAgDFLAw1RYoeKWWoMUsUOyixQWSxQWSxQrJYosESpdFqLWWbwKq7ZZUjs0euYcLeALlnpr3nTDUUqL5uUxI6IsqR0e8s9VuOBWTuleXO2n+i7oQUFSOWctp2UWWhUdlFgdlFgLJYCyWB2UEk4B02/eHvVZ91lo8UadVH1ibysvxlUw/DjyRfJ33zIam3ZB5BvxvU4Hvn+ZlMv8ATyMWK6LMqANSyaHiosUGKWRQYpYoWKWKHipsihYpYoMUsUPFLFBiosULFSKDFRYoeKWKCyCh2QkeKiwFkskMUsUPFLFBilgMUAWUWKNNLQukOzZ4Ss55VE0hjcjpVfJqZrQWDnL7wLC3pXNHWxumby0sktxyJYHMcWuBaRvBXXGaktzOeUHHiQspK0MBBQWQkeKAMUFBZCScA6TfvD3qsn2WTHijTqg+sTeVk+MqmF/dx5I0mu0+YtSbsh8g343qMD3z5lci7vIxYrezKgxSxQ8UsUPFLFBilihYpYoC1LFBilkUGKWKDFLFBiligxSyKDFLFBiligxSyaGGpYoMVFk0PFLFBiligslgLKLAYpYoA1LJo9doGIYLhp8P/ZeXqbbPQwNUegMzbcP7Ljp2dNqjyfKV7ZHgjqFl6OlTiji1DTPPlq7rOSgxU2KCyWAslgMUskLJYonCOk3xj3qsn2WTFb0adU/5ibysnxlUwv7uPJF5rtPmPUW7IfIN+N6rge+XMZFw5GTFb2ZUGKWTQYqLFBilkUGKWKDFLFBipsUGKWAslkULFLFBiligLUsigxSxQYpYoMUsmgxSyR4qLA8UsBZLFCsligsgoMUFDxQUWwSlh2LOUEy8ZNHT7suwx/PaVz9WW1Zv0245kshcbrpjFIxbsrxVitBiligxSxQWSxQYpZNBiliiyFvSHjHvVZvssmK3o0am36eXysnxlUw/DjyRea7TJ6g3ZD5FvxPVML3y5jIuHIyYLezOgwSxQYpZFBiligwSxQYJYoMUsUGCWKFglkUGKWKDFLAYpYoWKWKHiligxSxQ8EsmgxUWKDFLFBgligxSxQYJYoMUsUGCWKK6mVkbS57g1o3k7FWU1FXJlowlJ0jkxcqaFxtzwG220PA9JFlktXie6zZ6XIvA7LCHAFpDgdxBBBHgK2UlLejFpriSxU2QGKWSGKWBYpYDFLA8UsE4W9IeMe9Vk+yyy4mjUm/Ty+Vk+MqmL4ceSLT7zLK5uyLyLfieq4XvlzJn4cjLitrMwxSwGKWB4pYoWKWQPFLAsUsBilgMUsULFLFBilkUGKWSGKWAxQBigDFAPFQAsgDFAGKAWKALIAIS6FWeD5R1BqXkX6DXuaB93Z+Z2+hfOazUuWRq9x7+l06jBOt5mj5PRua7Gx2kehcPTSTOxYotG/k9ztLM1lyY3khzeobdjhwO9eho9Y4zUX4nFqtIpRbPbYr6GzwqCyCgsgoLIKCyCgshNE4h0h4x71Eu6yUt5o1EfTy+Uk+MqmLuR5ItNdpltc3ZF5JvxOVMXGXMmfhyMuK2MwxUEjxUgMVBAYoAxQBilgWKkBigDFAGKgigxU2KFiligxSxQYoSPFAGKAMUAsUAYoAxQBilgrmFmnxKs+6y0O8j53z7ZcsN7iXbN2XHxHb518jktTbZ9NDupI5gqZGONrjb6Tssq8SbaO5RVzWvjMjrO3W3uu7YXEDcAPcVfFSmm+BErlFxXFnvRtF+K+thJSimj5mcXGTTHirEBZAGKCgsgCyAlEOkPGPeqy4MlcTRqA+ml8pJ8ZVcXcjyRefeZfWt2R+Sb8Tlnie+XMT8ORmxWtlAxSwGKWAxQBilgMUsBigDFLAsUsgMUsBilgMVIDFAGKAWKAeKAMUJDFRYoMUsULFSAxQBihAi1LJR8x/3dqI9Sxhfg3Mm4P2YcQ65buy2gbd+xfPa2CxNp/4Pd0s3NJr/ACdlvI6VvTFQS65JLmMdttt9685Zl+E7XB+Zg5Mcmqhs5lnsHOc5rg43tGWuDnNvvJt6CvQwY1mklFbjky5OhTb4n0JrV9CkoqkeC25O2PFTZAYpYDFLAWSyQxSwSiHSHjHvUSe5kriXagPppPKP+IqmJ9hckWn3maaxuyPyY+Jyzx8ZcyZLgZ8VqUoMUFBihNBigoMUIoMUAWQUFkFCxQUGKEBigCykBigDFAFkArIB2QCsgoLIAsgCyAWKALJ4A8/q2qQR1AaXta5rTmTuaL3sTxP9l4X2tJTcVHe0et9ndm74HkdR5VNJvFKC142jaCCQAbg+f0rzI4muKPQlmj4HreRs8ktPlKbuJuPu7v8Azxr1/smUe1FPeeX9oNyr+x38V7NnnILIQGKEhigCyEBZASjHSHjHvUS4MlLeXV4+mk8o/wCIquPuLkXku0zVVjZH5MfE5Z4+MuZaXgZ8VpZUdksCxSwPFLAsUsigxSxQYoAslgMUsULFLFDxSxQsUsUGKWRQYpYoMUsULFLFBiligxSxQYpYoC1LFCxUiiuaRrBd5DRxJsqTywgrk6JjBvgjjajqpe0tgJaTvfbcP5Rx8J9C8jV/a0UtnGdmLSN75HmpOS4kvd5JO8uble/HaF4XWnds71jS3IupOSjWW6TSR/8AH7+kqy1F+H6k7CO/SUpjt0jcbtjQFODUTxT248SJ41JUzpsqW/vdH3L6bT/amOe6W5nmZNK48C0bd21ejGalwOZxa4okGqwSHioFBZBQYoKJRt6Q8Y96iXBkriW1w+lk8o/4iq4+4uRaXFmqpbsj8mPics8fjzLS8CjFaFaDFAGKEhigHigCyECxQUGKCgxQUGKCgxQUGKChYoRQYoKDFBQYoKDFBQYoTQYoKEQhFGDWa4U8WWzInGMHreQT6AAT5lz6vUdDj2jTFj25UeYcHOOUri9x6z7gOpfJZtRPI7kz1oY4xW40QtXPZobG2VSSwOClEE2m6uiGTJUpkUQBxNwbf2XXg1eTE009xlkxRkjqs2i4X1mHKssFJHlThsuiWK0sqPFLFCxSxRJjdo8YUN7iUt5Ot/xZPvv+IqMfdXImXFmzONwbcvBDcTYNI3k8fCsqmm6LWmLGLi/1WfMlz8kR2Qxi4v8AVZ8yXPyQ7I8YuL/VZ8ym5+SHZDGLi/1WfMlz8kOyGMXF/qs+ZLn5IdkMYuL/AFWfMlz8kOyGMXF/qs+ZLn5IdkMYuL/VZ8yXPyQ7IsYuL/VZ8yi5+SHZDGLi/wBVnzJc/JDshhFxf6rPmS5+SHZDGLi/1WfMlz8kOyGMXF/qs+ZLn5IdkMYuL/VZ8ym5+SHZDGLi/wBVnzJeTyQ7IsYuL/VZ8yXk8kOyPGLi/wBVnzJeTyQ7IYxcX+qz5kufkh2RYxcX+qz5kvJ5IdkMYuL/AFWfMl5PJDsnieUtfRSVLhI+pApgAQ2KEtzfYkgmUEm1hu4rxvtHJtyUJfodunhStCbLRkDp1HH/AAoe0XjuOJeLOu5GgSUg/fqPZw9oq1i82T2iYlpf45/Zw9oprF5si5BztL/HP7OHtFKWLzY7RbFNS/xT+zi7RKxebHaLXz0rRcum9nF86msXmyO0VPqaQj7U4/8Ari7RTWPzZFyOlpk9OTiHzE79rIx/1r1/szNTeOP6nLqYbtpnSDYeMnqs+ZezeTyRydkC2HjJ6rPmT7zyQqIYQ8ZPVZ8yfeeSFRF9COuTZ/Kz5k+88kOyjLUy5Pc4fvOcR4ibrSKpJFG7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6" name="AutoShape 8" descr="data:image/jpeg;base64,/9j/4AAQSkZJRgABAQAAAQABAAD/2wCEAAkGBxAPDxQUEBQUEBQUFBQUDxQUFA8UFBQPFRQXFhQUFBQYHCggGBolHRQUITEhJSkrLi4uFx8zODMsNygtLisBCgoKDg0OGhAQFy0cHyQsLCwsLCwsLCwsLCwsLCwsLCwsLCwsLCwsLCwsLCwsLCwsLCwsLCwsLCwsLCwsLCwsLP/AABEIALcBEwMBEQACEQEDEQH/xAAbAAACAwEBAQAAAAAAAAAAAAAAAQIDBAUGB//EAEoQAAEDAwEDBQwHBgMIAwAAAAEAAgMEERIFITFRBhMiQdMVVGFxc4GRkpOxstIjJDJydKGzFEJSYsHRM0OCBxYlNMLh8PFjg6L/xAAaAQEAAwEBAQAAAAAAAAAAAAAAAQIDBAUG/8QANxEAAgIBAQQIAwcEAwEAAAAAAAECEQMEEiExcRMUIjJBUVORM2LhBSNScqGxwUJhgdE08PEk/9oADAMBAAIRAxEAPwDBUTx08dM1tNTSZ0zJHukZI5xe58gO0PHU0dS+px45ZZTbnJVJrczwMuVQUUop7ioay3vWk9nN2i16o/Ul7/Qw6x8iH3Zb3rSezl7ROqP1Je/0I6wvwL2H3Zb3rSezl7ROqP1Je/0HWPkXsHdlvetJ7OXtE6o/Ul7/AEHWPkXsHdkd60ns5e0Tqj9SXuR1j5F7D7sjvWk9nL2idUfqS9/oOsL8C9g7sDvWk9nL2idUfqS9/oOsfIvYO7I71pPZy9onVH6kvf6DrHyL2Duy3vWk9nL2idUfqS9x1j5F7B3ZHetJ7OXtE6o/Ul7/AEHWF+Bewd2R3rSezl7RT1R+rL3+g6wvwL2F3ZHetJ7OXtFHVH6kvf6DrHyL2Duy3vWk9nL2inqj9SXv9CesfIg7st71pPZy9onVH6kvf6EdY+Rew+7I71pPZy9oo6o/Ul7/AEHWF+Bewd2B3rSezl7ROqP1Je/0HWPkXsMawO9aT2cvaJ1V+pL3+g6x8i9iQ1gd60ns5e0UdVfqS9x0/wAi9h91x3rSezl7ROqv1Je46f5I+wxq472pPZy9onVX6kvf6E9N8kfYl3WHe1J7OXtFHVn6kvf6Fum+SPsMasO9qT2cvaJ1Z+pL3+hPS/KvYfdYd7Uvs5e0UdVfqS9/oT03yr2Jd1h3tS+zl7ROrP1Je5PS/KvYO6o72pfZy9oo6s/Ul7/QnpflXsPuqO9qX2cvaJ1Z+pL3J6X5UPusO9qX2cvaKOrP1Je46X5V7DGqjval9nL2idWfqS9yel+VexLuqO9qX2cvaKOrP1Je5PS/Kg7qjval9nL2idWfqS9x0vyoY1Ud70vs5e0UdWfqS9x0q/ChnVB3tTepL2idWfqS9yel+VFbdRaXtBpqWxcAfo5dxNj/AJiSwNRb6SXuQsibXZXscvWqVrKqdrRi1s8zWDg1sjg0egBdWCbeKLfkv2MsiqbS82T1wdGl/Bx/qSquk45PzP8AgpqP6eRzF1nKCAEA0AIAQAgGhAIAQAgEhI7IBgIAshA7KCRgICbQosmiVlFliQCiyyQ7KCw7IBgISkMBVssSslk0OygDAQkdkA7KCRoB2QkdlAJQN6bPvN94VZ918mWiu0uZZrrPrlR+Im/Vco07+5hyX7E5F25c3+5k137NL+Ej/UlVtJxyfmf8HPqP6eRy11nMCkAoA0AIAQgEA0AIAQDQAgGAoJHZAFksgdkBNoUWWSJNCqWRKyguhgISOygEgEskdlFkksTwVbRNFkVO9+xrXOPAAk/kqynFeNF1GT8CBFt+xWTK8BhCbCyAkoJGgCyEkkJLKYdNv3m+8Kk+6+TLR7yNGuM+t1Hl5v1HKmnf3UeS/YtkXbfNnN10dGl/CR/qSrXSccn5n/By6jhHkcpdhzDsgBQQFkA7IAsgGgCyALIQOyAYCAdlAHZQSOyWTQwFBKRINSyaJAKLLUSxUWWolZRYCyFi6GDJZylRaMbO5Q8m3y2tuPWuTJq1E6oaZyPTabyRgYLyNLz4SbeYBcGXWzfdOvHpIridWTk/TOAtGNnV0h6VzdZyeZt0EPI6NHSRxCzGhvGwAuVhOcpPezaMYrgjhcoeScdReSPoSeAANcb7S7Zv8K6tPrZYtzMM+ljk3o8ZqHJ6WF1iL7L3F7L1cerjNHnT00os5skRabELojJS4GDVcSLrdSsSFlJKHZQB2QsW0w6bfvN94VZ918iY95GrWh9an8vN+o5Z6f4UeS/Yvk775s5WujZS/hI/1JVtpOOT8z/g4tRwhyRy7Lrs5wsgHZAFkAWQDshAWUAeKALJZFDxSxQ8VFlqGGpZOyMNUNhIkGqC1Eg1LJoYaoLUSDVDJokAoJoYCE0SaxVbJR0aZmNifSuecrNoqj2GjakDYDfuXl5sbuz0MWRPceliqgBtXE4M61Iia4X3gIsbG2gFW0nemw0gpI0wzhZ7JayT2tdvF1KbQaTPD8r9PZzhxABtewXq6TK/E4NTjR5N0Vl6akcFEbK1k0FkABQSW0w6bfvN94VJ918i0eKNWsj61P5eb9Rypg+FHkv2L5O++bOVrg2U34SP9SVbaTjk/M/4OHP/AEflRnrNMmhax0sboxIC6Mn95otcj1m+lbQzQyNqLuuJSeKcKclVjOmzczz3Nu5q+OezHK9relOmht9He/yHRT2dut3mPT9LnqXFsEbpS0XcGjcN1ymXPjxK5uhjxTyOoKzOYSHYkEOBxI6w69relX2lV+BTZd0XV+ny078JmOjdYOxdYHEkgH8j6FTHmhkVwdomeKUHUlRfUaJUxNY6SJ7BIQI8gBk524AXv1qkdTik2oyuuJeWnyRSbjVlNbQywPwmYY32BLXb7HcVfHlhkW1B2is8coOpKmUYq9laNtVpM8MbXyRuYx9sHOFg64uLeZZQz45ycYyto1lhnBKUlSHp+kVFTfmInS42yxsbX3X2+AqMufHj78qJx4Z5O6rNFRycrY2lz6eUNG1xxuAOJt1KkdZgk6U0XlpcsVbizNT6dNJG+RjHOZH/AIjhuaLX2q8s0IyUW6b4GccU5JyS3IlJpc7YRMY3CJ1sZLdE32Db5lCzY3PYUt/kS8U1Hba3eYotOmfE6VrHOjYbPePstOzYfSPSjywU1Bve/ALHJxcktyLHaVOBGTG4CYgQmw6ZNrBvpCjp8bbW1w4/2L9DNJOuPA3f7r13e8noH91j13B+NGvVc34WUN0SpMjo+afmxoc9thdrTuJV3qcVKW1uZXoMltbO9GIBbGYwEBNiqyUX8/fis9kvtHSpKs7MbMt1neueeM2jM01upOZbGTI28SzhgTfAvLK14nJdXzOdcvPp6l1dDBLgc/SzvidCikeW5MfZ7TtBO9vELnyQinTRvCUmrs7ul1spJa5wuOorkzY48Ujqx5JeJ6aheSNq86S3nXHeec5XRhty65v9k33Bd+kdnLqVus8W9eskeaRsrWSFkJHZAW0w6bfvN94VZ918i0e8jVrI+tT+Wl/Ucs8Hwo8l+xfJ33zZzdab0ab8LH+pKtdK9+T8z/g5My3R/Kj3fKDQDW0tDaaKHm4f8w2yybFu8WP5heTp9V0GTJ2XK34f5PUz6fpYQ7VUjJrumfsuhiIvZLacHJhu3a8my00+bpdbt1W7+DPNh6PS7N3v/kjyZqBpmnCpcLvqJmNAI28w11nf/kSEeMJq/wD6dR0ae6KfuNN9xh263t/ocrlxpgg1EOb9iYslbbdcuGf57f8AUunRZtvTOL4q0YavFs501wdM99Xcn4ZdQZUTlrrRtZBESOlK0veXHjYHYPASvIhqZxwvHHz3s9KWnjLKskvLcj5zqtdUT6k01PRcydjBH+7G0SDY3jfffr38F7WHHjhpnseKe/z3Hk5ZznnW34Nbv8mn/aU3/iLvJx+4qv2X/wAf/LLfaK++/wAI5HJ7TDVVUUXU53T8m3a78gR5106rN0WKUjDBi6TIon0DV6hupRVtMwDKmc11PbrwbYgf6myN8TgvEwp6eePI33uJ62V9PGeNLu8Dk/7N43up60ROwe5gEb72xeWPDXX6rGxXV9ptLJjbVr6nP9npuE0nTOzpNPWUTjNX1jXQYkYlxdk8/ZtcDbsO7euXNLDmqGHHUjoxRy4nt5Z3E4fJ9zXabqZaMWuLi0cGlpIHmC6tQmtRhT/sc+CnhytHoNEMDtLpoJ/s1AdEPv8ATcNvUejs8Nlx59tamc4f07zqxbD08IS8dxx4dNfS6VXxSb2zCx6nNtFi4eAhdLzLLqsU15f7OdYnj0+SL8/9GflK8s03TnNOLmtBaRvDgxpBCvpEpajKmV1DrBjaOjydq54Kd1ZXTSllrQRFx+kJ3G3Xfq854LHUwxzyLDhir8Wa4JzhDpcst3ginkZqD6qsqpZLZPhOwbmtBAa0eIWV9bijix44R8GV0uR5Jzk/I8I0bAvYPNJWQkMVAGEFEwVXZRYRupogEBfANqpIvE9DpcJJublcGeW47MSdnsdNls0XXlZEehBnN5XSMMXEg7fF1ro0aakY6lrZPCTRtG0G99w4L2IN8Dy2kimy1IHZCQsosFlOOm37zfeFWb7L5Fo95GvWB9an8tL+o5Z4PhR5L9jTJ33zZz9ZbspvwrP1JFppeOT8z/g5sy3R5I63LDUYaiCibE4PMUTmyizui4tiAG0fyu3cFjocU8c8jkqt7v1NtVOM4wp3S/0SZXQO0hlOZA2TnwXCzuiwvJLt1tgN1WWLItW8qVqv4LKcOrrHe+/5OnrHLQwOZFQGMwxxtaC5jjtGywuRsAAWGD7P6ROWa7bNcus2KjiqkjNrWuRV1HC6VzW1MUty0NcMoy6zrdW7E7/3Sr4tNPBlkoq4tFcmeOXHFyfaTKOWetiWuilppC4RMZgRkA2QOcXbDxGN+KvotM44ZQyRqympz3kUoPgX8otQo6p9NVMeGSh0X7THZ18Q4G97WJbYjwi3BU0+LNjjPE1ap0/++ZbPPHkccie/dZs5QM0utnMrqtzCWtbZrHEdHxtWeneqww2Fjs0zrT5ZbTnRn0SoodPfUSxTc84RBtNk1wLnEXd1WAuGDzFXzwz6hRjKNK95XFLDhcpRle7cS0jl7UGdgqebERNpC1jgQCNh3ncbJm+zIKDeO7Ixa6e0tuq5FdHXUkDNSjZIC2ZjhTdF/SyjfZo2bLF4bt4JPFmm8LceHH3IjkxxWVJ8eBl5I61HGx9NVm9NI07wTzb/AAW3A+DcQDxWus00m1lxd5fqU02eKTx5O6yzS62ngo66HnQ4vuIDZ/0gxsDu2edVy48uTLjns8OP9icc4Qx5IXx4FWq6lE7TKSJj/pYn5PAyBbsfY3843K2HDJamcpLc1/orlyxeCEU96O1X8qoanS3skcG1Dmhrm2d0nNcOkCBaxAuuXHop49Sml2b4nRPVRyYGm+0ZnahRSxafHM8FsQ+siz9lotgOzaC4AbFZYc8JZZRW98Pcr0mKUccZPhxNmvy6dWvaX1jmNYLRxtjdi3ifs7z/AEVNPHUYU6x234mmd4cr3zpeRj5P1NHR1M2M2cboAGvc122Qna2wHiWmohnzQi3GmmZ4ZYsUpVK1R44N2L1DgHigHihI7ISOygAAgGAhJq06DORoINiRuFyscsqizTFBuSPpFDp8cewDxXXhZMkpHrxxpG/mh4AsrZejxXLCrbcRt2FpOVtoO4javU0WP+pnDqprgeYDV6PA4aCyWSOyALISWU46bfvN96rPuvkWjxRr1f8A5mfy0v6jlTB8KPJfsXyd98zDrA2U/wCGZ+pIr6bjP8zMMvCPIzChlIuI5Dw6D93oW3Sw/EivRy8iVFSh8zGSkxguAecSXNB/l3kquTI1ByjvEIJzUZbidbRYSyNiykYwnpYOBx/icLdHzpjy3BOW5sThUmo70jJitGZnU1fS2xS4wF87cA4u5t7SCSQRjbds3rmwZ3KNzqO/zN8uJRlUd5zooi42aC49QAJPoC6HJJW2YpN8Btge52Ia4u3Yhri6/DHeoc0lbe4KLbpIlPSSR7JGPjvuD2ubfxXCRyRn3WmTKMo8VQR0kjhdrHuHUQx5HpAUPJFOm0RsSa3IjJC5ps5paeBBB9BUqSfB2Q4tcUSlpns+2xzeGTXDb5wkZxlwdhwa4oHUzw3IscG/xFrg3bu22sinFuk95Lg6uhSQub9ppbcXAII2cRfqRST4Mhxa4jfC5oBcC0EXaSCLjiL70Uk+DJ2WuKLn0EzW5GOQN/iLHhtvvEWVFmg3Skr5lujkldFbYXEEgEgbyAbDxnqVnJJ1ZCTqxshcQSASB9ogEgDiT1KHJLiyVFskYXAAlpAP2SQQD4j1ptJurGy6uh8w6wOJsTYGxsTwB61G0rqydl8QkiLTZwLTwIIPoKKSatMNNcSf7K+9sHXte2Lr242tuUbcauydh8KJmilH+W/1H7vQo6WHmi3Ry8iuOIuOxS3RVKz0uiaIHi7gvP1Gpae47cOC+J6aj0qOL7DRs615888pbmzshiUTTU1UUTS6RwFlSEJSe4vKajxPNV3K21xGL9QJ3eOy78ehfGRyT1fkeVnlc9xc43JNyV6UIqKpHDJ7TtkLKwCyALKCRgICynHTb95vvVZ91kx4o1auPrM3lpf1HLPB8OPJfsXyd98zHrDejT/hmfHItNM98/zMxzcI8j6BXsrTFT/ss8UDeZZmJC0EuxFiLscvFxPDtT6SLlv8P/T1MnS7MdiSW7xMGuh37fp4kF5AWc7KG2ZIcm7G8bG5/wBS3wfAy1w8F5GWX4uO+PmJg+m1jyJ/Teqv4eDn/KC7+XkeAe3YV7tnlM93ym1R1JqcMjdo/Z42yN/ijL5Ljx9Y8IXi6XCs2nlHxvcennyvHmjL+xZUQwaa2WqhIe6o2UQt9hrwHOPiBPoAHWohLJqXHFLds94mShgTyR8eBg0+odR6YaiP/HnlLDIQHFrQXX3/AHSfGVtkgs2p6N92K4GUJdHg21xb4lvJ+vl1COenqjzv0RkieQ0OY9pA3gfzD0FRqcUdPKOTHu30WwZHnjKE9+436PHVu0qmFHI2J+UmRdjYtzk2C7TtvZYZniWpn0qtf+GmJZHgj0bpmPlXI5tJHFVvjlqhIHDC12x7d9gOq3UPyWmkSeVyxJqFFNS2sajkdys7XLSD9pgfG3a+J8L2+KQll/zd6Fy6OfRZFJ+KZ0aqPSQcfKirle5vc6aNu6F0UfoEbv8AqCvo76xGT8bf7ldVXQyj5Ujz3L8fTQ/h2fE5dv2d3Zczl1y7UeRt1SaOM6W+UXY2FpdsvsxjsbddjY+ZY4oyl0yjxv8AlmmRxi8Tlwo7LzWOkfLTTRVkLgbQHFtmkbGggG5HhIuuZdEoqE4uEvM6H0je1CSkvI89pjf+GVwxw+kb0f4ek3o+bd5l2Zf+Ri33uOXGvucnhvIclx9Sr/Ij4Xq2r+Nj5kab4c+R36amiqNOp6eQ4ukjJgJ6pWbfcT5rrjlOWPUSyLwe/kdUYxnhjB+K3HKrYHR6fSseMXNqiHDgQ563hJSzzkvGJjKLjiin5mHl4Prz/us+FbaD4HuZ6v4p0OVtZNDXRugJa8wNaLBricnHYAQd5sstJjhPC1PhZfUTlHInHjRs1XV5qSl5ueTnamYG4swCKMi37oFz/XwBY4cEMuXagqiv1NcmWWPHUncn+h5TTIOkLr0c89xx4o7z3dAyzBb+i8fI7Z6cFSOhnYLJK2aPcfN9b1B08zjfogkNA3WGy/5L3NPhUInk5sm1I51l0GCHZCQshI7IB2UEgApBZAOm37w96pPustHijTqw+szeWl+Nypg+HHkv2LZO++Zm1ZvRg/Ds+ORW0z3z/MzPKt0eR6DUazTapkPPPna6KJrLMY224X+009YXFjxanE5bCW9+J1TyYMiW03uRVVa5T85RshD+Zpnhxc/a87RewHn/ALbFaGmybOSUq2pFZZ4bUFHhEtpNapefrTI54jqWhrS1vSxLXBxt1Hb1qs9Nl6PGorfEtDNj25t8GcvUabThE7mJKh0lugHhgaTcXvZg6rrpxy1O0ttKjCccGz2W7JcrtRjqp2PiuWiJjDcEdIOeTs/1BNFhlig1LzGpyRySTj5C1nUY5qWljZfKFrhJcEC5Ddx69xTT4ZQyzk+D4DNkjLHCK8C3RdUg/Z3U1WHc0XZxvZ9qN/i/97yq58GTpFlxcfInDlhsPHk4GjujR0cMjaMySyytwdI8YhjPALDjw9yz6HNmmnlpJeBfpMWKLWPe34mKs1GN2n08DSecjkc52wgAEvIIdx6QWsMMlqJTa3Nf6M5ZU8MYLii/UdViqqWPniRUxGwdjcSR3/edx/qDxVceCeLK9nuv9C08scmNbXeR2o+VVOK58hLuafCxv2TfnGOJHR8TiuR6LI8KjW+zoWqh0jfhRyqzW45aWpYSc5qgyMFjbm7stc9Rs1dMNNKOWEvBKjCeeMscl4tl1RXUNbHEal8sEsbAxxY3IOA6xsPhPn61SOLUYZS6NJplpZMOVLbbTRRqeuwvqYCyPOCnaGBsgBzZaxNj4ALX6wr4tLNY5JupS3lcmoi5xpWkbKWq0yGf9ojfMHdJwhDbAFwNxe27buuspY9TOHRyS5mkZ4Iy203yMuma3CTUsqQ4R1LsiWbSx17+fq9G7atMummtiWPjEpjzx7SnwkTkrqOmppYqV0kzpgGvc9uIa30DqJ9KhYs2TLGeRUkS8mKEHGDuzPX6s001I2IuEkFy42tZ2y1j17leGnfSTclukUnmWxBR4o28o+UMdVTxBt2yte17xY2BDSDY9e0hZabSyxzlfCqNM+ojOCriTrqvTqx7ZZnSxPxAkY1pIdbgQD4upRDHqMScIJNeZMp4cjUpNplkHKGlfXOnla4NaxrKfo5EWJu4gbjtVZaXKsKhHxdsmOoxvLty/wAGSsOmyvdI+apc91ySWs39Q+xsCvjWpglFRVFZvBJtuTsw6FURNP0pI3W6wttRCTXZKYJxT3nuKZ4c3oryZppnpRdo5+v0U8jPo3XH7wG/zFbaecE96Ms0ZSW48RPAWGxBHj2L14TUluPMlGuJVZXIodkFBigHZCQsoA7ICdOOm37w96rN9llo8UatVH1iby0vxuWeH4ceSL5O++ZTqjdkH4dnxyK2ne+f5mUyLdHkYS1dFmVAGpYoMFFih4pZFBilihYpYoMUsgeKkBioAYoTQ8UIDFLFAAgDFLAw1RYoeKWWoMUsUOyixQWSxQWSxQrJYosESpdFqLWWbwKq7ZZUjs0euYcLeALlnpr3nTDUUqL5uUxI6IsqR0e8s9VuOBWTuleXO2n+i7oQUFSOWctp2UWWhUdlFgdlFgLJYCyWB2UEk4B02/eHvVZ91lo8UadVH1ibysvxlUw/DjyRfJ33zIam3ZB5BvxvU4Hvn+ZlMv8ATyMWK6LMqANSyaHiosUGKWRQYpYoWKWKHipsihYpYoMUsUPFLFBiosULFSKDFRYoeKWKCyCh2QkeKiwFkskMUsUPFLFBilgMUAWUWKNNLQukOzZ4Ss55VE0hjcjpVfJqZrQWDnL7wLC3pXNHWxumby0sktxyJYHMcWuBaRvBXXGaktzOeUHHiQspK0MBBQWQkeKAMUFBZCScA6TfvD3qsn2WTHijTqg+sTeVk+MqmF/dx5I0mu0+YtSbsh8g343qMD3z5lci7vIxYrezKgxSxQ8UsUPFLFBilihYpYoC1LFBilkUGKWKDFLFBiligxSyKDFLFBiligxSyaGGpYoMVFk0PFLFBiligslgLKLAYpYoA1LJo9doGIYLhp8P/ZeXqbbPQwNUegMzbcP7Ljp2dNqjyfKV7ZHgjqFl6OlTiji1DTPPlq7rOSgxU2KCyWAslgMUskLJYonCOk3xj3qsn2WTFb0adU/5ibysnxlUwv7uPJF5rtPmPUW7IfIN+N6rge+XMZFw5GTFb2ZUGKWTQYqLFBilkUGKWKDFLFBipsUGKWAslkULFLFBiligLUsigxSxQYpYoMUsmgxSyR4qLA8UsBZLFCsligsgoMUFDxQUWwSlh2LOUEy8ZNHT7suwx/PaVz9WW1Zv0245kshcbrpjFIxbsrxVitBiligxSxQWSxQYpZNBiliiyFvSHjHvVZvssmK3o0am36eXysnxlUw/DjyRea7TJ6g3ZD5FvxPVML3y5jIuHIyYLezOgwSxQYpZFBiligwSxQYJYoMUsUGCWKFglkUGKWKDFLAYpYoWKWKHiligxSxQ8EsmgxUWKDFLFBgligxSxQYJYoMUsUGCWKK6mVkbS57g1o3k7FWU1FXJlowlJ0jkxcqaFxtzwG220PA9JFlktXie6zZ6XIvA7LCHAFpDgdxBBBHgK2UlLejFpriSxU2QGKWSGKWBYpYDFLA8UsE4W9IeMe9Vk+yyy4mjUm/Ty+Vk+MqmL4ceSLT7zLK5uyLyLfieq4XvlzJn4cjLitrMwxSwGKWB4pYoWKWQPFLAsUsBilgMUsULFLFBilkUGKWSGKWAxQBigDFAPFQAsgDFAGKAWKALIAIS6FWeD5R1BqXkX6DXuaB93Z+Z2+hfOazUuWRq9x7+l06jBOt5mj5PRua7Gx2kehcPTSTOxYotG/k9ztLM1lyY3khzeobdjhwO9eho9Y4zUX4nFqtIpRbPbYr6GzwqCyCgsgoLIKCyCgshNE4h0h4x71Eu6yUt5o1EfTy+Uk+MqmLuR5ItNdpltc3ZF5JvxOVMXGXMmfhyMuK2MwxUEjxUgMVBAYoAxQBilgWKkBigDFAGKgigxU2KFiligxSxQYoSPFAGKAMUAsUAYoAxQBilgrmFmnxKs+6y0O8j53z7ZcsN7iXbN2XHxHb518jktTbZ9NDupI5gqZGONrjb6Tssq8SbaO5RVzWvjMjrO3W3uu7YXEDcAPcVfFSmm+BErlFxXFnvRtF+K+thJSimj5mcXGTTHirEBZAGKCgsgCyAlEOkPGPeqy4MlcTRqA+ml8pJ8ZVcXcjyRefeZfWt2R+Sb8Tlnie+XMT8ORmxWtlAxSwGKWAxQBilgMUsBigDFLAsUsgMUsBilgMVIDFAGKAWKAeKAMUJDFRYoMUsULFSAxQBihAi1LJR8x/3dqI9Sxhfg3Mm4P2YcQ65buy2gbd+xfPa2CxNp/4Pd0s3NJr/ACdlvI6VvTFQS65JLmMdttt9685Zl+E7XB+Zg5Mcmqhs5lnsHOc5rg43tGWuDnNvvJt6CvQwY1mklFbjky5OhTb4n0JrV9CkoqkeC25O2PFTZAYpYDFLAWSyQxSwSiHSHjHvUSe5kriXagPppPKP+IqmJ9hckWn3maaxuyPyY+Jyzx8ZcyZLgZ8VqUoMUFBihNBigoMUIoMUAWQUFkFCxQUGKEBigCykBigDFAFkArIB2QCsgoLIAsgCyAWKALJ4A8/q2qQR1AaXta5rTmTuaL3sTxP9l4X2tJTcVHe0et9ndm74HkdR5VNJvFKC142jaCCQAbg+f0rzI4muKPQlmj4HreRs8ktPlKbuJuPu7v8Azxr1/smUe1FPeeX9oNyr+x38V7NnnILIQGKEhigCyEBZASjHSHjHvUS4MlLeXV4+mk8o/wCIquPuLkXku0zVVjZH5MfE5Z4+MuZaXgZ8VpZUdksCxSwPFLAsUsigxSxQYoAslgMUsULFLFDxSxQsUsUGKWRQYpYoMUsULFLFBiligxSxQYpYoC1LFCxUiiuaRrBd5DRxJsqTywgrk6JjBvgjjajqpe0tgJaTvfbcP5Rx8J9C8jV/a0UtnGdmLSN75HmpOS4kvd5JO8uble/HaF4XWnds71jS3IupOSjWW6TSR/8AH7+kqy1F+H6k7CO/SUpjt0jcbtjQFODUTxT248SJ41JUzpsqW/vdH3L6bT/amOe6W5nmZNK48C0bd21ejGalwOZxa4okGqwSHioFBZBQYoKJRt6Q8Y96iXBkriW1w+lk8o/4iq4+4uRaXFmqpbsj8mPics8fjzLS8CjFaFaDFAGKEhigHigCyECxQUGKCgxQUGKCgxQUGKChYoRQYoKDFBQYoKDFBQYoTQYoKEQhFGDWa4U8WWzInGMHreQT6AAT5lz6vUdDj2jTFj25UeYcHOOUri9x6z7gOpfJZtRPI7kz1oY4xW40QtXPZobG2VSSwOClEE2m6uiGTJUpkUQBxNwbf2XXg1eTE009xlkxRkjqs2i4X1mHKssFJHlThsuiWK0sqPFLFCxSxRJjdo8YUN7iUt5Ot/xZPvv+IqMfdXImXFmzONwbcvBDcTYNI3k8fCsqmm6LWmLGLi/1WfMlz8kR2Qxi4v8AVZ8yXPyQ7I8YuL/VZ8ym5+SHZDGLi/1WfMlz8kOyGMXF/qs+ZLn5IdkMYuL/AFWfMlz8kOyGMXF/qs+ZLn5IdkMYuL/VZ8yXPyQ7IsYuL/VZ8yi5+SHZDGLi/wBVnzJc/JDshhFxf6rPmS5+SHZDGLi/1WfMlz8kOyGMXF/qs+ZLn5IdkMYuL/VZ8ym5+SHZDGLi/wBVnzJeTyQ7IsYuL/VZ8yXk8kOyPGLi/wBVnzJeTyQ7IYxcX+qz5kufkh2RYxcX+qz5kvJ5IdkMYuL/AFWfMl5PJDsnieUtfRSVLhI+pApgAQ2KEtzfYkgmUEm1hu4rxvtHJtyUJfodunhStCbLRkDp1HH/AAoe0XjuOJeLOu5GgSUg/fqPZw9oq1i82T2iYlpf45/Zw9oprF5si5BztL/HP7OHtFKWLzY7RbFNS/xT+zi7RKxebHaLXz0rRcum9nF86msXmyO0VPqaQj7U4/8Ari7RTWPzZFyOlpk9OTiHzE79rIx/1r1/szNTeOP6nLqYbtpnSDYeMnqs+ZezeTyRydkC2HjJ6rPmT7zyQqIYQ8ZPVZ8yfeeSFRF9COuTZ/Kz5k+88kOyjLUy5Pc4fvOcR4ibrSKpJFG7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8" name="AutoShape 10" descr="data:image/jpeg;base64,/9j/4AAQSkZJRgABAQAAAQABAAD/2wCEAAkGBxAPDxQUEBQUEBQUFBQUDxQUFA8UFBQPFRQXFhQUFBQYHCggGBolHRQUITEhJSkrLi4uFx8zODMsNygtLisBCgoKDg0OGhAQFy0cHyQsLCwsLCwsLCwsLCwsLCwsLCwsLCwsLCwsLCwsLCwsLCwsLCwsLCwsLCwsLCwsLCwsLP/AABEIALcBEwMBEQACEQEDEQH/xAAbAAACAwEBAQAAAAAAAAAAAAAAAQIDBAUGB//EAEoQAAEDAwEDBQwHBgMIAwAAAAEAAgMEERIFITFRBhMiQdMVVGFxc4GRkpOxstIjJDJydKGzFEJSYsHRM0OCBxYlNMLh8PFjg6L/xAAaAQEAAwEBAQAAAAAAAAAAAAAAAQIDBAUG/8QANxEAAgIBAQQIAwcEAwEAAAAAAAECEQMEEiExcRMUIjJBUVORM2LhBSNScqGxwUJhgdE08PEk/9oADAMBAAIRAxEAPwDBUTx08dM1tNTSZ0zJHukZI5xe58gO0PHU0dS+px45ZZTbnJVJrczwMuVQUUop7ioay3vWk9nN2i16o/Ul7/Qw6x8iH3Zb3rSezl7ROqP1Je/0I6wvwL2H3Zb3rSezl7ROqP1Je/0HWPkXsHdlvetJ7OXtE6o/Ul7/AEHWPkXsHdkd60ns5e0Tqj9SXuR1j5F7D7sjvWk9nL2idUfqS9/oOsL8C9g7sDvWk9nL2idUfqS9/oOsfIvYO7I71pPZy9onVH6kvf6DrHyL2Duy3vWk9nL2idUfqS9x1j5F7B3ZHetJ7OXtE6o/Ul7/AEHWF+Bewd2R3rSezl7RT1R+rL3+g6wvwL2F3ZHetJ7OXtFHVH6kvf6DrHyL2Duy3vWk9nL2inqj9SXv9CesfIg7st71pPZy9onVH6kvf6EdY+Rew+7I71pPZy9oo6o/Ul7/AEHWF+Bewd2B3rSezl7ROqP1Je/0HWPkXsMawO9aT2cvaJ1V+pL3+g6x8i9iQ1gd60ns5e0UdVfqS9x0/wAi9h91x3rSezl7ROqv1Je46f5I+wxq472pPZy9onVX6kvf6E9N8kfYl3WHe1J7OXtFHVn6kvf6Fum+SPsMasO9qT2cvaJ1Z+pL3+hPS/KvYfdYd7Uvs5e0UdVfqS9/oT03yr2Jd1h3tS+zl7ROrP1Je5PS/KvYO6o72pfZy9oo6s/Ul7/QnpflXsPuqO9qX2cvaJ1Z+pL3J6X5UPusO9qX2cvaKOrP1Je46X5V7DGqjval9nL2idWfqS9yel+VexLuqO9qX2cvaKOrP1Je5PS/Kg7qjval9nL2idWfqS9x0vyoY1Ud70vs5e0UdWfqS9x0q/ChnVB3tTepL2idWfqS9yel+VFbdRaXtBpqWxcAfo5dxNj/AJiSwNRb6SXuQsibXZXscvWqVrKqdrRi1s8zWDg1sjg0egBdWCbeKLfkv2MsiqbS82T1wdGl/Bx/qSquk45PzP8AgpqP6eRzF1nKCAEA0AIAQAgGhAIAQAgEhI7IBgIAshA7KCRgICbQosmiVlFliQCiyyQ7KCw7IBgISkMBVssSslk0OygDAQkdkA7KCRoB2QkdlAJQN6bPvN94VZ918mWiu0uZZrrPrlR+Im/Vco07+5hyX7E5F25c3+5k137NL+Ej/UlVtJxyfmf8HPqP6eRy11nMCkAoA0AIAQgEA0AIAQDQAgGAoJHZAFksgdkBNoUWWSJNCqWRKyguhgISOygEgEskdlFkksTwVbRNFkVO9+xrXOPAAk/kqynFeNF1GT8CBFt+xWTK8BhCbCyAkoJGgCyEkkJLKYdNv3m+8Kk+6+TLR7yNGuM+t1Hl5v1HKmnf3UeS/YtkXbfNnN10dGl/CR/qSrXSccn5n/By6jhHkcpdhzDsgBQQFkA7IAsgGgCyALIQOyAYCAdlAHZQSOyWTQwFBKRINSyaJAKLLUSxUWWolZRYCyFi6GDJZylRaMbO5Q8m3y2tuPWuTJq1E6oaZyPTabyRgYLyNLz4SbeYBcGXWzfdOvHpIridWTk/TOAtGNnV0h6VzdZyeZt0EPI6NHSRxCzGhvGwAuVhOcpPezaMYrgjhcoeScdReSPoSeAANcb7S7Zv8K6tPrZYtzMM+ljk3o8ZqHJ6WF1iL7L3F7L1cerjNHnT00os5skRabELojJS4GDVcSLrdSsSFlJKHZQB2QsW0w6bfvN94VZ918iY95GrWh9an8vN+o5Z6f4UeS/Yvk775s5WujZS/hI/1JVtpOOT8z/g4tRwhyRy7Lrs5wsgHZAFkAWQDshAWUAeKALJZFDxSxQ8VFlqGGpZOyMNUNhIkGqC1Eg1LJoYaoLUSDVDJokAoJoYCE0SaxVbJR0aZmNifSuecrNoqj2GjakDYDfuXl5sbuz0MWRPceliqgBtXE4M61Iia4X3gIsbG2gFW0nemw0gpI0wzhZ7JayT2tdvF1KbQaTPD8r9PZzhxABtewXq6TK/E4NTjR5N0Vl6akcFEbK1k0FkABQSW0w6bfvN94VJ918i0eKNWsj61P5eb9Rypg+FHkv2L5O++bOVrg2U34SP9SVbaTjk/M/4OHP/AEflRnrNMmhax0sboxIC6Mn95otcj1m+lbQzQyNqLuuJSeKcKclVjOmzczz3Nu5q+OezHK9relOmht9He/yHRT2dut3mPT9LnqXFsEbpS0XcGjcN1ymXPjxK5uhjxTyOoKzOYSHYkEOBxI6w69relX2lV+BTZd0XV+ny078JmOjdYOxdYHEkgH8j6FTHmhkVwdomeKUHUlRfUaJUxNY6SJ7BIQI8gBk524AXv1qkdTik2oyuuJeWnyRSbjVlNbQywPwmYY32BLXb7HcVfHlhkW1B2is8coOpKmUYq9laNtVpM8MbXyRuYx9sHOFg64uLeZZQz45ycYyto1lhnBKUlSHp+kVFTfmInS42yxsbX3X2+AqMufHj78qJx4Z5O6rNFRycrY2lz6eUNG1xxuAOJt1KkdZgk6U0XlpcsVbizNT6dNJG+RjHOZH/AIjhuaLX2q8s0IyUW6b4GccU5JyS3IlJpc7YRMY3CJ1sZLdE32Db5lCzY3PYUt/kS8U1Hba3eYotOmfE6VrHOjYbPePstOzYfSPSjywU1Bve/ALHJxcktyLHaVOBGTG4CYgQmw6ZNrBvpCjp8bbW1w4/2L9DNJOuPA3f7r13e8noH91j13B+NGvVc34WUN0SpMjo+afmxoc9thdrTuJV3qcVKW1uZXoMltbO9GIBbGYwEBNiqyUX8/fis9kvtHSpKs7MbMt1neueeM2jM01upOZbGTI28SzhgTfAvLK14nJdXzOdcvPp6l1dDBLgc/SzvidCikeW5MfZ7TtBO9vELnyQinTRvCUmrs7ul1spJa5wuOorkzY48Ujqx5JeJ6aheSNq86S3nXHeec5XRhty65v9k33Bd+kdnLqVus8W9eskeaRsrWSFkJHZAW0w6bfvN94VZ918i0e8jVrI+tT+Wl/Ucs8Hwo8l+xfJ33zZzdab0ab8LH+pKtdK9+T8z/g5My3R/Kj3fKDQDW0tDaaKHm4f8w2yybFu8WP5heTp9V0GTJ2XK34f5PUz6fpYQ7VUjJrumfsuhiIvZLacHJhu3a8my00+bpdbt1W7+DPNh6PS7N3v/kjyZqBpmnCpcLvqJmNAI28w11nf/kSEeMJq/wD6dR0ae6KfuNN9xh263t/ocrlxpgg1EOb9iYslbbdcuGf57f8AUunRZtvTOL4q0YavFs501wdM99Xcn4ZdQZUTlrrRtZBESOlK0veXHjYHYPASvIhqZxwvHHz3s9KWnjLKskvLcj5zqtdUT6k01PRcydjBH+7G0SDY3jfffr38F7WHHjhpnseKe/z3Hk5ZznnW34Nbv8mn/aU3/iLvJx+4qv2X/wAf/LLfaK++/wAI5HJ7TDVVUUXU53T8m3a78gR5106rN0WKUjDBi6TIon0DV6hupRVtMwDKmc11PbrwbYgf6myN8TgvEwp6eePI33uJ62V9PGeNLu8Dk/7N43up60ROwe5gEb72xeWPDXX6rGxXV9ptLJjbVr6nP9npuE0nTOzpNPWUTjNX1jXQYkYlxdk8/ZtcDbsO7euXNLDmqGHHUjoxRy4nt5Z3E4fJ9zXabqZaMWuLi0cGlpIHmC6tQmtRhT/sc+CnhytHoNEMDtLpoJ/s1AdEPv8ATcNvUejs8Nlx59tamc4f07zqxbD08IS8dxx4dNfS6VXxSb2zCx6nNtFi4eAhdLzLLqsU15f7OdYnj0+SL8/9GflK8s03TnNOLmtBaRvDgxpBCvpEpajKmV1DrBjaOjydq54Kd1ZXTSllrQRFx+kJ3G3Xfq854LHUwxzyLDhir8Wa4JzhDpcst3ginkZqD6qsqpZLZPhOwbmtBAa0eIWV9bijix44R8GV0uR5Jzk/I8I0bAvYPNJWQkMVAGEFEwVXZRYRupogEBfANqpIvE9DpcJJublcGeW47MSdnsdNls0XXlZEehBnN5XSMMXEg7fF1ro0aakY6lrZPCTRtG0G99w4L2IN8Dy2kimy1IHZCQsosFlOOm37zfeFWb7L5Fo95GvWB9an8tL+o5Z4PhR5L9jTJ33zZz9ZbspvwrP1JFppeOT8z/g5sy3R5I63LDUYaiCibE4PMUTmyizui4tiAG0fyu3cFjocU8c8jkqt7v1NtVOM4wp3S/0SZXQO0hlOZA2TnwXCzuiwvJLt1tgN1WWLItW8qVqv4LKcOrrHe+/5OnrHLQwOZFQGMwxxtaC5jjtGywuRsAAWGD7P6ROWa7bNcus2KjiqkjNrWuRV1HC6VzW1MUty0NcMoy6zrdW7E7/3Sr4tNPBlkoq4tFcmeOXHFyfaTKOWetiWuilppC4RMZgRkA2QOcXbDxGN+KvotM44ZQyRqympz3kUoPgX8otQo6p9NVMeGSh0X7THZ18Q4G97WJbYjwi3BU0+LNjjPE1ap0/++ZbPPHkccie/dZs5QM0utnMrqtzCWtbZrHEdHxtWeneqww2Fjs0zrT5ZbTnRn0SoodPfUSxTc84RBtNk1wLnEXd1WAuGDzFXzwz6hRjKNK95XFLDhcpRle7cS0jl7UGdgqebERNpC1jgQCNh3ncbJm+zIKDeO7Ixa6e0tuq5FdHXUkDNSjZIC2ZjhTdF/SyjfZo2bLF4bt4JPFmm8LceHH3IjkxxWVJ8eBl5I61HGx9NVm9NI07wTzb/AAW3A+DcQDxWus00m1lxd5fqU02eKTx5O6yzS62ngo66HnQ4vuIDZ/0gxsDu2edVy48uTLjns8OP9icc4Qx5IXx4FWq6lE7TKSJj/pYn5PAyBbsfY3843K2HDJamcpLc1/orlyxeCEU96O1X8qoanS3skcG1Dmhrm2d0nNcOkCBaxAuuXHop49Sml2b4nRPVRyYGm+0ZnahRSxafHM8FsQ+siz9lotgOzaC4AbFZYc8JZZRW98Pcr0mKUccZPhxNmvy6dWvaX1jmNYLRxtjdi3ifs7z/AEVNPHUYU6x234mmd4cr3zpeRj5P1NHR1M2M2cboAGvc122Qna2wHiWmohnzQi3GmmZ4ZYsUpVK1R44N2L1DgHigHihI7ISOygAAgGAhJq06DORoINiRuFyscsqizTFBuSPpFDp8cewDxXXhZMkpHrxxpG/mh4AsrZejxXLCrbcRt2FpOVtoO4javU0WP+pnDqprgeYDV6PA4aCyWSOyALISWU46bfvN96rPuvkWjxRr1f8A5mfy0v6jlTB8KPJfsXyd98zDrA2U/wCGZ+pIr6bjP8zMMvCPIzChlIuI5Dw6D93oW3Sw/EivRy8iVFSh8zGSkxguAecSXNB/l3kquTI1ByjvEIJzUZbidbRYSyNiykYwnpYOBx/icLdHzpjy3BOW5sThUmo70jJitGZnU1fS2xS4wF87cA4u5t7SCSQRjbds3rmwZ3KNzqO/zN8uJRlUd5zooi42aC49QAJPoC6HJJW2YpN8Btge52Ia4u3Yhri6/DHeoc0lbe4KLbpIlPSSR7JGPjvuD2ubfxXCRyRn3WmTKMo8VQR0kjhdrHuHUQx5HpAUPJFOm0RsSa3IjJC5ps5paeBBB9BUqSfB2Q4tcUSlpns+2xzeGTXDb5wkZxlwdhwa4oHUzw3IscG/xFrg3bu22sinFuk95Lg6uhSQub9ppbcXAII2cRfqRST4Mhxa4jfC5oBcC0EXaSCLjiL70Uk+DJ2WuKLn0EzW5GOQN/iLHhtvvEWVFmg3Skr5lujkldFbYXEEgEgbyAbDxnqVnJJ1ZCTqxshcQSASB9ogEgDiT1KHJLiyVFskYXAAlpAP2SQQD4j1ptJurGy6uh8w6wOJsTYGxsTwB61G0rqydl8QkiLTZwLTwIIPoKKSatMNNcSf7K+9sHXte2Lr242tuUbcauydh8KJmilH+W/1H7vQo6WHmi3Ry8iuOIuOxS3RVKz0uiaIHi7gvP1Gpae47cOC+J6aj0qOL7DRs615888pbmzshiUTTU1UUTS6RwFlSEJSe4vKajxPNV3K21xGL9QJ3eOy78ehfGRyT1fkeVnlc9xc43JNyV6UIqKpHDJ7TtkLKwCyALKCRgICynHTb95vvVZ91kx4o1auPrM3lpf1HLPB8OPJfsXyd98zHrDejT/hmfHItNM98/zMxzcI8j6BXsrTFT/ss8UDeZZmJC0EuxFiLscvFxPDtT6SLlv8P/T1MnS7MdiSW7xMGuh37fp4kF5AWc7KG2ZIcm7G8bG5/wBS3wfAy1w8F5GWX4uO+PmJg+m1jyJ/Teqv4eDn/KC7+XkeAe3YV7tnlM93ym1R1JqcMjdo/Z42yN/ijL5Ljx9Y8IXi6XCs2nlHxvcennyvHmjL+xZUQwaa2WqhIe6o2UQt9hrwHOPiBPoAHWohLJqXHFLds94mShgTyR8eBg0+odR6YaiP/HnlLDIQHFrQXX3/AHSfGVtkgs2p6N92K4GUJdHg21xb4lvJ+vl1COenqjzv0RkieQ0OY9pA3gfzD0FRqcUdPKOTHu30WwZHnjKE9+436PHVu0qmFHI2J+UmRdjYtzk2C7TtvZYZniWpn0qtf+GmJZHgj0bpmPlXI5tJHFVvjlqhIHDC12x7d9gOq3UPyWmkSeVyxJqFFNS2sajkdys7XLSD9pgfG3a+J8L2+KQll/zd6Fy6OfRZFJ+KZ0aqPSQcfKirle5vc6aNu6F0UfoEbv8AqCvo76xGT8bf7ldVXQyj5Ujz3L8fTQ/h2fE5dv2d3Zczl1y7UeRt1SaOM6W+UXY2FpdsvsxjsbddjY+ZY4oyl0yjxv8AlmmRxi8Tlwo7LzWOkfLTTRVkLgbQHFtmkbGggG5HhIuuZdEoqE4uEvM6H0je1CSkvI89pjf+GVwxw+kb0f4ek3o+bd5l2Zf+Ri33uOXGvucnhvIclx9Sr/Ij4Xq2r+Nj5kab4c+R36amiqNOp6eQ4ukjJgJ6pWbfcT5rrjlOWPUSyLwe/kdUYxnhjB+K3HKrYHR6fSseMXNqiHDgQ563hJSzzkvGJjKLjiin5mHl4Prz/us+FbaD4HuZ6v4p0OVtZNDXRugJa8wNaLBricnHYAQd5sstJjhPC1PhZfUTlHInHjRs1XV5qSl5ueTnamYG4swCKMi37oFz/XwBY4cEMuXagqiv1NcmWWPHUncn+h5TTIOkLr0c89xx4o7z3dAyzBb+i8fI7Z6cFSOhnYLJK2aPcfN9b1B08zjfogkNA3WGy/5L3NPhUInk5sm1I51l0GCHZCQshI7IB2UEgApBZAOm37w96pPustHijTqw+szeWl+Nypg+HHkv2LZO++Zm1ZvRg/Ds+ORW0z3z/MzPKt0eR6DUazTapkPPPna6KJrLMY224X+009YXFjxanE5bCW9+J1TyYMiW03uRVVa5T85RshD+Zpnhxc/a87RewHn/ALbFaGmybOSUq2pFZZ4bUFHhEtpNapefrTI54jqWhrS1vSxLXBxt1Hb1qs9Nl6PGorfEtDNj25t8GcvUabThE7mJKh0lugHhgaTcXvZg6rrpxy1O0ttKjCccGz2W7JcrtRjqp2PiuWiJjDcEdIOeTs/1BNFhlig1LzGpyRySTj5C1nUY5qWljZfKFrhJcEC5Ddx69xTT4ZQyzk+D4DNkjLHCK8C3RdUg/Z3U1WHc0XZxvZ9qN/i/97yq58GTpFlxcfInDlhsPHk4GjujR0cMjaMySyytwdI8YhjPALDjw9yz6HNmmnlpJeBfpMWKLWPe34mKs1GN2n08DSecjkc52wgAEvIIdx6QWsMMlqJTa3Nf6M5ZU8MYLii/UdViqqWPniRUxGwdjcSR3/edx/qDxVceCeLK9nuv9C08scmNbXeR2o+VVOK58hLuafCxv2TfnGOJHR8TiuR6LI8KjW+zoWqh0jfhRyqzW45aWpYSc5qgyMFjbm7stc9Rs1dMNNKOWEvBKjCeeMscl4tl1RXUNbHEal8sEsbAxxY3IOA6xsPhPn61SOLUYZS6NJplpZMOVLbbTRRqeuwvqYCyPOCnaGBsgBzZaxNj4ALX6wr4tLNY5JupS3lcmoi5xpWkbKWq0yGf9ojfMHdJwhDbAFwNxe27buuspY9TOHRyS5mkZ4Iy203yMuma3CTUsqQ4R1LsiWbSx17+fq9G7atMummtiWPjEpjzx7SnwkTkrqOmppYqV0kzpgGvc9uIa30DqJ9KhYs2TLGeRUkS8mKEHGDuzPX6s001I2IuEkFy42tZ2y1j17leGnfSTclukUnmWxBR4o28o+UMdVTxBt2yte17xY2BDSDY9e0hZabSyxzlfCqNM+ojOCriTrqvTqx7ZZnSxPxAkY1pIdbgQD4upRDHqMScIJNeZMp4cjUpNplkHKGlfXOnla4NaxrKfo5EWJu4gbjtVZaXKsKhHxdsmOoxvLty/wAGSsOmyvdI+apc91ySWs39Q+xsCvjWpglFRVFZvBJtuTsw6FURNP0pI3W6wttRCTXZKYJxT3nuKZ4c3oryZppnpRdo5+v0U8jPo3XH7wG/zFbaecE96Ms0ZSW48RPAWGxBHj2L14TUluPMlGuJVZXIodkFBigHZCQsoA7ICdOOm37w96rN9llo8UatVH1iby0vxuWeH4ceSL5O++ZTqjdkH4dnxyK2ne+f5mUyLdHkYS1dFmVAGpYoMFFih4pZFBilihYpYoMUsgeKkBioAYoTQ8UIDFLFAAgDFLAw1RYoeKWWoMUsUOyixQWSxQWSxQrJYosESpdFqLWWbwKq7ZZUjs0euYcLeALlnpr3nTDUUqL5uUxI6IsqR0e8s9VuOBWTuleXO2n+i7oQUFSOWctp2UWWhUdlFgdlFgLJYCyWB2UEk4B02/eHvVZ91lo8UadVH1ibysvxlUw/DjyRfJ33zIam3ZB5BvxvU4Hvn+ZlMv8ATyMWK6LMqANSyaHiosUGKWRQYpYoWKWKHipsihYpYoMUsUPFLFBiosULFSKDFRYoeKWKCyCh2QkeKiwFkskMUsUPFLFBilgMUAWUWKNNLQukOzZ4Ss55VE0hjcjpVfJqZrQWDnL7wLC3pXNHWxumby0sktxyJYHMcWuBaRvBXXGaktzOeUHHiQspK0MBBQWQkeKAMUFBZCScA6TfvD3qsn2WTHijTqg+sTeVk+MqmF/dx5I0mu0+YtSbsh8g343qMD3z5lci7vIxYrezKgxSxQ8UsUPFLFBilihYpYoC1LFBilkUGKWKDFLFBiligxSyKDFLFBiligxSyaGGpYoMVFk0PFLFBiligslgLKLAYpYoA1LJo9doGIYLhp8P/ZeXqbbPQwNUegMzbcP7Ljp2dNqjyfKV7ZHgjqFl6OlTiji1DTPPlq7rOSgxU2KCyWAslgMUskLJYonCOk3xj3qsn2WTFb0adU/5ibysnxlUwv7uPJF5rtPmPUW7IfIN+N6rge+XMZFw5GTFb2ZUGKWTQYqLFBilkUGKWKDFLFBipsUGKWAslkULFLFBiligLUsigxSxQYpYoMUsmgxSyR4qLA8UsBZLFCsligsgoMUFDxQUWwSlh2LOUEy8ZNHT7suwx/PaVz9WW1Zv0245kshcbrpjFIxbsrxVitBiligxSxQWSxQYpZNBiliiyFvSHjHvVZvssmK3o0am36eXysnxlUw/DjyRea7TJ6g3ZD5FvxPVML3y5jIuHIyYLezOgwSxQYpZFBiligwSxQYJYoMUsUGCWKFglkUGKWKDFLAYpYoWKWKHiligxSxQ8EsmgxUWKDFLFBgligxSxQYJYoMUsUGCWKK6mVkbS57g1o3k7FWU1FXJlowlJ0jkxcqaFxtzwG220PA9JFlktXie6zZ6XIvA7LCHAFpDgdxBBBHgK2UlLejFpriSxU2QGKWSGKWBYpYDFLA8UsE4W9IeMe9Vk+yyy4mjUm/Ty+Vk+MqmL4ceSLT7zLK5uyLyLfieq4XvlzJn4cjLitrMwxSwGKWB4pYoWKWQPFLAsUsBilgMUsULFLFBilkUGKWSGKWAxQBigDFAPFQAsgDFAGKAWKALIAIS6FWeD5R1BqXkX6DXuaB93Z+Z2+hfOazUuWRq9x7+l06jBOt5mj5PRua7Gx2kehcPTSTOxYotG/k9ztLM1lyY3khzeobdjhwO9eho9Y4zUX4nFqtIpRbPbYr6GzwqCyCgsgoLIKCyCgshNE4h0h4x71Eu6yUt5o1EfTy+Uk+MqmLuR5ItNdpltc3ZF5JvxOVMXGXMmfhyMuK2MwxUEjxUgMVBAYoAxQBilgWKkBigDFAGKgigxU2KFiligxSxQYoSPFAGKAMUAsUAYoAxQBilgrmFmnxKs+6y0O8j53z7ZcsN7iXbN2XHxHb518jktTbZ9NDupI5gqZGONrjb6Tssq8SbaO5RVzWvjMjrO3W3uu7YXEDcAPcVfFSmm+BErlFxXFnvRtF+K+thJSimj5mcXGTTHirEBZAGKCgsgCyAlEOkPGPeqy4MlcTRqA+ml8pJ8ZVcXcjyRefeZfWt2R+Sb8Tlnie+XMT8ORmxWtlAxSwGKWAxQBilgMUsBigDFLAsUsgMUsBilgMVIDFAGKAWKAeKAMUJDFRYoMUsULFSAxQBihAi1LJR8x/3dqI9Sxhfg3Mm4P2YcQ65buy2gbd+xfPa2CxNp/4Pd0s3NJr/ACdlvI6VvTFQS65JLmMdttt9685Zl+E7XB+Zg5Mcmqhs5lnsHOc5rg43tGWuDnNvvJt6CvQwY1mklFbjky5OhTb4n0JrV9CkoqkeC25O2PFTZAYpYDFLAWSyQxSwSiHSHjHvUSe5kriXagPppPKP+IqmJ9hckWn3maaxuyPyY+Jyzx8ZcyZLgZ8VqUoMUFBihNBigoMUIoMUAWQUFkFCxQUGKEBigCykBigDFAFkArIB2QCsgoLIAsgCyAWKALJ4A8/q2qQR1AaXta5rTmTuaL3sTxP9l4X2tJTcVHe0et9ndm74HkdR5VNJvFKC142jaCCQAbg+f0rzI4muKPQlmj4HreRs8ktPlKbuJuPu7v8Azxr1/smUe1FPeeX9oNyr+x38V7NnnILIQGKEhigCyEBZASjHSHjHvUS4MlLeXV4+mk8o/wCIquPuLkXku0zVVjZH5MfE5Z4+MuZaXgZ8VpZUdksCxSwPFLAsUsigxSxQYoAslgMUsULFLFDxSxQsUsUGKWRQYpYoMUsULFLFBiligxSxQYpYoC1LFCxUiiuaRrBd5DRxJsqTywgrk6JjBvgjjajqpe0tgJaTvfbcP5Rx8J9C8jV/a0UtnGdmLSN75HmpOS4kvd5JO8uble/HaF4XWnds71jS3IupOSjWW6TSR/8AH7+kqy1F+H6k7CO/SUpjt0jcbtjQFODUTxT248SJ41JUzpsqW/vdH3L6bT/amOe6W5nmZNK48C0bd21ejGalwOZxa4okGqwSHioFBZBQYoKJRt6Q8Y96iXBkriW1w+lk8o/4iq4+4uRaXFmqpbsj8mPics8fjzLS8CjFaFaDFAGKEhigHigCyECxQUGKCgxQUGKCgxQUGKChYoRQYoKDFBQYoKDFBQYoTQYoKEQhFGDWa4U8WWzInGMHreQT6AAT5lz6vUdDj2jTFj25UeYcHOOUri9x6z7gOpfJZtRPI7kz1oY4xW40QtXPZobG2VSSwOClEE2m6uiGTJUpkUQBxNwbf2XXg1eTE009xlkxRkjqs2i4X1mHKssFJHlThsuiWK0sqPFLFCxSxRJjdo8YUN7iUt5Ot/xZPvv+IqMfdXImXFmzONwbcvBDcTYNI3k8fCsqmm6LWmLGLi/1WfMlz8kR2Qxi4v8AVZ8yXPyQ7I8YuL/VZ8ym5+SHZDGLi/1WfMlz8kOyGMXF/qs+ZLn5IdkMYuL/AFWfMlz8kOyGMXF/qs+ZLn5IdkMYuL/VZ8yXPyQ7IsYuL/VZ8yi5+SHZDGLi/wBVnzJc/JDshhFxf6rPmS5+SHZDGLi/1WfMlz8kOyGMXF/qs+ZLn5IdkMYuL/VZ8ym5+SHZDGLi/wBVnzJeTyQ7IsYuL/VZ8yXk8kOyPGLi/wBVnzJeTyQ7IYxcX+qz5kufkh2RYxcX+qz5kvJ5IdkMYuL/AFWfMl5PJDsnieUtfRSVLhI+pApgAQ2KEtzfYkgmUEm1hu4rxvtHJtyUJfodunhStCbLRkDp1HH/AAoe0XjuOJeLOu5GgSUg/fqPZw9oq1i82T2iYlpf45/Zw9oprF5si5BztL/HP7OHtFKWLzY7RbFNS/xT+zi7RKxebHaLXz0rRcum9nF86msXmyO0VPqaQj7U4/8Ari7RTWPzZFyOlpk9OTiHzE79rIx/1r1/szNTeOP6nLqYbtpnSDYeMnqs+ZezeTyRydkC2HjJ6rPmT7zyQqIYQ8ZPVZ8yfeeSFRF9COuTZ/Kz5k+88kOyjLUy5Pc4fvOcR4ibrSKpJFG7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9" name="Picture 11" descr="C:\Users\acer\Videos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3999" cy="5733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59632" y="0"/>
            <a:ext cx="52709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TEMEL HAKKIMIZ</a:t>
            </a:r>
          </a:p>
          <a:p>
            <a:pPr algn="ctr"/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Sağ Ok"/>
          <p:cNvSpPr/>
          <p:nvPr/>
        </p:nvSpPr>
        <p:spPr>
          <a:xfrm>
            <a:off x="1403648" y="1700808"/>
            <a:ext cx="4032448" cy="15841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YAŞAMA HAKKI</a:t>
            </a:r>
            <a:endParaRPr lang="tr-TR" dirty="0"/>
          </a:p>
        </p:txBody>
      </p:sp>
      <p:pic>
        <p:nvPicPr>
          <p:cNvPr id="1026" name="Picture 2" descr="http://begonvilliev.files.wordpress.com/2008/11/yac59famhakkc4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1268760"/>
            <a:ext cx="2857500" cy="2857500"/>
          </a:xfrm>
          <a:prstGeom prst="rect">
            <a:avLst/>
          </a:prstGeom>
          <a:noFill/>
        </p:spPr>
      </p:pic>
      <p:pic>
        <p:nvPicPr>
          <p:cNvPr id="1028" name="Picture 4" descr="https://encrypted-tbn0.gstatic.com/images?q=tbn:ANd9GcQz12yzfMLJC5CoODOnx0YqiM2o6NM7nBSHKmodvqotY1yK0Gd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4154835" cy="3861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atay Kaydırma"/>
          <p:cNvSpPr/>
          <p:nvPr/>
        </p:nvSpPr>
        <p:spPr>
          <a:xfrm>
            <a:off x="683568" y="404664"/>
            <a:ext cx="6696744" cy="374441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HER CANLININ YAŞAMA HAKKI VARDIR.HİÇBİR CANLI ÖLÜME MAHKUM EDİLEMEZ.FAKAT BAZI ÜLKELERDE ÇOCUKLAR VE İNSANLAR ÖZELLİKLEDE KADINLAR ÖLÜME MAHKUM EDİLİYOR.</a:t>
            </a:r>
            <a:endParaRPr lang="tr-TR" dirty="0"/>
          </a:p>
        </p:txBody>
      </p:sp>
      <p:pic>
        <p:nvPicPr>
          <p:cNvPr id="3" name="Picture 4" descr="https://encrypted-tbn0.gstatic.com/images?q=tbn:ANd9GcQz12yzfMLJC5CoODOnx0YqiM2o6NM7nBSHKmodvqotY1yK0Gd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996951"/>
            <a:ext cx="4154835" cy="38610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data:image/jpeg;base64,/9j/4AAQSkZJRgABAQAAAQABAAD/2wCEAAkGBxQSEBUSEhQWFBUVFhUVFhcYGBUWGRcVFBgWFhoaFBgYHCghGRwlHBUYITIhJSkrLy4uGB8zODUsOigtLisBCgoKDg0OGxAQGywlHyQsLCwtNC00NCwxNC8sLywsLSwsNCwsLCwsMDQsLC0sNCwsLCwsLyw0LCwtLCwsLSwsLP/AABEIAREAuQMBEQACEQEDEQH/xAAbAAEAAwEBAQEAAAAAAAAAAAAABAUGAwIHAf/EAEkQAAIBAwIDBQQFBwkGBwAAAAECAwAEERIhBRMxBkFRYXEUIjKBQlJicoIjM0NTkaGxBxUkNFRjc5KidIOTs8HCFpSytNHU8P/EABsBAQACAwEBAAAAAAAAAAAAAAAEBQIDBgEH/8QAPBEAAgECAwQHBwIEBwEBAAAAAAECAxEEITEFEkFRImFxgZGhsQYTMsHR4fAUQhUzUvEjNGJygrLCoiT/2gAMAwEAAhEDEQA/APuNAKAUAoBQCgFAKAUAoBQCgPJcZxkZIJA78DGTj5j9ooD1QCgFAKAUAoBQCgFAKAUAoBQCgFAKAUAoBQCgFAKA4X12sUbSP8KjJwMk+AUDcsTsANySBQHLh0DAGST85JgsOoQDOmMHvC5O/eSx2zigOt7drEmp/EAAblmOwVR3knuoDlaROx5kuzfRjB91AfrY+N/E9B0HeWAmUAoBQCgFAKAUAoBQCgFAKAUAoBQCgFAKAUAoDP8AEZOffw23VIF9rlHcW1FLdT+ISSeRhSsrZXPOJezSqilmIVVBZiTgAAZJJPQAVielJwNWuXF7ICFIItY2yNETfpGX9bIN991QhdiX1esF9XgFAQ/50iLmNW1upwyoC+g+EhGyHG/vEUBMoBQCgFAKAUAoBQCgFAKAUAoBQCgFAKAUBmuyg13PELg/SuRCv3LaNEx/nMp+ZrOeiXV+eVjFatn52mPtNxDw8fA4M91/s8bALGfKSTCnxVJBSOScvD8/OAetjTVgZFdx3jUVpFzJmIyQqKo1PI7dEjQbsx8KyjFydkeNpalTbWFzeflLwmCE7raRsQxHd7VMu7H+7Qhe4l69e6sl+fn5YGitbZIkWONFjRRhVUBVUeAA2ArA9OtAKAUAoBQCgFAKAUAoBQCgFAKAUB4mmVFLOwVRuSxAAHmT0oCgftpanaAyXR3x7PG0iHHdzscrPq9Rq2Mw9D+ZNLvz8NTKMJS0RxbtLcsMx2JXynnjj2/3Ilqtqe0GDjo2+xfWxtWHmyr4LcX9vG6iC0YvNPN/WJh+fleXGfZ/o69PTfTnbpWqXtLhm/hl5fU9/Sy6j1w++uori4uJbRZGm5YAhnVikUSYCDnJGD77SNnI+PyrbD2iwcrJ7y7V9Gzx4aaLKft1bRIz3Cz22lSxEsTY27hImqIsegGvfNWOHxuHxDtSmm/B+DszVKEo6o4dkuHNcuOKXWGlkU+zoCGS2gboE7jIw+JuvdtuKnzkktyOnHr+3I1RV3vM19ajMUAoBQCgFAKAUAoBQCgFAKAUAoDnPMqKXdgqqCzMxAVVG5LE7ADxoDLT9pJrg4skCRf2mZThv9nhyGcfbYqvQjWKpsdtuhhrxh0pclou1/S/cb6dCUs3kiGOBRswe4L3UgIIachwrDvjiwI4z9xRXK4ra+KxGTlZcll933slwowjwLSqw2igFAKAquM8Ma4kgBI5EbmWRcnLsgHLXGMFdRLHJ+iNqnYTFRw8KjV9+S3Yvkn8T7bZK3Bs1VKe+1fRZ/Q9NwRFYyW7PayE5LwkKGPjJEQY5PVlJ8CK3YTa+Kw+Sldcnn913MTowkTLftNJb7X6ro/tUQbljznjJLQ/eyyd5K9K6vA7ZoYpqL6MuT+T4+TIdShKGfA1UUgZQykMpAIIOQQdwQR1FW5pPVAKAUAoBQCgFAKAUAoBQCgOF9eJDE8srBI0UszHoFHUmgMbIr3zCa5UrCCGhtm26brJcj6UneEOybdWGRx21ttOo3RoPo8Xz7Or17NZtGhbpSLWuaJR+UAoBQCgFAKAUAoCrhhls2MlmNUROZLTICnOSzWxO0Um+dPwN9kktXSbM25KlaliM48HxXbzXn6EWrh084mt4VxOO5iEsLalOR0IKsDhldTurA7FTuCK7GMlJXWhCJlegUAoBQCgFAKAUAoBQCgMVf3Httye+1tnIUd01yh3Y+KREFQO9wx+gprmdvbS3F+mpvN/F2cu/j1dpKw9K/SZYVx5NFAKAUB+0AoD8oBQCgFAKArLgPbSm7t1LZx7RCv6ZF21oP1yjofpAaT9Erf7G2q8PJUar6D8vtz8eZHr0d7pLU2NldpNGksTB0dQyMOhVhkEV25AO9AKAUAoBQCgFAKAUBSdr+IPDbFYjpmmZYITt7ryZy+D10IHkx3iM1oxNeNClKrLRK/0Xe8jKMd52K6xtEhiSKMYSNQijrsoxue8+ffXzSrUlVm5y1buy0SSVkd61nooBQEa+nZRiMBpGyEUnA82cjooyM/IdSK204Ju8sktfouv+543yKl+zMTjXeM1y4GSXJWMY3PLhU6VHrk+JNWENp1oPcwqVNPLL4n2ya3n5LkkaZUYvOefp4aFtZcPjhyIwVB+jqcqMfVUkhflioFWvOq7zd3z4/c2xio6EmtJkKAUAoBQCgIXB7j2O65R2trpmKeEV0feKjwSX3mHg4PXmDHZ7B2h72H6eb6UdOtfb07CDiKdnvI2VdGRhQCgFAKAUAoBQCgMnx5uZxGFM7QQPMR9uduVG3yWOcfiNc77R1t2hGmv3PyX3aJOGjeVzvXFk4UAoBQEdp8TBD9JGZfVCobfz1r/AJTUhUt6g6i4SSf/ACTt/wBX4owcrT3ea9P7nPjLYtpj4RSH9iGs8Ar4qkv9cf8AsjGu7U5PqZLeQAFjsAMk+Q3qNGEpNQWry7zY3ZXIvCWLQq7bNIOYQeo1+8F+QIX5VJxqjGvKnHSPRX/HJvvd33mFFtwUnxz8fyxLqIbBQCgFAKAjcTsVnheJiQGGzDZkYEFXQ9zKwDA9xArdh686FWNWGqdzGUVJWZbdleKNcWytIAJkLQzgbATRHSxUdyts6/Zda+l0a0a1ONSOjVyrkt12ZcVtPBQCgFAKAUAoBQGPffiN23eEtovkqySD/nmuP9ppv3tOPJN+L+xNwqybJdcyShQCgFAQOMxNoWSManhYSKo+kACroPNkZgPPSe6p2AqQVR0qjtGa3W+WjjLukk31XNNZO29HVZ/VeHmdldJ4cqQySocHxVxj/rWlxqYWvaatKEs11pmV41IXWjRU8VuC3CpHOzG2YHyYppYfI5q1wdGMdswhwVW67E7rysR6s/8A8rk/6fkXyrgADuGKo5Scm2+JMSsfteAUAoBQCgFARuDPyeIsv0LuLX5Ce30qfm0Tr8oK7L2cxO9SlRf7c12P7+pCxMbPeNdXSEUUAoBQCgFAKAUBjo/67e/4sP8A7aGuM9pf8xD/AG/Nk7C/C+0mVzhJFAKAUAoCjumNrKvKBkE7n+jr8ZkO7PB3Ad7hsL9LIOdV/gsPPasfdSXSgsp8N3hGfpFq74WazUOrNYd3WjenzXz4ce3lxvh91HZ3QaBeU6ysOXJreMyKSS6aAGGsljpJIycA4q/o7EccRQrRqJyg4711ZNRdsnd57tlmrO18iLOu/dzi45O/Hn98y+hkDKrDowBHoRmuEqQcJuD1Ta8C1i7q57rA9FAKAUAoDldMwUlNOrbGrIBPgSOmemcHGeh6VnBJys7935+czxlPLxFZPZpwCrwXsMbocao3mPsrK2/hcZyNiCCMgir7Y0JYfHRg9JxdnwatdNd6t1O6eaZHrtSp35H0Ku1IIoBQCgFAKAUAoDHye7xG7XvZLaX5MskW3/ANch7TQtUpy5prwf3JuFeTRLrmCUKAUAoATXqTeSBx7EW3N137j3p8rDn6FspwuPAuRrPqvhX0/CYRYLDxw61WcuuT18NF1Ipt/wB5J1Hx07PzM1dbjIxfCU5ZmgHSCZ41HgjBZkA8gkqr+GuI9pKKp43fX74qXfnF+cb95Mwcv8Pd5O3z+ZPqgJYoBQCgFAVVlc+0S8xfzEZIQ90sm4LDxRdwD3kk/RBNniKP6Ol7uX82dt5f0x1Sf+qWTfJWXFkeE/ey3l8K063z7F5+BR9pV0XsajYXT2WR/eW19a7+vLlOT4Rjwq02J/iqD405vwnCXo4+bNeIyb616NfU+rV15EFAKAUAoBQCgFAZPjyaOIwvjaeCSInb44GWSNfmsk5/Ca532kpb2HjP+l+v3SJOGdpWO9cWThQCgFAVHayYrZyhThnAiUjqDMwjyPTVn5VcbBw/v9oUovRPef8AxV/VEXG1NyhJ93jkVk1yTpAJVEASNQcBEUAKB8gN6+sRgor1OYnUcnfwNr2V4g0sJDnLIdJPeR1BPn1HyquxNNQnloyxwtRzhnqirA/pt5j68JPryIx/ACuK9qf5lH/a/wDsyywX7+35Ik1ypOFAKAiXnE4ojpdvexkIoLuR4hFBYj5VNwuzsViv5MG1z0Xi7LzNVSvTp/Eynvr6OYETzxwQdGjMgWWT7MpyOWPFRknvI3FWtHB18HO1KjKdbg91uMeuOXSfKTslwT1I06sKq6cko8r5vt5dnnwJlpxHm4S1QiIADmldEYUbAQqQC58Ngo8TjBh1sH+nbnjJXm891O8m+c2rqK55uT5LVbYVd/o0llz0Xdz9PQ43HDudxbh6jdYFubhz16CONM+ZdwfwGrj2au/eya/p/wDX1NeKXw9/yPoVdQRRQCgFAKAUAoBQGf7b2xNrzkUtJautyoAyWEeRIqjvZomkUebCo2Lw6xFCVLmvPh5mUJbskzhFKGUMpBVgGUjoQRkEfKvmkk4uz1LVO56rECgFAUvao+5HnoJdTeixyH9x0n5V1XshC+Ok+UH6xXpcrNrStRS5v6mF4d2oEtxyymEY4Rs757tXr+7NfS3GyOcufTewp3m/3f8A31X439vf8iwwX7u75nG0Oq5vH7muAo9I4YYz/qVq+f8AtRUviKcOUF5yk/Sxc4JZSfN/JE2uaJooCGvMuZDDA2hVOJZ8A6SOqQg7NJ4k5C9+TtXUbH2GqsViMSuj+2PPrfKPm+zNwa+Jd9yn3v5Lr9DScK4VFbrpiTGd2Y5Z3b60jndj5k1198klklolkl2LgRUkjOdoATfYiSNnECGQuSMAu4j6Kd9pfCqPb8qSo0/eyks5W3bcle92stOZtoKXvHupaLXvtw7TwI5MFp5VCDJIQFAABk63YkkDrtp865GVShHo0IO/OTu+5JJLv3uqxOUZvOb8MvzyJnYm0LLJeOulrnTy1IwUtY88lSO4tqeQjqObg/DXd7Nwn6XDqD+LWXa9fp5kGpPelc09TjWKAUAoBQCgFAKAUBh7CH2Wd7I7IoMtse427HdB5xMdGO5Wi8a4rb+B91V99H4Za9v318Sdh6l1uvgWdc8SRQCgMv8AyjSabFj35C/5/dP7q6/2M/zs/wDZ/wColVtf+Su35M+S8POJoyPrp/6hX0p6HOLU++9i8LHNIxwoxk+AUEn+NVWMzcUWeCyUmR+CoRCGYENIXmYHqGmZpSD6F8fKvl22MQsRjak1pey7IrdXja5fYaG7SSfb45k2qw3lRx+/ZQIozh3G7fUToWH2j0HzO+nFdH7O7IWNre8qr/Dhr1vhHs4vqy4lftDF+5hux+J+XWVFo5jZCm2gjT5YOf8A945NfTnFbu7wOdUnvKXE+mX14kMTyyNpRFLMT3BRk1Sxi5OyLptJXZkuEq7a55QVknbmFT9BMBY4/wAKAZ+0W8a4Pb2OjisTaDvCHRXXzfe/JIn4Wk4QvLV5/RfnE5+z+3Tm3G9tEwN03dI43W2HiOjSfZwv0zidsHZrb/U1Fl+36/Trz4GOIq/tRuK60higFAKAUAoBQCgFAKAp+03BzcxKY2CTxNzIHOcBwCCr46oykqw8DkbgEacRh4Yik6U9H+XMoycXdFNwu/EyE6SjqSksbY1RSL8SNj1BBGxBBGxFfOcXhKmFqunPu61zRZQmpq6JlRTMUBkP5QbyF7SaETRc2PQ5j5iaxgg7pnPwnPSur9klOljlJxe7KMle2XB66cCs2qlKhlqmn8vmfN+ztqZLmMdynWfRN/44Hzr6bJ2RzaPudhbYsAh/TElh4ocAj0KgD8Vcj7QbSWFi919N5R+b7vWxeYChvQV9NWdK+al2GOBk1lGLk1GKu3ku08bSV2fKrntY0t6AgBjaQLk9SCdIIPcBtj086+zbO2fHBYWFFapZ9b4vx8sjkMRXdaq5v8RseDWvMnjTu1An7q7n+GPnW6tLdg2KMd6aRd8Vn9smCD+rQvk+E86Hb1jjI+bj7O/Fbc2osNTeHpP/ABJLP/TF8O1rwXarX1Cl7yW89F5v6L1IkTyXzGK1YpCCVluhjqDgx2udnfqDJ8KH6xyBV7K2I6lquIVo8Fz7eS831cZFavbKJr+GcPjt4lhhUJGgwoGT5kkndmJJJJ3JJJ3NdiQiVQCgFAKAUAoBQCgFAKAUBnO0fBHL+12oHtCqFdCdK3Ea5Ohz9FxklH7iSDsTiDtDAQxlLclk1o+X25mynUcHdFRwzjXtEzJGjBY1HNL5RkmJ/NFCPiABLHO2pMZzkcJisFPDK1XKV8l1Lj9O/SxYQqKWha1CMzlcWqSAh0RweoZQwPqCKzjOUc4to8aTMtd9nIrSZZ4EKwu6JcRIOiu2lZIh9DDMNQG2klsZXfq9j+0deknSrPeVm431ule1+v1K/FYCnUaksuZsZHyfDGwA6ADoBXNYvF1MVVdWo835LkidCChHdR4qMZlB28vTFYSldiwEY/GQD/pzV/7M0FW2lTvpG8vBZediFtGe7h5W45Hy3snZmS5U/Rj98+o+H9/8DX1mTyOVifW7G35cLO7csOpLvnSUhG5Ab6OrGS3cAMYJyvGbd26qMv0+H6VTTmk/m+S568nd4DBtx355J+h04bwpr4AsDDYgAJGMo9wo6F8YMcGOiDDOOuF2aBszY/u37/E9Kbzzzt1vm/TtJtSt+2GSNpBCqKERQqqAqqoACqNgFA2AA7q6AjnugFAKAUAoBQCgFAKAUAoBQCgMVwr85dMfiN3Nq/DpRc/gRB6AVwm323jWnwSt4fUsMN8BYVSG8UB+0Bi+K8XuP51e0hmWNTaxyHKh2Vg8inlAnAYhlJLBh7o2q6w2Foywiqzi295rlfJa+elu08pxdSo4Xtkd/ZZuovLjV9Y8kj5py9OPQCs7UdPdxt3+t7kv9JG2rIvEDNfI1hKsaygLKJdTKjorAa400scgnDIWGNa4JzW7BVobMrrFwu45xtxzWjfmnZ3s8kVuMw0qkfdS8SR2Z7NG1YRyIGB35iHILAfpFYAqPADUPEjO9nj/AGslXw7jh1uS435f6evttbhfVV9DZUYTvN3X5qX/AAmy9vkMsn9UikZY4/18sLFWklH6tHUqqHqyljtppsXZipQWIqZzlmupP5vn9yVXq3e6tDaV0BGFAKAUAoBQCgFAKAUAoBQCgFAKAyHGbSS1uJLhI2lgnKvMIwXkilVVTmBBu6MqICFBYFc4IY6aHbOypYq1Wl8SVrc19SRQrKGT0PdjexzJridZF6ZUhhkdQcdCPA1xdSlOlLdmmn15E5STzR3rWen7QHzji/B2t7l7ieXDzFZEugmEhkTWnJkGdojGVA1H3iG3B010mFxMatJUqcco5bt82nZ3XXe+iyyyaueUrRk952bzT+XZ+a2C8SuZdreWC4bu5NvI6fjlNwI0Hq2fDNbJQoU86qce2ST7lu3fgb5YiS0kn2K/zsXHDrS89qtjcRRgoJGeWJiY9LR6ShDgMp1lCOoIXOdqgV6+HlQmqbedrJ6665ZaX5GmdWU7KSzXI11UwI3AnMHEGiH5u6jefHck8JjVyv8AiLIpI8YyerGu09ncXKpRlRl+3TsfDu+ZBxMLSuuJrq6IjCgFAKAUAoBQCgFAKAUAoBQCgFAKApuKdmLed+YUMcu35aJmik26anQjWPstkeVaqtGnWju1IprrPVJrQy/GHu7GaJDi8gmLIrnRFOsiqX0NjEchZVYqcRj3SCc4zzW0tiYenTdWm3FLXis/NLx7CVSrybsyw4fxSOaMupwFJVw4KNGy7lZFbdSAQd+4gjIINczVoTpyUXx0tmn1rn+LUlKSaufv86QfrovD84n/AM157ip/S/Bnu8uZ1W9jPSRD6Mp/61i4SXBi6PyW9jUZaRFHiWUfxNFTk8kmLogjtFAxxCxuWzjTbq0+/gzJlU9WIFT6GycXWeUGu3L1+RrlWhHiWnZ7hUxn9ruVEREbRQwhgxRHZWdpWHul2MaDC5CherajjsNl7NWCg7u8nryy4IhVau+zTVaGoUAoBQCgFAKAUAoBQCgFAKAUAoBQCgMb29vWkC2lunMnVobljqCCJIpVdck9Xk0MqrtkBySMb121MTRo0HGq/jTS8Ne420oylK64HmW+jYzRKpmaNcyIqgglhshZsJrIx7pPQjOARXBRpTSjNvdT0fzyzt1pFhdZoh9i7O2knla4twl0wcrDLGgCWqvpXk4yjZyrOVJIZwDsFrutke5VBKnPef7nnr3525f3K+tfezRrpOz9q2zW0B9Yoz/21a3NR5tuzlpH+btbdPuwxL/BaXbB447xpLVUVUMkshKwwrgFyOpJOyRrkFnOwyOpIB0YjEU8PTdSo7JGUYuTsjPyWM0/vXc7nO/Jhd4YV8soQ8vmXODjOlelcfi/aCvUbVHorxf52eJMhhorXMnfyccPSOy5yKF9qke42zjQ5xF1/ulj+eT311+GhKFGMZtt2V78+JDk027GpreYigFAKAUAoBQCgFAKAUAoBQCgFAeZHCgsTgAEk+AG5oD5zBeNHYS3unM1xm4w2x1zYWCNvDSpij/DXB46r+sx7i30U7dy1fqywprcplxwnh4t4ViByRuzHq8jHLu3izMST61V16rqzc33dS4LuWRuirKxw4y/Ke3uenInTX/hTZgk1fZUSCQ/4Y8Ktdg4j3WLUXpJW+a+neacRG8L8jb13ZXn4zADJ2A3J8qAw/BmM5a+f4rgAxg/o7YEmJAD0JB1t9pyO4Y4PbeNdfEOC+GOS7eL+XYWFCnuxvxZ07Q3RitJ5F3ZYpCg8X0kKPm2BVbhKXva8KfNpeZtm7RbNXwuyEEEUK/DFGkY9EUKP4V9OKolUAoBQCgFAKAUAoBQCgFAKAUAoBQGG/lS4jJ7LLaQEh3t55pWXqkMaHCjwaR8IPsiQjdaiYvFxw6jfWUlFd7zfcvOxnCG9cjcbAKWkPdLcQYx4QA3P7PyAHzrgsPdSqT5Rl/9dH/0WEuC/OZfVBNhCBiurc/TimQjoRqRwQeviDW606FXlKL80eZSR+cD7YxRKLW8dluYVAkPLlKyIDpSbWqFQHABIzs2od1fRMPj6NalGrvJX5vjxX5wzKyVOUXYkdp+PQzcLvntZ45SltPnlurlDy26hSdJHnUxPiYHRIwoCjYAAD0Gwr5U3d3Zborb9efcQWi7kvHcTY+hBA4kGr78iIgHeNePhNX/ALP4SVSv75rox9Xw8HfwI2JnaO7zNxXbEEUAoBQCgFAKAUAoBQCgFAKAUAoCLxPiMdvEZZm0oMDOCxJYhVVVUEsxJAAAJJNeNqKu8kDE8EnS79puCQTPI8bL0aOGPKRxupGUOkmQqdwZmrh9uYqc8UrfDFLd5Pjdd+V1yJ9CCUCp7K33tLWgDB/Z7aTmN4y6kgRwPBljlYeTitONougql1bekrdlnJrubij2m963UX/aS7aK1kZPzjARxZ/XTERx5x3a3GfLNQcJTU60VLRZvsWb8kbZuyJdjaLDFHEmyxoqL91AFH7hWqpUdSbnLVtvxPUrKx7e2QushVS6BgrYGpQ2NQU9QDgZ9BXinJRcU8nqhZakLi/Are6UieJXyCurGHAYYOlx7wyDjY71uw+LrYd3pSa9O9aHkoRlqiBYC8Nx7E00a5UvFcOhd5UU4ZdAKoJkBXJzhgdQXZgLrZ2zsLjm53atrFfJ62fitL8SPUqTp5eZs+B8FjtVYJqZ3OqWVzqklbGMu2B0GwAAAGwAFdfSpQpQUIKyRDbbd2WVbDwUAoBQCgFAKAUAoBQCgFAKAUByurhY0aR2Cois7MeiqoJJPkAKA+PcSvGlYzXb3CaZPaHhMzxr7JI7JFLCI3HLeEMuodcgk5JQ1zOKx1WtKUKTThLKOSfSjnuu6zUuHdyZKhTUVd6n5MtzJPIkOLhRCqTzxuivNbSurRFMYU3Cxi4XOVH5RWyMhag0XhYKEq94reuo2vZr4tf2t7r4vJrhczlvZqPI0vZsxSyXN3CgSOZ0jj9wxkx2sawjWpAIIcSjBHQCsfaHEKpiIwi8orzefpYyw0bRue3b2i9CjeO095j3G5dcKv4I3LHzkTwqsS9zQvxnp/tTzfe1bufM2fFLsLqoRsFAKArOPHAt3X40u7TQe/8AKTJC+PWKSQehNXOwZSWNilxTv4N+qRoxC6DNxXeleKAUAoBQCgFAKAUAoBQCgFAKAUB4nhV1ZHAZWBVlO4KsMEEd4INAYPjvYyOB4ruKJ7rkjS0chM7rEMMrWwfJ1xsM4HvMGbqwUVVY3Z29QlDDdBt3yyvzT7TbCpaV5Zkiz5Ulu5smiTXrw6ICFlOxZ0GMsD1BwcjBrh6iqQqpYhPK109bcierNdEjxEqEsLHDSoiqzN7626dObOe9zuQnVz4DUwssBs6rj6rq1MoXu3z6l+ZI1VKqpqy1P20sf5vn9lZmaKYmS3lc5LSkZmjkbvkLBpR4h3AHuVN2/s7dtXprKyTXK2SfZbL+5hh6v7WXNcuSxQCgIFqoub9I1OUszzpsHbnOjJDGfHAZ5CO4rH411fs7g2r4iSy0Xzfy8SHiZ/tRtK6siCgFAKAUAoBQCgFAKAUAoBQCgFAKAUBU3vZq1lkMkkCF2GGcDSzDwdlwWHrmsJ04T+JJ9uZ6m1oTeH8PigQRwRpEgydKKFGT1OB3nxrM8IHa/hpubGeFFDO0bcsHA/KDdCCfhOoDDdxwe6vJLeTQRieD8RlcEWs0dyEJVoZ2MdxCykgpI6hskYI95MnHxHrXz/FYeNOW7Xg4PnHOL7E7eT7kWMZ3XRdz3L2sZS4NpKRE0SSOslu0SPMwRVZ9YwclcjGVDAnAIrZS2NUq0nWjJbqu8008uStmeOuk7NZl2BI8B5n9HchslHVzGN8EM6YzjB3XAPj1qs6EanR6S61a/cn8zbqszh2Csk50k1umm35axLISSblw7u0mTu6gu35Qk6i7EZABPdbIo4iFJyr6yd0uStbu7OBArOLdom3q2NIoBQCgFAKAUAoBQCgFAeXcAEkgADJJ2AA6kmgMfd9tjIcWUQlX9fIxjiPnEAC0o8/dU9zGoGJ2jRovd1fV8yXRwVSqr6IgHjXETvz7YHwFtJj99xk/tqB/Gnf4PP7Ev+GK3xeR2i7TXyfEltP90y2xx5Z5uT+ytsNswfxRa7M/oYS2ZNfDJPy+pY2vbqDpcpLan60gDRevOjLIo++V9KsKOMo1fhlny0f52EOphqtP4kaeGZXUMjBlYZDKQQR4gjY1JNB7oBQFd2h4oLW1lnIyUX3V+vIxCxoPNnKr868lJRTb0R6k27I+T8e4TGvDZOaqSSRW0pEjKpbm6GYup6qS5J28a5SjXnPFJptKUll3l/VoxjQaa0XyPoPaaaOzsBbQxRZlHs8MOheWSynUXj6GNV1Ow78Y6kV09asqUHOXAoqVN1JqK4mDbsrDIbez/KOJXSNi8srgRRLzJGCs2lWKppBAGGdSKodnuVbEb2Std5JLuulfzLXF06dKlks3kfYo0CgKoAAAAA2AA2AA7hXRlOeqAg8V4zBbKGuJkiBOF1MAWPgi9WPkATRuyuxqZ6ftzq/q1rNLts8mLaM/8T8qPXl1Bq7Rw9P9131Z/bzJVPBVp8Ldv5ci/wDii9O/Ktk8tcsn+rQv8KiS21C+UX+eJJWzJ8ZI9x9sLpT+VtI5F8YZvf8AkkqKv+utlPa9CXxJr8/OBhPZ1VaWZouB8fhuw3KYh0xzI3BSSPOca0O+Dg4YZBwcE1ZQqRqR3oO6IMoSg7SVmWlZmIoBQCgFAYHtdfe13DWgP9Hg088d00zAOsTeKKrKzDoxdQdlYGq2njHRiqcNX5IsMDhlUe/LRHGuaLsrH4/BqKoWlIJB5UckwBHUM0alVPkSK3rDVLXeXa0vU1OvC9ln2Z+hItL7mHHLlQYzl1CjqBjrnO/h3GsJ091ap9hlGe89GS61mZDh4fymL2zvauTljEQFYnqZImBjcnxK586m0NoV6WSd1yef3ItXB0qnCz6i0h7RX6DDezTeB0ywH54aQZ9APSrKO2o/uh4MhS2ZLhI6L2tve+0tv/NS/wD1a2/xihyl5fU1/wANq815/QpZ+OT382mWOOOK2fJEbvIJLjBABZkTIjBJIxjUy96Go+Px6nRUYpre58vv6dpuwmEcam9LO3r9jzx8j2dwxADFEJJwAHdUJJPQe9VbglfEQ7UTcU7UZdhIa8N3cNeNnQRy7ZT9GDOS+O5pSA33RGOoNS9qYr3k/dx0j6/b6kfAYfcjvvV+hGjv5YuIrJDHHKYrZwUd2j/PyJurKjYP9H7x3npTZ+JhhoOU0+k7ZdX9xjKEq0lGL0V/H+xoJO2F19Gzh9WumA/025z+6rB7Yw/KXgvqQ1s6t1fncQbviV7Ns86wJ9S3TDY7w0smon1VUPnUSrtmTypxt25/nmSKezYr43fsIlpw2ONi6rl2+KRiXkb78jks3zNVdXEVarvOTZYU6MKfwqxIlkCgsxCgbkkgADzJ6VpSbdkZtpK7K5O0Ns3wzo/3DrH7VzW94aqtYtduRrVem9Gd7Pi0ErFI5Udh1UMNQ9V6j9lYTo1IK8otIyjVhJ2TF3IYZYbpNniljUn60Msixyo2Oo0tqA+sinuqbsyvKnXUeEsvoRcdSUqTlxR9QrqShFAKAUAoD5dwo5WVjuzXN2Wz9b2iUY+WAvoorktpNvEyv1eiOhwSSoRsRuLflpUtQSFKmWbBwTGDpVMjca2znxVHHfWql0Iupx0Xbz7l5tGyp0pKHe+zl3/UtIogqhVAVQMAAAAAdwA6CtDbbuzakkrI9V4eigFAKAUBzt4FRQqKFUZwAMAZOTt6kmvZScndniSSsiq4/EJ3htGAKyEyyg98UBRtPzkaIHy1VIw7dNSqrVZLtd/lfvsaay32qfPN9i+9i5qMbyMlmBM02TqaNIyNsYjaRgR35/KH9grNze4ocm342+hjuLecuq3hf6kmsDIUAoD8dARggEeB3FE2tA1c/RQEa/4fHOumVA4G4z1U9xRhurDxBBrOnUnTd4u355mE6cZq0kQLO0la7t7JiZI3lSVZWI1CO2YTNHJ9diUVQRuVZs/CSbbZ1OFWsqiycdV6NfmXDXKBjZyp09x5p6P5M+uV0JTCgFAKAUBge0fCpLWaS4jRpLeZuZIqKXeCUgBnVFGXjbGo4BKsWO4J01O0cA6z95T+L1+5YYPFqn0J6FBwe6jluZ5I3WQFIFDKwYaRzT1B+sz1SVoShTjGStm9e77FpTkpTk076fMuajG8UAoBQCgFARTdl5DBboZ59sopwsYPRp36RL37+8cHSGqZhcDVru6Vo8/pzI1fFQpLPN8iTxDsdLAq3is1zcpqEyLkKYH0kpbR52KFQwzln94E7qFvKuzoPD+6p669r6yqp42Srb89NO45Wl2kq642DLuNu4jqGB3VgdiDuK5mpTlTluyVmXkJxmrxd0dqxMhQCgFAKAUAoDnCM31iB8QuHb0UW9wGJ8sNj1I8atdj39+7cvmiv2jb3SvzPpFdKUgoBQCgFAKAxXbPhJilF9DHqBXl3SouXZASyShRu5QlwQMkq+2dIBgbQwjxFPo6rT6EvB4hUZ56MrLedZFDowdWGQykEEeRFcrKLi7NWZfqSkro6V4eigI97fxQjMsiRjxdlX+JrKFOc3aKb7DGU4xzk7H5bzSzbW1tNL9sqYY/XXLp1D7garClsqvP4uiusiVMfSjpn2FxZ9jppd7ufSv6m31L6h5zh2H3BH86tqGy6NPOXSfXp4fW5XVcfVnkskavhvDoreMRQRrGg30qABk9SfEnvJ3NWSViESqAoeNdk4LhzKNUE5GOdCQrHHTmKQUlA+2rY7sVqq0adVbs1c2U6s6bvB2M7d8DvoOiJdp4xkQy/OORtDeocfdqorbGWtKXj9V9Cxp7Sf714fnzKxuLxK2mUtAxOAs6tCSfBDIAH9VJFVdXA16fxRfdn6E6niqU9JfIng5GR0qKSBQCgFARLniKq4iUNLMd1hjGuQjxKj4V+22FHeRUjD4SrXdoLLnwNNbEQpLpM1HZPs88Ttc3OkzuuhUU5WCIkEorfSdiAWbbOlQNlyeowmEjh4bqzb1ZRYjESrSu9OBp6lEcUAoBQCgFAKAoeIdkLWVzJoMUjHLPC7wlj4yCMgOfNga1VKNOp8cUzOFScPhbREHYeP8AtF1jw5ifx0Z/fWj+H4b+hef1N36yv/Ue07C2mcvz5Pv3NwV/yBwv7q2RwlCOkF4GuVerLWT8S04b2ftbc5gt4YierJGisfVgMn5mpCyVjUWVAKAUAoBQCgPEsQYFWAYHYggEH1BoChuOxNi2SsAhJOSYGe3JPieSy5PrWudKE/iin2q5lGco/C2iJL2GX9Hd3UY8NUMg/bLEzfvqM9nYZ/s9fqSFjK6/d6HP/wAEN/brj/Ja5/5OP3Vh/C8N/T5sy/X1uZ2h7CQ/pp7mfvw0vKHzFuseR5HNboYHDwzUF6+tzXLFVpayfp6F9wzhcNumiCJIlJyQihcnxbHU+ZqUssiOTKAUAoBQCgFAKAUAoBQCgFAKAUAoBQCgFAKAUAoBQCgFAKAUAoB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6" name="AutoShape 4" descr="data:image/jpeg;base64,/9j/4AAQSkZJRgABAQAAAQABAAD/2wCEAAkGBxQSEBUSEhQWFBUVFhUVFhcYGBUWGRcVFBgWFhoaFBgYHCghGRwlHBUYITIhJSkrLy4uGB8zODUsOigtLisBCgoKDg0OGxAQGywlHyQsLCwtNC00NCwxNC8sLywsLSwsNCwsLCwsMDQsLC0sNCwsLCwsLyw0LCwtLCwsLSwsLP/AABEIAREAuQMBEQACEQEDEQH/xAAbAAEAAwEBAQEAAAAAAAAAAAAABAUGAwIHAf/EAEkQAAIBAwIDBQQFBwkGBwAAAAECAwAEERIhBRMxBkFRYXEUIjKBQlJicoIjM0NTkaGxBxUkNFRjc5KidIOTs8HCFpSytNHU8P/EABsBAQACAwEBAAAAAAAAAAAAAAAEBQIDBgEH/8QAPBEAAgECAwQHBwIEBwEBAAAAAAECAxEEITEFEkFRImFxgZGhsQYTMsHR4fAUQhUzUvEjNGJygrLCoiT/2gAMAwEAAhEDEQA/APuNAKAUAoBQCgFAKAUAoBQCgPJcZxkZIJA78DGTj5j9ooD1QCgFAKAUAoBQCgFAKAUAoBQCgFAKAUAoBQCgFAKA4X12sUbSP8KjJwMk+AUDcsTsANySBQHLh0DAGST85JgsOoQDOmMHvC5O/eSx2zigOt7drEmp/EAAblmOwVR3knuoDlaROx5kuzfRjB91AfrY+N/E9B0HeWAmUAoBQCgFAKAUAoBQCgFAKAUAoBQCgFAKAUAoDP8AEZOffw23VIF9rlHcW1FLdT+ISSeRhSsrZXPOJezSqilmIVVBZiTgAAZJJPQAVielJwNWuXF7ICFIItY2yNETfpGX9bIN991QhdiX1esF9XgFAQ/50iLmNW1upwyoC+g+EhGyHG/vEUBMoBQCgFAKAUAoBQCgFAKAUAoBQCgFAKAUBmuyg13PELg/SuRCv3LaNEx/nMp+ZrOeiXV+eVjFatn52mPtNxDw8fA4M91/s8bALGfKSTCnxVJBSOScvD8/OAetjTVgZFdx3jUVpFzJmIyQqKo1PI7dEjQbsx8KyjFydkeNpalTbWFzeflLwmCE7raRsQxHd7VMu7H+7Qhe4l69e6sl+fn5YGitbZIkWONFjRRhVUBVUeAA2ArA9OtAKAUAoBQCgFAKAUAoBQCgFAKAUB4mmVFLOwVRuSxAAHmT0oCgftpanaAyXR3x7PG0iHHdzscrPq9Rq2Mw9D+ZNLvz8NTKMJS0RxbtLcsMx2JXynnjj2/3Ilqtqe0GDjo2+xfWxtWHmyr4LcX9vG6iC0YvNPN/WJh+fleXGfZ/o69PTfTnbpWqXtLhm/hl5fU9/Sy6j1w++uori4uJbRZGm5YAhnVikUSYCDnJGD77SNnI+PyrbD2iwcrJ7y7V9Gzx4aaLKft1bRIz3Cz22lSxEsTY27hImqIsegGvfNWOHxuHxDtSmm/B+DszVKEo6o4dkuHNcuOKXWGlkU+zoCGS2gboE7jIw+JuvdtuKnzkktyOnHr+3I1RV3vM19ajMUAoBQCgFAKAUAoBQCgFAKAUAoDnPMqKXdgqqCzMxAVVG5LE7ADxoDLT9pJrg4skCRf2mZThv9nhyGcfbYqvQjWKpsdtuhhrxh0pclou1/S/cb6dCUs3kiGOBRswe4L3UgIIachwrDvjiwI4z9xRXK4ra+KxGTlZcll933slwowjwLSqw2igFAKAquM8Ma4kgBI5EbmWRcnLsgHLXGMFdRLHJ+iNqnYTFRw8KjV9+S3Yvkn8T7bZK3Bs1VKe+1fRZ/Q9NwRFYyW7PayE5LwkKGPjJEQY5PVlJ8CK3YTa+Kw+Sldcnn913MTowkTLftNJb7X6ro/tUQbljznjJLQ/eyyd5K9K6vA7ZoYpqL6MuT+T4+TIdShKGfA1UUgZQykMpAIIOQQdwQR1FW5pPVAKAUAoBQCgFAKAUAoBQCgOF9eJDE8srBI0UszHoFHUmgMbIr3zCa5UrCCGhtm26brJcj6UneEOybdWGRx21ttOo3RoPo8Xz7Or17NZtGhbpSLWuaJR+UAoBQCgFAKAUAoCrhhls2MlmNUROZLTICnOSzWxO0Um+dPwN9kktXSbM25KlaliM48HxXbzXn6EWrh084mt4VxOO5iEsLalOR0IKsDhldTurA7FTuCK7GMlJXWhCJlegUAoBQCgFAKAUAoBQCgMVf3Httye+1tnIUd01yh3Y+KREFQO9wx+gprmdvbS3F+mpvN/F2cu/j1dpKw9K/SZYVx5NFAKAUB+0AoD8oBQCgFAKArLgPbSm7t1LZx7RCv6ZF21oP1yjofpAaT9Erf7G2q8PJUar6D8vtz8eZHr0d7pLU2NldpNGksTB0dQyMOhVhkEV25AO9AKAUAoBQCgFAKAUBSdr+IPDbFYjpmmZYITt7ryZy+D10IHkx3iM1oxNeNClKrLRK/0Xe8jKMd52K6xtEhiSKMYSNQijrsoxue8+ffXzSrUlVm5y1buy0SSVkd61nooBQEa+nZRiMBpGyEUnA82cjooyM/IdSK204Ju8sktfouv+543yKl+zMTjXeM1y4GSXJWMY3PLhU6VHrk+JNWENp1oPcwqVNPLL4n2ya3n5LkkaZUYvOefp4aFtZcPjhyIwVB+jqcqMfVUkhflioFWvOq7zd3z4/c2xio6EmtJkKAUAoBQCgIXB7j2O65R2trpmKeEV0feKjwSX3mHg4PXmDHZ7B2h72H6eb6UdOtfb07CDiKdnvI2VdGRhQCgFAKAUAoBQCgMnx5uZxGFM7QQPMR9uduVG3yWOcfiNc77R1t2hGmv3PyX3aJOGjeVzvXFk4UAoBQEdp8TBD9JGZfVCobfz1r/AJTUhUt6g6i4SSf/ACTt/wBX4owcrT3ea9P7nPjLYtpj4RSH9iGs8Ar4qkv9cf8AsjGu7U5PqZLeQAFjsAMk+Q3qNGEpNQWry7zY3ZXIvCWLQq7bNIOYQeo1+8F+QIX5VJxqjGvKnHSPRX/HJvvd33mFFtwUnxz8fyxLqIbBQCgFAKAjcTsVnheJiQGGzDZkYEFXQ9zKwDA9xArdh686FWNWGqdzGUVJWZbdleKNcWytIAJkLQzgbATRHSxUdyts6/Zda+l0a0a1ONSOjVyrkt12ZcVtPBQCgFAKAUAoBQGPffiN23eEtovkqySD/nmuP9ppv3tOPJN+L+xNwqybJdcyShQCgFAQOMxNoWSManhYSKo+kACroPNkZgPPSe6p2AqQVR0qjtGa3W+WjjLukk31XNNZO29HVZ/VeHmdldJ4cqQySocHxVxj/rWlxqYWvaatKEs11pmV41IXWjRU8VuC3CpHOzG2YHyYppYfI5q1wdGMdswhwVW67E7rysR6s/8A8rk/6fkXyrgADuGKo5Scm2+JMSsfteAUAoBQCgFARuDPyeIsv0LuLX5Ce30qfm0Tr8oK7L2cxO9SlRf7c12P7+pCxMbPeNdXSEUUAoBQCgFAKAUBjo/67e/4sP8A7aGuM9pf8xD/AG/Nk7C/C+0mVzhJFAKAUAoCjumNrKvKBkE7n+jr8ZkO7PB3Ad7hsL9LIOdV/gsPPasfdSXSgsp8N3hGfpFq74WazUOrNYd3WjenzXz4ce3lxvh91HZ3QaBeU6ysOXJreMyKSS6aAGGsljpJIycA4q/o7EccRQrRqJyg4711ZNRdsnd57tlmrO18iLOu/dzi45O/Hn98y+hkDKrDowBHoRmuEqQcJuD1Ta8C1i7q57rA9FAKAUAoDldMwUlNOrbGrIBPgSOmemcHGeh6VnBJys7935+czxlPLxFZPZpwCrwXsMbocao3mPsrK2/hcZyNiCCMgir7Y0JYfHRg9JxdnwatdNd6t1O6eaZHrtSp35H0Ku1IIoBQCgFAKAUAoDHye7xG7XvZLaX5MskW3/ANch7TQtUpy5prwf3JuFeTRLrmCUKAUAoATXqTeSBx7EW3N137j3p8rDn6FspwuPAuRrPqvhX0/CYRYLDxw61WcuuT18NF1Ipt/wB5J1Hx07PzM1dbjIxfCU5ZmgHSCZ41HgjBZkA8gkqr+GuI9pKKp43fX74qXfnF+cb95Mwcv8Pd5O3z+ZPqgJYoBQCgFAVVlc+0S8xfzEZIQ90sm4LDxRdwD3kk/RBNniKP6Ol7uX82dt5f0x1Sf+qWTfJWXFkeE/ey3l8K063z7F5+BR9pV0XsajYXT2WR/eW19a7+vLlOT4Rjwq02J/iqD405vwnCXo4+bNeIyb616NfU+rV15EFAKAUAoBQCgFAZPjyaOIwvjaeCSInb44GWSNfmsk5/Ca532kpb2HjP+l+v3SJOGdpWO9cWThQCgFAVHayYrZyhThnAiUjqDMwjyPTVn5VcbBw/v9oUovRPef8AxV/VEXG1NyhJ93jkVk1yTpAJVEASNQcBEUAKB8gN6+sRgor1OYnUcnfwNr2V4g0sJDnLIdJPeR1BPn1HyquxNNQnloyxwtRzhnqirA/pt5j68JPryIx/ACuK9qf5lH/a/wDsyywX7+35Ik1ypOFAKAiXnE4ojpdvexkIoLuR4hFBYj5VNwuzsViv5MG1z0Xi7LzNVSvTp/Eynvr6OYETzxwQdGjMgWWT7MpyOWPFRknvI3FWtHB18HO1KjKdbg91uMeuOXSfKTslwT1I06sKq6cko8r5vt5dnnwJlpxHm4S1QiIADmldEYUbAQqQC58Ngo8TjBh1sH+nbnjJXm891O8m+c2rqK55uT5LVbYVd/o0llz0Xdz9PQ43HDudxbh6jdYFubhz16CONM+ZdwfwGrj2au/eya/p/wDX1NeKXw9/yPoVdQRRQCgFAKAUAoBQGf7b2xNrzkUtJautyoAyWEeRIqjvZomkUebCo2Lw6xFCVLmvPh5mUJbskzhFKGUMpBVgGUjoQRkEfKvmkk4uz1LVO56rECgFAUvao+5HnoJdTeixyH9x0n5V1XshC+Ok+UH6xXpcrNrStRS5v6mF4d2oEtxyymEY4Rs757tXr+7NfS3GyOcufTewp3m/3f8A31X439vf8iwwX7u75nG0Oq5vH7muAo9I4YYz/qVq+f8AtRUviKcOUF5yk/Sxc4JZSfN/JE2uaJooCGvMuZDDA2hVOJZ8A6SOqQg7NJ4k5C9+TtXUbH2GqsViMSuj+2PPrfKPm+zNwa+Jd9yn3v5Lr9DScK4VFbrpiTGd2Y5Z3b60jndj5k1198klklolkl2LgRUkjOdoATfYiSNnECGQuSMAu4j6Kd9pfCqPb8qSo0/eyks5W3bcle92stOZtoKXvHupaLXvtw7TwI5MFp5VCDJIQFAABk63YkkDrtp865GVShHo0IO/OTu+5JJLv3uqxOUZvOb8MvzyJnYm0LLJeOulrnTy1IwUtY88lSO4tqeQjqObg/DXd7Nwn6XDqD+LWXa9fp5kGpPelc09TjWKAUAoBQCgFAKAUBh7CH2Wd7I7IoMtse427HdB5xMdGO5Wi8a4rb+B91V99H4Za9v318Sdh6l1uvgWdc8SRQCgMv8AyjSabFj35C/5/dP7q6/2M/zs/wDZ/wColVtf+Su35M+S8POJoyPrp/6hX0p6HOLU++9i8LHNIxwoxk+AUEn+NVWMzcUWeCyUmR+CoRCGYENIXmYHqGmZpSD6F8fKvl22MQsRjak1pey7IrdXja5fYaG7SSfb45k2qw3lRx+/ZQIozh3G7fUToWH2j0HzO+nFdH7O7IWNre8qr/Dhr1vhHs4vqy4lftDF+5hux+J+XWVFo5jZCm2gjT5YOf8A945NfTnFbu7wOdUnvKXE+mX14kMTyyNpRFLMT3BRk1Sxi5OyLptJXZkuEq7a55QVknbmFT9BMBY4/wAKAZ+0W8a4Pb2OjisTaDvCHRXXzfe/JIn4Wk4QvLV5/RfnE5+z+3Tm3G9tEwN03dI43W2HiOjSfZwv0zidsHZrb/U1Fl+36/Trz4GOIq/tRuK60higFAKAUAoBQCgFAKAp+03BzcxKY2CTxNzIHOcBwCCr46oykqw8DkbgEacRh4Yik6U9H+XMoycXdFNwu/EyE6SjqSksbY1RSL8SNj1BBGxBBGxFfOcXhKmFqunPu61zRZQmpq6JlRTMUBkP5QbyF7SaETRc2PQ5j5iaxgg7pnPwnPSur9klOljlJxe7KMle2XB66cCs2qlKhlqmn8vmfN+ztqZLmMdynWfRN/44Hzr6bJ2RzaPudhbYsAh/TElh4ocAj0KgD8Vcj7QbSWFi919N5R+b7vWxeYChvQV9NWdK+al2GOBk1lGLk1GKu3ku08bSV2fKrntY0t6AgBjaQLk9SCdIIPcBtj086+zbO2fHBYWFFapZ9b4vx8sjkMRXdaq5v8RseDWvMnjTu1An7q7n+GPnW6tLdg2KMd6aRd8Vn9smCD+rQvk+E86Hb1jjI+bj7O/Fbc2osNTeHpP/ABJLP/TF8O1rwXarX1Cl7yW89F5v6L1IkTyXzGK1YpCCVluhjqDgx2udnfqDJ8KH6xyBV7K2I6lquIVo8Fz7eS831cZFavbKJr+GcPjt4lhhUJGgwoGT5kkndmJJJJ3JJJ3NdiQiVQCgFAKAUAoBQCgFAKAUBnO0fBHL+12oHtCqFdCdK3Ea5Ohz9FxklH7iSDsTiDtDAQxlLclk1o+X25mynUcHdFRwzjXtEzJGjBY1HNL5RkmJ/NFCPiABLHO2pMZzkcJisFPDK1XKV8l1Lj9O/SxYQqKWha1CMzlcWqSAh0RweoZQwPqCKzjOUc4to8aTMtd9nIrSZZ4EKwu6JcRIOiu2lZIh9DDMNQG2klsZXfq9j+0deknSrPeVm431ule1+v1K/FYCnUaksuZsZHyfDGwA6ADoBXNYvF1MVVdWo835LkidCChHdR4qMZlB28vTFYSldiwEY/GQD/pzV/7M0FW2lTvpG8vBZediFtGe7h5W45Hy3snZmS5U/Rj98+o+H9/8DX1mTyOVifW7G35cLO7csOpLvnSUhG5Ab6OrGS3cAMYJyvGbd26qMv0+H6VTTmk/m+S568nd4DBtx355J+h04bwpr4AsDDYgAJGMo9wo6F8YMcGOiDDOOuF2aBszY/u37/E9Kbzzzt1vm/TtJtSt+2GSNpBCqKERQqqAqqoACqNgFA2AA7q6AjnugFAKAUAoBQCgFAKAUAoBQCgMVwr85dMfiN3Nq/DpRc/gRB6AVwm323jWnwSt4fUsMN8BYVSG8UB+0Bi+K8XuP51e0hmWNTaxyHKh2Vg8inlAnAYhlJLBh7o2q6w2Foywiqzi295rlfJa+elu08pxdSo4Xtkd/ZZuovLjV9Y8kj5py9OPQCs7UdPdxt3+t7kv9JG2rIvEDNfI1hKsaygLKJdTKjorAa400scgnDIWGNa4JzW7BVobMrrFwu45xtxzWjfmnZ3s8kVuMw0qkfdS8SR2Z7NG1YRyIGB35iHILAfpFYAqPADUPEjO9nj/AGslXw7jh1uS435f6evttbhfVV9DZUYTvN3X5qX/AAmy9vkMsn9UikZY4/18sLFWklH6tHUqqHqyljtppsXZipQWIqZzlmupP5vn9yVXq3e6tDaV0BGFAKAUAoBQCgFAKAUAoBQCgFAKAyHGbSS1uJLhI2lgnKvMIwXkilVVTmBBu6MqICFBYFc4IY6aHbOypYq1Wl8SVrc19SRQrKGT0PdjexzJridZF6ZUhhkdQcdCPA1xdSlOlLdmmn15E5STzR3rWen7QHzji/B2t7l7ieXDzFZEugmEhkTWnJkGdojGVA1H3iG3B010mFxMatJUqcco5bt82nZ3XXe+iyyyaueUrRk952bzT+XZ+a2C8SuZdreWC4bu5NvI6fjlNwI0Hq2fDNbJQoU86qce2ST7lu3fgb5YiS0kn2K/zsXHDrS89qtjcRRgoJGeWJiY9LR6ShDgMp1lCOoIXOdqgV6+HlQmqbedrJ6665ZaX5GmdWU7KSzXI11UwI3AnMHEGiH5u6jefHck8JjVyv8AiLIpI8YyerGu09ncXKpRlRl+3TsfDu+ZBxMLSuuJrq6IjCgFAKAUAoBQCgFAKAUAoBQCgFAKApuKdmLed+YUMcu35aJmik26anQjWPstkeVaqtGnWju1IprrPVJrQy/GHu7GaJDi8gmLIrnRFOsiqX0NjEchZVYqcRj3SCc4zzW0tiYenTdWm3FLXis/NLx7CVSrybsyw4fxSOaMupwFJVw4KNGy7lZFbdSAQd+4gjIINczVoTpyUXx0tmn1rn+LUlKSaufv86QfrovD84n/AM157ip/S/Bnu8uZ1W9jPSRD6Mp/61i4SXBi6PyW9jUZaRFHiWUfxNFTk8kmLogjtFAxxCxuWzjTbq0+/gzJlU9WIFT6GycXWeUGu3L1+RrlWhHiWnZ7hUxn9ruVEREbRQwhgxRHZWdpWHul2MaDC5CherajjsNl7NWCg7u8nryy4IhVau+zTVaGoUAoBQCgFAKAUAoBQCgFAKAUAoBQCgMb29vWkC2lunMnVobljqCCJIpVdck9Xk0MqrtkBySMb121MTRo0HGq/jTS8Ne420oylK64HmW+jYzRKpmaNcyIqgglhshZsJrIx7pPQjOARXBRpTSjNvdT0fzyzt1pFhdZoh9i7O2knla4twl0wcrDLGgCWqvpXk4yjZyrOVJIZwDsFrutke5VBKnPef7nnr3525f3K+tfezRrpOz9q2zW0B9Yoz/21a3NR5tuzlpH+btbdPuwxL/BaXbB447xpLVUVUMkshKwwrgFyOpJOyRrkFnOwyOpIB0YjEU8PTdSo7JGUYuTsjPyWM0/vXc7nO/Jhd4YV8soQ8vmXODjOlelcfi/aCvUbVHorxf52eJMhhorXMnfyccPSOy5yKF9qke42zjQ5xF1/ulj+eT311+GhKFGMZtt2V78+JDk027GpreYigFAKAUAoBQCgFAKAUAoBQCgFAeZHCgsTgAEk+AG5oD5zBeNHYS3unM1xm4w2x1zYWCNvDSpij/DXB46r+sx7i30U7dy1fqywprcplxwnh4t4ViByRuzHq8jHLu3izMST61V16rqzc33dS4LuWRuirKxw4y/Ke3uenInTX/hTZgk1fZUSCQ/4Y8Ktdg4j3WLUXpJW+a+neacRG8L8jb13ZXn4zADJ2A3J8qAw/BmM5a+f4rgAxg/o7YEmJAD0JB1t9pyO4Y4PbeNdfEOC+GOS7eL+XYWFCnuxvxZ07Q3RitJ5F3ZYpCg8X0kKPm2BVbhKXva8KfNpeZtm7RbNXwuyEEEUK/DFGkY9EUKP4V9OKolUAoBQCgFAKAUAoBQCgFAKAUAoBQGG/lS4jJ7LLaQEh3t55pWXqkMaHCjwaR8IPsiQjdaiYvFxw6jfWUlFd7zfcvOxnCG9cjcbAKWkPdLcQYx4QA3P7PyAHzrgsPdSqT5Rl/9dH/0WEuC/OZfVBNhCBiurc/TimQjoRqRwQeviDW606FXlKL80eZSR+cD7YxRKLW8dluYVAkPLlKyIDpSbWqFQHABIzs2od1fRMPj6NalGrvJX5vjxX5wzKyVOUXYkdp+PQzcLvntZ45SltPnlurlDy26hSdJHnUxPiYHRIwoCjYAAD0Gwr5U3d3Zborb9efcQWi7kvHcTY+hBA4kGr78iIgHeNePhNX/ALP4SVSv75rox9Xw8HfwI2JnaO7zNxXbEEUAoBQCgFAKAUAoBQCgFAKAUAoCLxPiMdvEZZm0oMDOCxJYhVVVUEsxJAAAJJNeNqKu8kDE8EnS79puCQTPI8bL0aOGPKRxupGUOkmQqdwZmrh9uYqc8UrfDFLd5Pjdd+V1yJ9CCUCp7K33tLWgDB/Z7aTmN4y6kgRwPBljlYeTitONougql1bekrdlnJrubij2m963UX/aS7aK1kZPzjARxZ/XTERx5x3a3GfLNQcJTU60VLRZvsWb8kbZuyJdjaLDFHEmyxoqL91AFH7hWqpUdSbnLVtvxPUrKx7e2QushVS6BgrYGpQ2NQU9QDgZ9BXinJRcU8nqhZakLi/Are6UieJXyCurGHAYYOlx7wyDjY71uw+LrYd3pSa9O9aHkoRlqiBYC8Nx7E00a5UvFcOhd5UU4ZdAKoJkBXJzhgdQXZgLrZ2zsLjm53atrFfJ62fitL8SPUqTp5eZs+B8FjtVYJqZ3OqWVzqklbGMu2B0GwAAAGwAFdfSpQpQUIKyRDbbd2WVbDwUAoBQCgFAKAUAoBQCgFAKAUByurhY0aR2Cois7MeiqoJJPkAKA+PcSvGlYzXb3CaZPaHhMzxr7JI7JFLCI3HLeEMuodcgk5JQ1zOKx1WtKUKTThLKOSfSjnuu6zUuHdyZKhTUVd6n5MtzJPIkOLhRCqTzxuivNbSurRFMYU3Cxi4XOVH5RWyMhag0XhYKEq94reuo2vZr4tf2t7r4vJrhczlvZqPI0vZsxSyXN3CgSOZ0jj9wxkx2sawjWpAIIcSjBHQCsfaHEKpiIwi8orzefpYyw0bRue3b2i9CjeO095j3G5dcKv4I3LHzkTwqsS9zQvxnp/tTzfe1bufM2fFLsLqoRsFAKArOPHAt3X40u7TQe/8AKTJC+PWKSQehNXOwZSWNilxTv4N+qRoxC6DNxXeleKAUAoBQCgFAKAUAoBQCgFAKAUB4nhV1ZHAZWBVlO4KsMEEd4INAYPjvYyOB4ruKJ7rkjS0chM7rEMMrWwfJ1xsM4HvMGbqwUVVY3Z29QlDDdBt3yyvzT7TbCpaV5Zkiz5Ulu5smiTXrw6ICFlOxZ0GMsD1BwcjBrh6iqQqpYhPK109bcierNdEjxEqEsLHDSoiqzN7626dObOe9zuQnVz4DUwssBs6rj6rq1MoXu3z6l+ZI1VKqpqy1P20sf5vn9lZmaKYmS3lc5LSkZmjkbvkLBpR4h3AHuVN2/s7dtXprKyTXK2SfZbL+5hh6v7WXNcuSxQCgIFqoub9I1OUszzpsHbnOjJDGfHAZ5CO4rH411fs7g2r4iSy0Xzfy8SHiZ/tRtK6siCgFAKAUAoBQCgFAKAUAoBQCgFAKAUBU3vZq1lkMkkCF2GGcDSzDwdlwWHrmsJ04T+JJ9uZ6m1oTeH8PigQRwRpEgydKKFGT1OB3nxrM8IHa/hpubGeFFDO0bcsHA/KDdCCfhOoDDdxwe6vJLeTQRieD8RlcEWs0dyEJVoZ2MdxCykgpI6hskYI95MnHxHrXz/FYeNOW7Xg4PnHOL7E7eT7kWMZ3XRdz3L2sZS4NpKRE0SSOslu0SPMwRVZ9YwclcjGVDAnAIrZS2NUq0nWjJbqu8008uStmeOuk7NZl2BI8B5n9HchslHVzGN8EM6YzjB3XAPj1qs6EanR6S61a/cn8zbqszh2Csk50k1umm35axLISSblw7u0mTu6gu35Qk6i7EZABPdbIo4iFJyr6yd0uStbu7OBArOLdom3q2NIoBQCgFAKAUAoBQCgFAeXcAEkgADJJ2AA6kmgMfd9tjIcWUQlX9fIxjiPnEAC0o8/dU9zGoGJ2jRovd1fV8yXRwVSqr6IgHjXETvz7YHwFtJj99xk/tqB/Gnf4PP7Ev+GK3xeR2i7TXyfEltP90y2xx5Z5uT+ytsNswfxRa7M/oYS2ZNfDJPy+pY2vbqDpcpLan60gDRevOjLIo++V9KsKOMo1fhlny0f52EOphqtP4kaeGZXUMjBlYZDKQQR4gjY1JNB7oBQFd2h4oLW1lnIyUX3V+vIxCxoPNnKr868lJRTb0R6k27I+T8e4TGvDZOaqSSRW0pEjKpbm6GYup6qS5J28a5SjXnPFJptKUll3l/VoxjQaa0XyPoPaaaOzsBbQxRZlHs8MOheWSynUXj6GNV1Ow78Y6kV09asqUHOXAoqVN1JqK4mDbsrDIbez/KOJXSNi8srgRRLzJGCs2lWKppBAGGdSKodnuVbEb2Std5JLuulfzLXF06dKlks3kfYo0CgKoAAAAA2AA2AA7hXRlOeqAg8V4zBbKGuJkiBOF1MAWPgi9WPkATRuyuxqZ6ftzq/q1rNLts8mLaM/8T8qPXl1Bq7Rw9P9131Z/bzJVPBVp8Ldv5ci/wDii9O/Ktk8tcsn+rQv8KiS21C+UX+eJJWzJ8ZI9x9sLpT+VtI5F8YZvf8AkkqKv+utlPa9CXxJr8/OBhPZ1VaWZouB8fhuw3KYh0xzI3BSSPOca0O+Dg4YZBwcE1ZQqRqR3oO6IMoSg7SVmWlZmIoBQCgFAYHtdfe13DWgP9Hg088d00zAOsTeKKrKzDoxdQdlYGq2njHRiqcNX5IsMDhlUe/LRHGuaLsrH4/BqKoWlIJB5UckwBHUM0alVPkSK3rDVLXeXa0vU1OvC9ln2Z+hItL7mHHLlQYzl1CjqBjrnO/h3GsJ091ap9hlGe89GS61mZDh4fymL2zvauTljEQFYnqZImBjcnxK586m0NoV6WSd1yef3ItXB0qnCz6i0h7RX6DDezTeB0ywH54aQZ9APSrKO2o/uh4MhS2ZLhI6L2tve+0tv/NS/wD1a2/xihyl5fU1/wANq815/QpZ+OT382mWOOOK2fJEbvIJLjBABZkTIjBJIxjUy96Go+Px6nRUYpre58vv6dpuwmEcam9LO3r9jzx8j2dwxADFEJJwAHdUJJPQe9VbglfEQ7UTcU7UZdhIa8N3cNeNnQRy7ZT9GDOS+O5pSA33RGOoNS9qYr3k/dx0j6/b6kfAYfcjvvV+hGjv5YuIrJDHHKYrZwUd2j/PyJurKjYP9H7x3npTZ+JhhoOU0+k7ZdX9xjKEq0lGL0V/H+xoJO2F19Gzh9WumA/025z+6rB7Yw/KXgvqQ1s6t1fncQbviV7Ns86wJ9S3TDY7w0smon1VUPnUSrtmTypxt25/nmSKezYr43fsIlpw2ONi6rl2+KRiXkb78jks3zNVdXEVarvOTZYU6MKfwqxIlkCgsxCgbkkgADzJ6VpSbdkZtpK7K5O0Ns3wzo/3DrH7VzW94aqtYtduRrVem9Gd7Pi0ErFI5Udh1UMNQ9V6j9lYTo1IK8otIyjVhJ2TF3IYZYbpNniljUn60Msixyo2Oo0tqA+sinuqbsyvKnXUeEsvoRcdSUqTlxR9QrqShFAKAUAoD5dwo5WVjuzXN2Wz9b2iUY+WAvoorktpNvEyv1eiOhwSSoRsRuLflpUtQSFKmWbBwTGDpVMjca2znxVHHfWql0Iupx0Xbz7l5tGyp0pKHe+zl3/UtIogqhVAVQMAAAAAdwA6CtDbbuzakkrI9V4eigFAKAUBzt4FRQqKFUZwAMAZOTt6kmvZScndniSSsiq4/EJ3htGAKyEyyg98UBRtPzkaIHy1VIw7dNSqrVZLtd/lfvsaay32qfPN9i+9i5qMbyMlmBM02TqaNIyNsYjaRgR35/KH9grNze4ocm342+hjuLecuq3hf6kmsDIUAoD8dARggEeB3FE2tA1c/RQEa/4fHOumVA4G4z1U9xRhurDxBBrOnUnTd4u355mE6cZq0kQLO0la7t7JiZI3lSVZWI1CO2YTNHJ9diUVQRuVZs/CSbbZ1OFWsqiycdV6NfmXDXKBjZyp09x5p6P5M+uV0JTCgFAKAUBge0fCpLWaS4jRpLeZuZIqKXeCUgBnVFGXjbGo4BKsWO4J01O0cA6z95T+L1+5YYPFqn0J6FBwe6jluZ5I3WQFIFDKwYaRzT1B+sz1SVoShTjGStm9e77FpTkpTk076fMuajG8UAoBQCgFARTdl5DBboZ59sopwsYPRp36RL37+8cHSGqZhcDVru6Vo8/pzI1fFQpLPN8iTxDsdLAq3is1zcpqEyLkKYH0kpbR52KFQwzln94E7qFvKuzoPD+6p669r6yqp42Srb89NO45Wl2kq642DLuNu4jqGB3VgdiDuK5mpTlTluyVmXkJxmrxd0dqxMhQCgFAKAUAoDnCM31iB8QuHb0UW9wGJ8sNj1I8atdj39+7cvmiv2jb3SvzPpFdKUgoBQCgFAKAxXbPhJilF9DHqBXl3SouXZASyShRu5QlwQMkq+2dIBgbQwjxFPo6rT6EvB4hUZ56MrLedZFDowdWGQykEEeRFcrKLi7NWZfqSkro6V4eigI97fxQjMsiRjxdlX+JrKFOc3aKb7DGU4xzk7H5bzSzbW1tNL9sqYY/XXLp1D7garClsqvP4uiusiVMfSjpn2FxZ9jppd7ufSv6m31L6h5zh2H3BH86tqGy6NPOXSfXp4fW5XVcfVnkskavhvDoreMRQRrGg30qABk9SfEnvJ3NWSViESqAoeNdk4LhzKNUE5GOdCQrHHTmKQUlA+2rY7sVqq0adVbs1c2U6s6bvB2M7d8DvoOiJdp4xkQy/OORtDeocfdqorbGWtKXj9V9Cxp7Sf714fnzKxuLxK2mUtAxOAs6tCSfBDIAH9VJFVdXA16fxRfdn6E6niqU9JfIng5GR0qKSBQCgFARLniKq4iUNLMd1hjGuQjxKj4V+22FHeRUjD4SrXdoLLnwNNbEQpLpM1HZPs88Ttc3OkzuuhUU5WCIkEorfSdiAWbbOlQNlyeowmEjh4bqzb1ZRYjESrSu9OBp6lEcUAoBQCgFAKAoeIdkLWVzJoMUjHLPC7wlj4yCMgOfNga1VKNOp8cUzOFScPhbREHYeP8AtF1jw5ifx0Z/fWj+H4b+hef1N36yv/Ue07C2mcvz5Pv3NwV/yBwv7q2RwlCOkF4GuVerLWT8S04b2ftbc5gt4YierJGisfVgMn5mpCyVjUWVAKAUAoBQCgPEsQYFWAYHYggEH1BoChuOxNi2SsAhJOSYGe3JPieSy5PrWudKE/iin2q5lGco/C2iJL2GX9Hd3UY8NUMg/bLEzfvqM9nYZ/s9fqSFjK6/d6HP/wAEN/brj/Ja5/5OP3Vh/C8N/T5sy/X1uZ2h7CQ/pp7mfvw0vKHzFuseR5HNboYHDwzUF6+tzXLFVpayfp6F9wzhcNumiCJIlJyQihcnxbHU+ZqUssiOTKAUAoBQCgFAKAUAoBQCgFAKAUAoBQCgFAKAUAoBQCgFAKAUAoB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7" name="Picture 5" descr="C:\Users\acer\Videos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3"/>
            <a:ext cx="3275856" cy="4581128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1403648" y="332656"/>
            <a:ext cx="5112568" cy="30689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ÜLKEMİZDE İSANLARDAN ÇOK HAYVANLARA İŞKENCE ÇEKTİRİLİYOR.SANKİ HAYVANLARIN CANI YOK GİBİ.BENCE İNSANLAR GAYRET EDERSE  HEM HAYVANLARI HEM DE KENDİLERİNİ KURTARIRLAR.</a:t>
            </a:r>
            <a:endParaRPr lang="tr-TR" dirty="0"/>
          </a:p>
        </p:txBody>
      </p:sp>
      <p:sp>
        <p:nvSpPr>
          <p:cNvPr id="6" name="5 Gülen Yüz"/>
          <p:cNvSpPr/>
          <p:nvPr/>
        </p:nvSpPr>
        <p:spPr>
          <a:xfrm>
            <a:off x="5580112" y="2996952"/>
            <a:ext cx="1800200" cy="151216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VE TABİKİ BENİİİİİİ….. </a:t>
            </a:r>
            <a:r>
              <a:rPr lang="tr-TR" dirty="0" smtClean="0">
                <a:sym typeface="Wingdings" pitchFamily="2" charset="2"/>
              </a:rPr>
              <a:t> 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5789" y="980728"/>
            <a:ext cx="489243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ÇOCUK HAKLARI</a:t>
            </a:r>
            <a:endParaRPr lang="tr-TR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410" name="Picture 2" descr="http://www.unicef.org/turkey/img/_cf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77072"/>
            <a:ext cx="4392488" cy="2511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minikokul.com/content/uploads/2012/05/cocuk-haklari-afi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" y="0"/>
            <a:ext cx="9145016" cy="7101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477.yukle.tc/images/9348cocukHaklari_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haberkahramanmaras.com/kategori_resimler/haber/alt_manset_603_1592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695700" cy="3810000"/>
          </a:xfrm>
          <a:prstGeom prst="rect">
            <a:avLst/>
          </a:prstGeom>
          <a:noFill/>
        </p:spPr>
      </p:pic>
      <p:pic>
        <p:nvPicPr>
          <p:cNvPr id="22532" name="Picture 4" descr="http://www.ankara.gov.tr/Haber/image/DunyaCocukHaklariGunu20112012/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700808"/>
            <a:ext cx="5436096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59</Words>
  <Application>Microsoft Office PowerPoint</Application>
  <PresentationFormat>Ekran Gösterisi (4:3)</PresentationFormat>
  <Paragraphs>12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SOSYAL BİLGİLER HAKLARIMI ÖĞRENİYORUM  ÜNİTESİ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acer</dc:creator>
  <cp:keywords>www.sorubak.com</cp:keywords>
  <dc:description>www.sorubak.com</dc:description>
  <cp:lastModifiedBy>Dogan</cp:lastModifiedBy>
  <cp:revision>5</cp:revision>
  <dcterms:created xsi:type="dcterms:W3CDTF">2014-02-12T19:11:57Z</dcterms:created>
  <dcterms:modified xsi:type="dcterms:W3CDTF">2014-02-18T06:52:55Z</dcterms:modified>
  <cp:category>www.sorubak.com</cp:category>
</cp:coreProperties>
</file>