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54" r:id="rId3"/>
  </p:sldMasterIdLst>
  <p:notesMasterIdLst>
    <p:notesMasterId r:id="rId15"/>
  </p:notesMasterIdLst>
  <p:handoutMasterIdLst>
    <p:handoutMasterId r:id="rId16"/>
  </p:handoutMasterIdLst>
  <p:sldIdLst>
    <p:sldId id="271" r:id="rId4"/>
    <p:sldId id="280" r:id="rId5"/>
    <p:sldId id="272" r:id="rId6"/>
    <p:sldId id="270" r:id="rId7"/>
    <p:sldId id="260" r:id="rId8"/>
    <p:sldId id="258" r:id="rId9"/>
    <p:sldId id="261" r:id="rId10"/>
    <p:sldId id="266" r:id="rId11"/>
    <p:sldId id="267" r:id="rId12"/>
    <p:sldId id="281" r:id="rId13"/>
    <p:sldId id="277" r:id="rId1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DD2CED9B-D1AF-4FE5-8688-27DA9D65638F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E4EE4A9-D8E8-49E4-9CC4-83EC8E9F561B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7CB50F-C964-467D-BBA9-86D46F588670}" type="slidenum">
              <a:rPr lang="tr-TR"/>
              <a:pPr/>
              <a:t>1</a:t>
            </a:fld>
            <a:endParaRPr lang="tr-TR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2B9D5E-711F-4363-ADCD-D69F27569CB9}" type="slidenum">
              <a:rPr lang="tr-TR"/>
              <a:pPr/>
              <a:t>10</a:t>
            </a:fld>
            <a:endParaRPr lang="tr-TR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647CFF-D34D-4D30-80E3-1B26612CAC78}" type="slidenum">
              <a:rPr lang="tr-TR"/>
              <a:pPr/>
              <a:t>11</a:t>
            </a:fld>
            <a:endParaRPr lang="tr-TR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943888-D599-47F7-ABEB-8902ACBC2B52}" type="slidenum">
              <a:rPr lang="tr-TR"/>
              <a:pPr/>
              <a:t>2</a:t>
            </a:fld>
            <a:endParaRPr lang="tr-TR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D2D074-C3EB-4ACA-AA6D-045A8CD7D309}" type="slidenum">
              <a:rPr lang="tr-TR"/>
              <a:pPr/>
              <a:t>3</a:t>
            </a:fld>
            <a:endParaRPr lang="tr-TR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8E1758-0747-4A69-987F-F22D88723E2F}" type="slidenum">
              <a:rPr lang="tr-TR"/>
              <a:pPr/>
              <a:t>4</a:t>
            </a:fld>
            <a:endParaRPr lang="tr-TR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101F27-F352-40B0-9A5F-781C4420DAD1}" type="slidenum">
              <a:rPr lang="tr-TR"/>
              <a:pPr/>
              <a:t>5</a:t>
            </a:fld>
            <a:endParaRPr lang="tr-TR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165666-387A-4BCD-A18C-2DDD0A267E0E}" type="slidenum">
              <a:rPr lang="tr-TR"/>
              <a:pPr/>
              <a:t>6</a:t>
            </a:fld>
            <a:endParaRPr lang="tr-TR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CEB88-6B31-429B-8607-BF5475205B75}" type="slidenum">
              <a:rPr lang="tr-TR"/>
              <a:pPr/>
              <a:t>7</a:t>
            </a:fld>
            <a:endParaRPr lang="tr-TR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6C6408-FE06-445C-BB29-EA6009ABC167}" type="slidenum">
              <a:rPr lang="tr-TR"/>
              <a:pPr/>
              <a:t>8</a:t>
            </a:fld>
            <a:endParaRPr lang="tr-TR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CC7F7F-FCB6-474D-92DA-E7A9A6692457}" type="slidenum">
              <a:rPr lang="tr-TR"/>
              <a:pPr/>
              <a:t>9</a:t>
            </a:fld>
            <a:endParaRPr lang="tr-TR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126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6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6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128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128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128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11290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291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292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5E1356-516D-42BE-8ED1-D9832FD57F73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8" grpId="0"/>
      <p:bldP spid="1128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128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EBA868-05F8-45B0-8884-5D0886945D0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43D152-4405-45B3-925E-E32E0941BCE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19F3122-A52B-4EBD-9FC1-38A816907B2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D372B27-BA7B-4BB0-8F53-00B09304B28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36D73-1330-4CC6-809F-41C36E3AB37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CE392-2D7E-415E-9BF2-4833EB93F3F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07C12-2E31-41AA-8D53-81B0C00AFBB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A28A8-4543-4E55-827B-117EA768A57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830E5-828E-477C-81BA-3A06FEED00F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15C07-E0B2-487C-B349-6FCCC7EFF7F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DEFF48-07F8-45AE-8131-53FAE4DCA27A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EE318-96E7-4AF3-92E1-2E9727F1AC03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42A64-E4BA-4F25-80E2-4BBA0D26EC3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07A1E-FD07-4E48-A2EC-437B9C2419E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73C79-1607-4DA0-9FB6-E62ED3FDB1C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93DA2-3022-45B5-81BF-9EA3517AE37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95685-2119-402F-87AB-0253B2768C3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B6B27-7618-48BA-98AB-20B349D95F7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FA196-1BC0-46B5-9172-64DAF88B4A1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BC5BA-82A0-4F81-A732-4BF18B6EE9E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E8F4B-E185-4192-BF45-3F2CB8A8B94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5160267-6190-408E-AB7A-447C81DF4831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C7BAA-A8ED-41B7-B27E-ECEE33B3052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007D1-5D7C-44A0-BA05-8D8A7E936B2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BEF9-BF69-43B0-8041-437E2566316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0708A-7A31-4F77-BBEA-0B1736B7D3C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0AD46-D4A6-4FE4-B6E1-66C61668081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B8785-BFBE-4870-AAB8-60B29D94426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3A8F69-DF69-478C-B1C3-A05F12313F8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41E2792-EF77-45B9-8233-6DD53B105BE8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C12C477-E647-4819-8AEE-91E08F4EFAC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9F017F-0F34-45A7-BB3D-871BBE58E13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952E8D-8EA8-401C-ACE2-4E4686144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A7268A-7A5D-459E-80E5-50C29A9C60DF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024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26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6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1026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D8E7367-1601-4A63-BB0A-88DCD9E18F8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026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87" r:id="rId12"/>
    <p:sldLayoutId id="2147483688" r:id="rId13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ADF4BAE-EFBF-4952-8B87-486261D9F2D0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3284AAA4-49EE-4052-8C78-7CDD292C4B49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281988" cy="1439863"/>
          </a:xfrm>
        </p:spPr>
        <p:txBody>
          <a:bodyPr/>
          <a:lstStyle/>
          <a:p>
            <a:r>
              <a:rPr lang="tr-TR" sz="6200" b="1" dirty="0"/>
              <a:t>SİMETRİ                              </a:t>
            </a:r>
            <a:r>
              <a:rPr lang="tr-TR" sz="1600" b="1" dirty="0" smtClean="0"/>
              <a:t>6.Sınıfa hazırlık </a:t>
            </a:r>
            <a:r>
              <a:rPr lang="tr-TR" sz="1600" u="sng" dirty="0" smtClean="0">
                <a:hlinkClick r:id="rId3"/>
              </a:rPr>
              <a:t>www.</a:t>
            </a:r>
            <a:r>
              <a:rPr lang="tr-TR" sz="1600" u="sng" dirty="0" err="1" smtClean="0">
                <a:hlinkClick r:id="rId3"/>
              </a:rPr>
              <a:t>sorubak</a:t>
            </a:r>
            <a:r>
              <a:rPr lang="tr-TR" sz="1600" u="sng" dirty="0" smtClean="0">
                <a:hlinkClick r:id="rId3"/>
              </a:rPr>
              <a:t>.com</a:t>
            </a:r>
            <a:endParaRPr lang="tr-TR" sz="1600" b="1" dirty="0"/>
          </a:p>
        </p:txBody>
      </p:sp>
      <p:pic>
        <p:nvPicPr>
          <p:cNvPr id="34821" name="Picture 5" descr="simetriaynasi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700213"/>
            <a:ext cx="7848600" cy="4392612"/>
          </a:xfrm>
          <a:prstGeom prst="rect">
            <a:avLst/>
          </a:prstGeom>
          <a:noFill/>
        </p:spPr>
      </p:pic>
      <p:pic>
        <p:nvPicPr>
          <p:cNvPr id="34822" name="Picture 6" descr="images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235825" y="5035550"/>
            <a:ext cx="1296988" cy="985838"/>
          </a:xfrm>
          <a:noFill/>
          <a:ln/>
        </p:spPr>
      </p:pic>
      <p:sp>
        <p:nvSpPr>
          <p:cNvPr id="34824" name="Rectangle 8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2195513" y="2492375"/>
            <a:ext cx="1512887" cy="360363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200" b="1">
                <a:solidFill>
                  <a:schemeClr val="accent2"/>
                </a:solidFill>
                <a:latin typeface="Arial" charset="0"/>
              </a:rPr>
              <a:t>Simetri aynası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b="1">
                <a:latin typeface="Arial Black" pitchFamily="34" charset="0"/>
              </a:rPr>
              <a:t>TEŞEKKÜRLER</a:t>
            </a:r>
          </a:p>
        </p:txBody>
      </p:sp>
      <p:sp>
        <p:nvSpPr>
          <p:cNvPr id="50181" name="Rectangle 5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484438" y="4365625"/>
            <a:ext cx="4248150" cy="4318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400" b="1">
                <a:solidFill>
                  <a:schemeClr val="accent2"/>
                </a:solidFill>
                <a:latin typeface="Arial" charset="0"/>
              </a:rPr>
              <a:t>Gösteriyi bitirmek için sol alttaki üçgeni tıklayınız.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 descr="lblue071">
            <a:hlinkClick r:id="" action="ppaction://hlinkshowjump?jump=lastslideviewed"/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89487"/>
          </a:xfrm>
          <a:prstGeom prst="leftArrow">
            <a:avLst>
              <a:gd name="adj1" fmla="val 50000"/>
              <a:gd name="adj2" fmla="val 4295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76200" cmpd="tri">
            <a:solidFill>
              <a:schemeClr val="accent2"/>
            </a:solidFill>
          </a:ln>
        </p:spPr>
        <p:txBody>
          <a:bodyPr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tr-TR">
                <a:solidFill>
                  <a:schemeClr val="accent2"/>
                </a:solidFill>
                <a:effectLst/>
              </a:rPr>
              <a:t>Soruyu daha dikkatli okuyup,yeniden denemelisin.                                        Yeniden denemek için tıklar mısın!</a:t>
            </a:r>
            <a:endParaRPr lang="de-AT">
              <a:solidFill>
                <a:schemeClr val="accent2"/>
              </a:solidFill>
              <a:effectLst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de-AT" sz="2000">
              <a:solidFill>
                <a:schemeClr val="accent2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ChangeArrowheads="1"/>
          </p:cNvSpPr>
          <p:nvPr/>
        </p:nvSpPr>
        <p:spPr bwMode="auto">
          <a:xfrm>
            <a:off x="179388" y="2133600"/>
            <a:ext cx="2592387" cy="1628775"/>
          </a:xfrm>
          <a:prstGeom prst="upArrowCallout">
            <a:avLst>
              <a:gd name="adj1" fmla="val 39790"/>
              <a:gd name="adj2" fmla="val 39790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auto">
          <a:xfrm>
            <a:off x="3492500" y="2276475"/>
            <a:ext cx="1800225" cy="20875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6372225" y="1773238"/>
            <a:ext cx="1871663" cy="2736850"/>
          </a:xfrm>
          <a:prstGeom prst="plus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1476375" y="1700213"/>
            <a:ext cx="0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>
            <a:off x="5435600" y="3068638"/>
            <a:ext cx="4105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>
            <a:off x="7308850" y="1052513"/>
            <a:ext cx="0" cy="429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3059113" y="3284538"/>
            <a:ext cx="2808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5" name="Rectangle 9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2268538" y="476250"/>
            <a:ext cx="3598862" cy="576263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solidFill>
                  <a:schemeClr val="accent2"/>
                </a:solidFill>
                <a:latin typeface="Arial Black" pitchFamily="34" charset="0"/>
              </a:rPr>
              <a:t>simetri</a:t>
            </a:r>
          </a:p>
        </p:txBody>
      </p:sp>
      <p:pic>
        <p:nvPicPr>
          <p:cNvPr id="45066" name="Picture 10" descr="imag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6021388"/>
            <a:ext cx="863600" cy="50323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  <p:bldP spid="45062" grpId="0" animBg="1"/>
      <p:bldP spid="45063" grpId="0" animBg="1"/>
      <p:bldP spid="450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MCj023270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3573463"/>
            <a:ext cx="1617662" cy="1655762"/>
          </a:xfrm>
          <a:prstGeom prst="rect">
            <a:avLst/>
          </a:prstGeom>
          <a:noFill/>
        </p:spPr>
      </p:pic>
      <p:pic>
        <p:nvPicPr>
          <p:cNvPr id="35843" name="Picture 3" descr="MCj024618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0"/>
            <a:ext cx="1927225" cy="1989138"/>
          </a:xfrm>
          <a:prstGeom prst="rect">
            <a:avLst/>
          </a:prstGeom>
          <a:noFill/>
        </p:spPr>
      </p:pic>
      <p:pic>
        <p:nvPicPr>
          <p:cNvPr id="35844" name="Picture 4" descr="MCj0191725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500438"/>
            <a:ext cx="1757363" cy="1873250"/>
          </a:xfrm>
          <a:prstGeom prst="rect">
            <a:avLst/>
          </a:prstGeom>
          <a:noFill/>
        </p:spPr>
      </p:pic>
      <p:pic>
        <p:nvPicPr>
          <p:cNvPr id="35845" name="Picture 5" descr="MCj021516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3357563"/>
            <a:ext cx="1800225" cy="1712912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411413" y="476250"/>
            <a:ext cx="6124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b="1"/>
              <a:t>Tam karpuzun simetriği aşağıdakilerden hangisidir?</a:t>
            </a:r>
          </a:p>
        </p:txBody>
      </p:sp>
      <p:sp>
        <p:nvSpPr>
          <p:cNvPr id="35850" name="Rectangle 10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708400" y="5589588"/>
            <a:ext cx="1008063" cy="576262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>
                <a:solidFill>
                  <a:schemeClr val="accent2"/>
                </a:solidFill>
                <a:latin typeface="Arial Black" pitchFamily="34" charset="0"/>
              </a:rPr>
              <a:t>B</a:t>
            </a:r>
          </a:p>
        </p:txBody>
      </p:sp>
      <p:sp>
        <p:nvSpPr>
          <p:cNvPr id="35851" name="Rectangle 11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755650" y="5661025"/>
            <a:ext cx="1008063" cy="360363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>
                <a:solidFill>
                  <a:schemeClr val="accent2"/>
                </a:solidFill>
                <a:latin typeface="Arial Black" pitchFamily="34" charset="0"/>
              </a:rPr>
              <a:t>A</a:t>
            </a:r>
          </a:p>
        </p:txBody>
      </p:sp>
      <p:sp>
        <p:nvSpPr>
          <p:cNvPr id="35852" name="Rectangle 12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732588" y="5516563"/>
            <a:ext cx="865187" cy="504825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>
                <a:solidFill>
                  <a:schemeClr val="accent2"/>
                </a:solidFill>
                <a:latin typeface="Arial Black" pitchFamily="34" charset="0"/>
              </a:rPr>
              <a:t>c</a:t>
            </a:r>
          </a:p>
        </p:txBody>
      </p:sp>
      <p:sp>
        <p:nvSpPr>
          <p:cNvPr id="35853" name="Rectangle 13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476375" y="2420938"/>
            <a:ext cx="5329238" cy="790575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400" b="1">
                <a:solidFill>
                  <a:schemeClr val="bg2"/>
                </a:solidFill>
                <a:latin typeface="Comic Sans MS" pitchFamily="66" charset="0"/>
              </a:rPr>
              <a:t>Doğru seçeneği tıklar mısın?</a:t>
            </a: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3708400" y="115888"/>
            <a:ext cx="204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/>
              <a:t>Düşün,tahmin et…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ö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5435600" cy="5084763"/>
          </a:xfrm>
          <a:solidFill>
            <a:srgbClr val="FF0000"/>
          </a:solidFill>
          <a:ln>
            <a:solidFill>
              <a:srgbClr val="FF0000"/>
            </a:solidFill>
          </a:ln>
        </p:spPr>
      </p:pic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5435600" y="333375"/>
            <a:ext cx="3384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r-TR" b="1"/>
              <a:t>Yandaki 6 şeklin kaç tanesinin                                    simetrisi çizilebilir?</a:t>
            </a:r>
          </a:p>
        </p:txBody>
      </p:sp>
      <p:sp>
        <p:nvSpPr>
          <p:cNvPr id="31761" name="Rectangle 17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84888" y="5949950"/>
            <a:ext cx="1295400" cy="646113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400" b="1">
                <a:solidFill>
                  <a:schemeClr val="accent2"/>
                </a:solidFill>
                <a:latin typeface="Arial" charset="0"/>
              </a:rPr>
              <a:t>C)hepsinin</a:t>
            </a:r>
          </a:p>
        </p:txBody>
      </p:sp>
      <p:sp>
        <p:nvSpPr>
          <p:cNvPr id="31762" name="Rectangle 18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3850" y="6021388"/>
            <a:ext cx="1439863" cy="4318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400" b="1">
                <a:solidFill>
                  <a:schemeClr val="accent2"/>
                </a:solidFill>
                <a:latin typeface="Arial" charset="0"/>
              </a:rPr>
              <a:t>A)1 tanesinin</a:t>
            </a:r>
          </a:p>
        </p:txBody>
      </p:sp>
      <p:sp>
        <p:nvSpPr>
          <p:cNvPr id="31765" name="Rectangle 21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03575" y="6021388"/>
            <a:ext cx="1511300" cy="503237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200" b="1">
                <a:solidFill>
                  <a:schemeClr val="accent2"/>
                </a:solidFill>
                <a:latin typeface="Arial Black" pitchFamily="34" charset="0"/>
              </a:rPr>
              <a:t>B) 4 </a:t>
            </a:r>
            <a:r>
              <a:rPr lang="tr-TR" sz="1200" b="1">
                <a:solidFill>
                  <a:schemeClr val="accent2"/>
                </a:solidFill>
                <a:latin typeface="Arial" charset="0"/>
              </a:rPr>
              <a:t>tanesinin</a:t>
            </a:r>
          </a:p>
        </p:txBody>
      </p:sp>
      <p:sp>
        <p:nvSpPr>
          <p:cNvPr id="31766" name="Rectangle 22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2411413" y="5229225"/>
            <a:ext cx="2016125" cy="360363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200" b="1">
                <a:solidFill>
                  <a:schemeClr val="accent2"/>
                </a:solidFill>
                <a:latin typeface="Arial" charset="0"/>
              </a:rPr>
              <a:t>Doğru seçeneği tıklar mısın!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692275" y="188913"/>
            <a:ext cx="3744913" cy="5761037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95288" y="3141663"/>
            <a:ext cx="6192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643438" y="908050"/>
            <a:ext cx="4197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>
                <a:latin typeface="Arial" charset="0"/>
              </a:rPr>
              <a:t>Düşünelim:Yandaki şeklin kaç yerden simetrisini çizebiliriz?(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Kaç yerden</a:t>
            </a:r>
            <a:r>
              <a:rPr lang="tr-TR">
                <a:latin typeface="Arial" charset="0"/>
              </a:rPr>
              <a:t> 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simetriktir</a:t>
            </a:r>
            <a:r>
              <a:rPr lang="tr-TR">
                <a:latin typeface="Arial" charset="0"/>
              </a:rPr>
              <a:t>?Kaç</a:t>
            </a:r>
            <a:r>
              <a:rPr lang="tr-TR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tr-TR">
                <a:latin typeface="Arial" charset="0"/>
              </a:rPr>
              <a:t>eş parçaya ayırabiliriz?)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859338" y="4948238"/>
            <a:ext cx="318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>
                <a:latin typeface="Arial" charset="0"/>
              </a:rPr>
              <a:t>Merak ediyorsan burayı  tıklar mısın?.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619250" y="6308725"/>
            <a:ext cx="697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>
                <a:latin typeface="Arial" charset="0"/>
              </a:rPr>
              <a:t>Evet bir yerden simetriktir.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Yani bir yerden</a:t>
            </a:r>
            <a:r>
              <a:rPr lang="tr-TR">
                <a:latin typeface="Arial" charset="0"/>
              </a:rPr>
              <a:t> 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iki eş parçaya ayırabiliriz</a:t>
            </a:r>
            <a:r>
              <a:rPr lang="tr-TR">
                <a:latin typeface="Arial" charset="0"/>
              </a:rPr>
              <a:t>.</a:t>
            </a:r>
          </a:p>
        </p:txBody>
      </p:sp>
      <p:pic>
        <p:nvPicPr>
          <p:cNvPr id="6156" name="Picture 12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4292600"/>
            <a:ext cx="647700" cy="6191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1258888" y="981075"/>
            <a:ext cx="4752975" cy="41751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 flipV="1">
            <a:off x="395288" y="1989138"/>
            <a:ext cx="6264275" cy="3671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971550" y="1916113"/>
            <a:ext cx="5688013" cy="3673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3635375" y="0"/>
            <a:ext cx="73025" cy="6453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995738" y="444500"/>
            <a:ext cx="417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Düşün,tahmin et:Yandaki şekil kaç yerden simetriktir ?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140200" y="5516563"/>
            <a:ext cx="4749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/>
              <a:t>Merak ediyorsan burayı tıklar mısın!</a:t>
            </a:r>
          </a:p>
        </p:txBody>
      </p:sp>
      <p:pic>
        <p:nvPicPr>
          <p:cNvPr id="4105" name="Picture 9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4797425"/>
            <a:ext cx="647700" cy="619125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476375" y="6308725"/>
            <a:ext cx="6958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/>
              <a:t>Evet üç yerden simetriktir.(</a:t>
            </a:r>
            <a:r>
              <a:rPr lang="tr-TR">
                <a:solidFill>
                  <a:schemeClr val="hlink"/>
                </a:solidFill>
              </a:rPr>
              <a:t>Yani üç yerden eş parçalara ayırabiliriz</a:t>
            </a:r>
            <a:r>
              <a:rPr lang="tr-TR"/>
              <a:t>.)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0" grpId="0" animBg="1"/>
      <p:bldP spid="4101" grpId="0" animBg="1"/>
      <p:bldP spid="4102" grpId="0"/>
      <p:bldP spid="41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388" y="1989138"/>
            <a:ext cx="9366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6000" b="1"/>
              <a:t>A</a:t>
            </a:r>
            <a:r>
              <a:rPr lang="tr-TR"/>
              <a:t> 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051050" y="2060575"/>
            <a:ext cx="777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6000" b="1"/>
              <a:t>B</a:t>
            </a:r>
            <a:r>
              <a:rPr lang="tr-TR"/>
              <a:t> 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067175" y="2030413"/>
            <a:ext cx="7921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6000" b="1"/>
              <a:t> 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659563" y="1989138"/>
            <a:ext cx="865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6000" b="1"/>
              <a:t>E 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107950" y="365125"/>
            <a:ext cx="698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/>
              <a:t>Düşünelim,tahmin edelim: Aşağıdaki harflerden kaç tanesi simetriktir?</a:t>
            </a:r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1979613" y="2565400"/>
            <a:ext cx="863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539750" y="2060575"/>
            <a:ext cx="0" cy="7921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>
            <a:off x="6588125" y="2492375"/>
            <a:ext cx="792163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2411413" y="4025900"/>
            <a:ext cx="540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Tahminini merak ediyorsan burayı tıkla?</a:t>
            </a:r>
            <a:endParaRPr lang="tr-TR"/>
          </a:p>
        </p:txBody>
      </p:sp>
      <p:pic>
        <p:nvPicPr>
          <p:cNvPr id="12307" name="Picture 19" descr="images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84888" y="3357563"/>
            <a:ext cx="792162" cy="719137"/>
          </a:xfrm>
          <a:noFill/>
          <a:ln/>
        </p:spPr>
      </p:pic>
      <p:sp>
        <p:nvSpPr>
          <p:cNvPr id="12309" name="Rectangle 21"/>
          <p:cNvSpPr>
            <a:spLocks noChangeArrowheads="1"/>
          </p:cNvSpPr>
          <p:nvPr/>
        </p:nvSpPr>
        <p:spPr bwMode="auto">
          <a:xfrm rot="10861295" flipV="1">
            <a:off x="1263650" y="5438775"/>
            <a:ext cx="3952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Evet hepsi simetriktir</a:t>
            </a:r>
            <a:r>
              <a:rPr lang="tr-TR"/>
              <a:t>.</a:t>
            </a:r>
            <a:r>
              <a:rPr lang="tr-TR" b="1"/>
              <a:t>.</a:t>
            </a:r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4140200" y="2030413"/>
            <a:ext cx="809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6000" b="1"/>
              <a:t>c </a:t>
            </a:r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3851275" y="2636838"/>
            <a:ext cx="11525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animBg="1"/>
      <p:bldP spid="12301" grpId="0" animBg="1"/>
      <p:bldP spid="12304" grpId="0" animBg="1"/>
      <p:bldP spid="12309" grpId="0"/>
      <p:bldP spid="123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750" y="260350"/>
            <a:ext cx="11628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AŞAĞIDAKİ ŞEKİLLERDEN HANGİSİ YANLIŞ                                                                                        YERDEN İKİ EŞ PARÇAYA AYRILMIŞTIR</a:t>
            </a:r>
            <a:r>
              <a:rPr lang="tr-TR"/>
              <a:t> </a:t>
            </a: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H="1">
            <a:off x="971550" y="1916113"/>
            <a:ext cx="0" cy="25209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pic>
        <p:nvPicPr>
          <p:cNvPr id="19465" name="Picture 9" descr="CAGHFDB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2276475"/>
            <a:ext cx="1584325" cy="1584325"/>
          </a:xfrm>
          <a:noFill/>
          <a:ln/>
        </p:spPr>
      </p:pic>
      <p:pic>
        <p:nvPicPr>
          <p:cNvPr id="19467" name="Picture 11" descr="CAH47IJV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grayscl/>
          </a:blip>
          <a:srcRect/>
          <a:stretch>
            <a:fillRect/>
          </a:stretch>
        </p:blipFill>
        <p:spPr>
          <a:xfrm>
            <a:off x="4643438" y="2349500"/>
            <a:ext cx="2881312" cy="1584325"/>
          </a:xfrm>
          <a:solidFill>
            <a:srgbClr val="00FF00"/>
          </a:solidFill>
          <a:ln/>
        </p:spPr>
      </p:pic>
      <p:sp>
        <p:nvSpPr>
          <p:cNvPr id="19470" name="Line 14"/>
          <p:cNvSpPr>
            <a:spLocks noChangeShapeType="1"/>
          </p:cNvSpPr>
          <p:nvPr/>
        </p:nvSpPr>
        <p:spPr bwMode="auto">
          <a:xfrm flipV="1">
            <a:off x="4356100" y="2205038"/>
            <a:ext cx="3384550" cy="1871662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 flipH="1">
            <a:off x="2987675" y="1773238"/>
            <a:ext cx="0" cy="25209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pic>
        <p:nvPicPr>
          <p:cNvPr id="19472" name="Picture 16" descr="CASDE7CH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555875" y="2276475"/>
            <a:ext cx="1306513" cy="1657350"/>
          </a:xfrm>
          <a:noFill/>
          <a:ln/>
        </p:spPr>
      </p:pic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5940425" y="4386263"/>
            <a:ext cx="407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2400" b="1"/>
              <a:t>C</a:t>
            </a:r>
            <a:r>
              <a:rPr lang="tr-TR" sz="2400"/>
              <a:t> 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2916238" y="4464050"/>
            <a:ext cx="39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2400" b="1"/>
              <a:t>B</a:t>
            </a:r>
          </a:p>
        </p:txBody>
      </p:sp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684213" y="4392613"/>
            <a:ext cx="782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2400" b="1"/>
              <a:t>A</a:t>
            </a:r>
            <a:r>
              <a:rPr lang="tr-TR" sz="2400"/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  <p:bldP spid="19470" grpId="0" animBg="1"/>
      <p:bldP spid="194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95288" y="512763"/>
            <a:ext cx="894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Aşağıdakilerden hangisinin simetri ekseni yanlış yerden çizilmiştir?</a:t>
            </a:r>
            <a:r>
              <a:rPr lang="tr-TR"/>
              <a:t> </a:t>
            </a:r>
          </a:p>
        </p:txBody>
      </p:sp>
      <p:pic>
        <p:nvPicPr>
          <p:cNvPr id="23557" name="Picture 5" descr="CAOXMRS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2781300"/>
            <a:ext cx="2016125" cy="1943100"/>
          </a:xfrm>
          <a:noFill/>
          <a:ln/>
        </p:spPr>
      </p:pic>
      <p:pic>
        <p:nvPicPr>
          <p:cNvPr id="23559" name="Picture 7" descr="CAAOPM7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59113" y="2852738"/>
            <a:ext cx="2017712" cy="1943100"/>
          </a:xfrm>
          <a:noFill/>
          <a:ln/>
        </p:spPr>
      </p:pic>
      <p:pic>
        <p:nvPicPr>
          <p:cNvPr id="23562" name="Picture 10" descr="CA2ETTW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986463" y="2708275"/>
            <a:ext cx="1825625" cy="1944688"/>
          </a:xfrm>
          <a:noFill/>
          <a:ln/>
        </p:spPr>
      </p:pic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2484438" y="3860800"/>
            <a:ext cx="3095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1258888" y="1628775"/>
            <a:ext cx="0" cy="4392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5508625" y="2781300"/>
            <a:ext cx="2808288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3578" name="Rectangle 26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539750" y="6092825"/>
            <a:ext cx="1511300" cy="576263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3200">
                <a:solidFill>
                  <a:schemeClr val="accent2"/>
                </a:solidFill>
                <a:latin typeface="Arial Black" pitchFamily="34" charset="0"/>
              </a:rPr>
              <a:t>A</a:t>
            </a:r>
          </a:p>
        </p:txBody>
      </p:sp>
      <p:sp>
        <p:nvSpPr>
          <p:cNvPr id="23579" name="Rectangle 27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76600" y="6021388"/>
            <a:ext cx="1439863" cy="647700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3200" b="1">
                <a:solidFill>
                  <a:schemeClr val="accent2"/>
                </a:solidFill>
                <a:latin typeface="Arial Black" pitchFamily="34" charset="0"/>
              </a:rPr>
              <a:t>B</a:t>
            </a:r>
          </a:p>
        </p:txBody>
      </p:sp>
      <p:sp>
        <p:nvSpPr>
          <p:cNvPr id="23580" name="Rectangle 28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84888" y="5949950"/>
            <a:ext cx="1295400" cy="646113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3200" b="1">
                <a:solidFill>
                  <a:schemeClr val="accent2"/>
                </a:solidFill>
                <a:latin typeface="Arial Black" pitchFamily="34" charset="0"/>
              </a:rPr>
              <a:t>C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 animBg="1"/>
      <p:bldP spid="23566" grpId="0" animBg="1"/>
      <p:bldP spid="23567" grpId="0" animBg="1"/>
    </p:bldLst>
  </p:timing>
</p:sld>
</file>

<file path=ppt/theme/theme1.xml><?xml version="1.0" encoding="utf-8"?>
<a:theme xmlns:a="http://schemas.openxmlformats.org/drawingml/2006/main" name="Perde Açılıyor">
  <a:themeElements>
    <a:clrScheme name="Perde Açılıyor 2">
      <a:dk1>
        <a:srgbClr val="000066"/>
      </a:dk1>
      <a:lt1>
        <a:srgbClr val="FFFFFF"/>
      </a:lt1>
      <a:dk2>
        <a:srgbClr val="000099"/>
      </a:dk2>
      <a:lt2>
        <a:srgbClr val="D8F6F8"/>
      </a:lt2>
      <a:accent1>
        <a:srgbClr val="0099FF"/>
      </a:accent1>
      <a:accent2>
        <a:srgbClr val="00003A"/>
      </a:accent2>
      <a:accent3>
        <a:srgbClr val="AAAACA"/>
      </a:accent3>
      <a:accent4>
        <a:srgbClr val="DADADA"/>
      </a:accent4>
      <a:accent5>
        <a:srgbClr val="AACAFF"/>
      </a:accent5>
      <a:accent6>
        <a:srgbClr val="000034"/>
      </a:accent6>
      <a:hlink>
        <a:srgbClr val="DDD925"/>
      </a:hlink>
      <a:folHlink>
        <a:srgbClr val="72C676"/>
      </a:folHlink>
    </a:clrScheme>
    <a:fontScheme name="Perde Açılıyo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rde Açılıyor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de Açılıyor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Özel Tasarım">
  <a:themeElements>
    <a:clrScheme name="Özel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Özel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Özel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Özel Tasarım">
  <a:themeElements>
    <a:clrScheme name="1_Özel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Özel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Özel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235</TotalTime>
  <Words>179</Words>
  <Application>Microsoft Office PowerPoint</Application>
  <PresentationFormat>Ekran Gösterisi (4:3)</PresentationFormat>
  <Paragraphs>50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11</vt:i4>
      </vt:variant>
    </vt:vector>
  </HeadingPairs>
  <TitlesOfParts>
    <vt:vector size="14" baseType="lpstr">
      <vt:lpstr>Perde Açılıyor</vt:lpstr>
      <vt:lpstr>Özel Tasarım</vt:lpstr>
      <vt:lpstr>1_Özel Tasarım</vt:lpstr>
      <vt:lpstr>SİMETRİ                              6.Sınıfa hazırlık www.sorubak.com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TEŞEKKÜRLER</vt:lpstr>
      <vt:lpstr>Slayt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Turhan</dc:creator>
  <cp:keywords>www.sorubak.com</cp:keywords>
  <dc:description>www.sorubak.com</dc:description>
  <cp:lastModifiedBy>Dogan</cp:lastModifiedBy>
  <cp:revision>17</cp:revision>
  <dcterms:created xsi:type="dcterms:W3CDTF">2007-07-27T18:04:32Z</dcterms:created>
  <dcterms:modified xsi:type="dcterms:W3CDTF">2013-05-21T10:14:02Z</dcterms:modified>
  <cp:category>www.sorubak.com</cp:category>
</cp:coreProperties>
</file>