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ink/ink1.xml" ContentType="application/inkml+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9" r:id="rId13"/>
    <p:sldId id="270" r:id="rId14"/>
    <p:sldId id="271" r:id="rId15"/>
    <p:sldId id="272" r:id="rId16"/>
    <p:sldId id="273" r:id="rId17"/>
    <p:sldId id="274" r:id="rId18"/>
    <p:sldId id="275" r:id="rId19"/>
    <p:sldId id="276" r:id="rId20"/>
    <p:sldId id="277" r:id="rId21"/>
    <p:sldId id="278" r:id="rId22"/>
    <p:sldId id="279" r:id="rId23"/>
    <p:sldId id="267" r:id="rId2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038"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ink/ink1.xml><?xml version="1.0" encoding="utf-8"?>
<inkml:ink xmlns:inkml="http://www.w3.org/2003/InkML">
  <inkml:definitions>
    <inkml:context xml:id="ctx0">
      <inkml:inkSource xml:id="inkSrc0">
        <inkml:traceFormat>
          <inkml:channel name="X" type="integer" max="1366" units="cm"/>
          <inkml:channel name="Y" type="integer" max="768" units="cm"/>
        </inkml:traceFormat>
        <inkml:channelProperties>
          <inkml:channelProperty channel="X" name="resolution" value="28.34025" units="1/cm"/>
          <inkml:channelProperty channel="Y" name="resolution" value="28.33948" units="1/cm"/>
        </inkml:channelProperties>
      </inkml:inkSource>
      <inkml:timestamp xml:id="ts0" timeString="2013-01-11T16:48:11.377"/>
    </inkml:context>
    <inkml:brush xml:id="br0">
      <inkml:brushProperty name="width" value="0.08819" units="cm"/>
      <inkml:brushProperty name="height" value="0.35278"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A18553-A9A0-4657-8174-0E9BC0E0C0A2}" type="datetimeFigureOut">
              <a:rPr lang="tr-TR" smtClean="0"/>
              <a:pPr/>
              <a:t>18.04.2013</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318B5CD-F99D-42C7-BB9B-D89DA1179DEC}" type="slidenum">
              <a:rPr lang="tr-TR" smtClean="0"/>
              <a:pPr/>
              <a:t>‹#›</a:t>
            </a:fld>
            <a:endParaRPr lang="tr-TR"/>
          </a:p>
        </p:txBody>
      </p:sp>
    </p:spTree>
    <p:extLst>
      <p:ext uri="{BB962C8B-B14F-4D97-AF65-F5344CB8AC3E}">
        <p14:creationId xmlns:p14="http://schemas.microsoft.com/office/powerpoint/2010/main" xmlns="" val="6785602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en-US" smtClean="0"/>
              <a:t>Click to edit Master title style</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650AEB1-6795-4B22-A7D2-B581E1986E62}" type="datetime1">
              <a:rPr lang="tr-TR" smtClean="0"/>
              <a:pPr/>
              <a:t>18.04.2013</a:t>
            </a:fld>
            <a:endParaRPr lang="tr-TR"/>
          </a:p>
        </p:txBody>
      </p:sp>
      <p:sp>
        <p:nvSpPr>
          <p:cNvPr id="5" name="Footer Placeholder 4"/>
          <p:cNvSpPr>
            <a:spLocks noGrp="1"/>
          </p:cNvSpPr>
          <p:nvPr>
            <p:ph type="ftr" sz="quarter" idx="11"/>
          </p:nvPr>
        </p:nvSpPr>
        <p:spPr/>
        <p:txBody>
          <a:bodyPr/>
          <a:lstStyle/>
          <a:p>
            <a:r>
              <a:rPr lang="tr-TR" smtClean="0"/>
              <a:t>…Egitimhane.com...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E2B552-CBF4-46B3-B755-6E935F2DEBD4}" type="datetime1">
              <a:rPr lang="tr-TR" smtClean="0"/>
              <a:pPr/>
              <a:t>18.04.2013</a:t>
            </a:fld>
            <a:endParaRPr lang="tr-TR"/>
          </a:p>
        </p:txBody>
      </p:sp>
      <p:sp>
        <p:nvSpPr>
          <p:cNvPr id="5" name="Footer Placeholder 4"/>
          <p:cNvSpPr>
            <a:spLocks noGrp="1"/>
          </p:cNvSpPr>
          <p:nvPr>
            <p:ph type="ftr" sz="quarter" idx="11"/>
          </p:nvPr>
        </p:nvSpPr>
        <p:spPr/>
        <p:txBody>
          <a:bodyPr/>
          <a:lstStyle/>
          <a:p>
            <a:r>
              <a:rPr lang="tr-TR" smtClean="0"/>
              <a:t>…Egitimhane.com...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69B605C-E9D3-4003-A823-73F63C98512E}" type="datetime1">
              <a:rPr lang="tr-TR" smtClean="0"/>
              <a:pPr/>
              <a:t>18.04.2013</a:t>
            </a:fld>
            <a:endParaRPr lang="tr-TR"/>
          </a:p>
        </p:txBody>
      </p:sp>
      <p:sp>
        <p:nvSpPr>
          <p:cNvPr id="5" name="Footer Placeholder 4"/>
          <p:cNvSpPr>
            <a:spLocks noGrp="1"/>
          </p:cNvSpPr>
          <p:nvPr>
            <p:ph type="ftr" sz="quarter" idx="11"/>
          </p:nvPr>
        </p:nvSpPr>
        <p:spPr/>
        <p:txBody>
          <a:bodyPr/>
          <a:lstStyle/>
          <a:p>
            <a:r>
              <a:rPr lang="tr-TR" smtClean="0"/>
              <a:t>…Egitimhane.com...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6A3DC0-5682-4378-B133-9317D2E3CEA4}" type="datetime1">
              <a:rPr lang="tr-TR" smtClean="0"/>
              <a:pPr/>
              <a:t>18.04.2013</a:t>
            </a:fld>
            <a:endParaRPr lang="tr-TR"/>
          </a:p>
        </p:txBody>
      </p:sp>
      <p:sp>
        <p:nvSpPr>
          <p:cNvPr id="5" name="Footer Placeholder 4"/>
          <p:cNvSpPr>
            <a:spLocks noGrp="1"/>
          </p:cNvSpPr>
          <p:nvPr>
            <p:ph type="ftr" sz="quarter" idx="11"/>
          </p:nvPr>
        </p:nvSpPr>
        <p:spPr/>
        <p:txBody>
          <a:bodyPr/>
          <a:lstStyle/>
          <a:p>
            <a:r>
              <a:rPr lang="tr-TR" smtClean="0"/>
              <a:t>…Egitimhane.com...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en-US" smtClean="0"/>
              <a:t>Click to edit Master title style</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983E11B-51A8-4A71-8326-A83A723F6C90}" type="datetime1">
              <a:rPr lang="tr-TR" smtClean="0"/>
              <a:pPr/>
              <a:t>18.04.2013</a:t>
            </a:fld>
            <a:endParaRPr lang="tr-TR"/>
          </a:p>
        </p:txBody>
      </p:sp>
      <p:sp>
        <p:nvSpPr>
          <p:cNvPr id="5" name="Footer Placeholder 4"/>
          <p:cNvSpPr>
            <a:spLocks noGrp="1"/>
          </p:cNvSpPr>
          <p:nvPr>
            <p:ph type="ftr" sz="quarter" idx="11"/>
          </p:nvPr>
        </p:nvSpPr>
        <p:spPr/>
        <p:txBody>
          <a:bodyPr/>
          <a:lstStyle/>
          <a:p>
            <a:r>
              <a:rPr lang="tr-TR" smtClean="0"/>
              <a:t>…Egitimhane.com...</a:t>
            </a:r>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90D674D-3FA1-4F6E-AEB4-C630B13E344F}" type="datetime1">
              <a:rPr lang="tr-TR" smtClean="0"/>
              <a:pPr/>
              <a:t>18.04.2013</a:t>
            </a:fld>
            <a:endParaRPr lang="tr-TR"/>
          </a:p>
        </p:txBody>
      </p:sp>
      <p:sp>
        <p:nvSpPr>
          <p:cNvPr id="6" name="Footer Placeholder 5"/>
          <p:cNvSpPr>
            <a:spLocks noGrp="1"/>
          </p:cNvSpPr>
          <p:nvPr>
            <p:ph type="ftr" sz="quarter" idx="11"/>
          </p:nvPr>
        </p:nvSpPr>
        <p:spPr/>
        <p:txBody>
          <a:bodyPr/>
          <a:lstStyle/>
          <a:p>
            <a:r>
              <a:rPr lang="tr-TR" smtClean="0"/>
              <a:t>…Egitimhane.com...</a:t>
            </a:r>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32894" y="1812927"/>
            <a:ext cx="314782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992066" y="1812927"/>
            <a:ext cx="314248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9178F92-F037-46AA-A63F-B961DCFB1419}" type="datetime1">
              <a:rPr lang="tr-TR" smtClean="0"/>
              <a:pPr/>
              <a:t>18.04.2013</a:t>
            </a:fld>
            <a:endParaRPr lang="tr-TR"/>
          </a:p>
        </p:txBody>
      </p:sp>
      <p:sp>
        <p:nvSpPr>
          <p:cNvPr id="8" name="Footer Placeholder 7"/>
          <p:cNvSpPr>
            <a:spLocks noGrp="1"/>
          </p:cNvSpPr>
          <p:nvPr>
            <p:ph type="ftr" sz="quarter" idx="11"/>
          </p:nvPr>
        </p:nvSpPr>
        <p:spPr/>
        <p:txBody>
          <a:bodyPr/>
          <a:lstStyle/>
          <a:p>
            <a:r>
              <a:rPr lang="tr-TR" smtClean="0"/>
              <a:t>…Egitimhane.com...</a:t>
            </a:r>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47FBD5E-2F69-4BE2-AF21-0EE89729671D}" type="datetime1">
              <a:rPr lang="tr-TR" smtClean="0"/>
              <a:pPr/>
              <a:t>18.04.2013</a:t>
            </a:fld>
            <a:endParaRPr lang="tr-TR"/>
          </a:p>
        </p:txBody>
      </p:sp>
      <p:sp>
        <p:nvSpPr>
          <p:cNvPr id="4" name="Footer Placeholder 3"/>
          <p:cNvSpPr>
            <a:spLocks noGrp="1"/>
          </p:cNvSpPr>
          <p:nvPr>
            <p:ph type="ftr" sz="quarter" idx="11"/>
          </p:nvPr>
        </p:nvSpPr>
        <p:spPr/>
        <p:txBody>
          <a:bodyPr/>
          <a:lstStyle/>
          <a:p>
            <a:r>
              <a:rPr lang="tr-TR" smtClean="0"/>
              <a:t>…Egitimhane.com...</a:t>
            </a:r>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8E8509-5B97-4CC6-9C13-5BCBD7E671C5}" type="datetime1">
              <a:rPr lang="tr-TR" smtClean="0"/>
              <a:pPr/>
              <a:t>18.04.2013</a:t>
            </a:fld>
            <a:endParaRPr lang="tr-TR"/>
          </a:p>
        </p:txBody>
      </p:sp>
      <p:sp>
        <p:nvSpPr>
          <p:cNvPr id="3" name="Footer Placeholder 2"/>
          <p:cNvSpPr>
            <a:spLocks noGrp="1"/>
          </p:cNvSpPr>
          <p:nvPr>
            <p:ph type="ftr" sz="quarter" idx="11"/>
          </p:nvPr>
        </p:nvSpPr>
        <p:spPr/>
        <p:txBody>
          <a:bodyPr/>
          <a:lstStyle/>
          <a:p>
            <a:r>
              <a:rPr lang="tr-TR" smtClean="0"/>
              <a:t>…Egitimhane.com...</a:t>
            </a:r>
            <a:endParaRPr lang="tr-TR"/>
          </a:p>
        </p:txBody>
      </p:sp>
      <p:sp>
        <p:nvSpPr>
          <p:cNvPr id="4" name="Slide Number Placeholder 3"/>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ABE55B-69AA-4958-A8CE-A783586EA1EC}" type="datetime1">
              <a:rPr lang="tr-TR" smtClean="0"/>
              <a:pPr/>
              <a:t>18.04.2013</a:t>
            </a:fld>
            <a:endParaRPr lang="tr-TR"/>
          </a:p>
        </p:txBody>
      </p:sp>
      <p:sp>
        <p:nvSpPr>
          <p:cNvPr id="6" name="Footer Placeholder 5"/>
          <p:cNvSpPr>
            <a:spLocks noGrp="1"/>
          </p:cNvSpPr>
          <p:nvPr>
            <p:ph type="ftr" sz="quarter" idx="11"/>
          </p:nvPr>
        </p:nvSpPr>
        <p:spPr/>
        <p:txBody>
          <a:bodyPr/>
          <a:lstStyle/>
          <a:p>
            <a:r>
              <a:rPr lang="tr-TR" smtClean="0"/>
              <a:t>…Egitimhane.com...</a:t>
            </a:r>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en-US" smtClean="0"/>
              <a:t>Click to edit Master title style</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D63573E-35BC-4614-9AFC-41A0F36F731D}" type="datetime1">
              <a:rPr lang="tr-TR" smtClean="0"/>
              <a:pPr/>
              <a:t>18.04.2013</a:t>
            </a:fld>
            <a:endParaRPr lang="tr-TR"/>
          </a:p>
        </p:txBody>
      </p:sp>
      <p:sp>
        <p:nvSpPr>
          <p:cNvPr id="6" name="Footer Placeholder 5"/>
          <p:cNvSpPr>
            <a:spLocks noGrp="1"/>
          </p:cNvSpPr>
          <p:nvPr>
            <p:ph type="ftr" sz="quarter" idx="11"/>
          </p:nvPr>
        </p:nvSpPr>
        <p:spPr/>
        <p:txBody>
          <a:bodyPr/>
          <a:lstStyle/>
          <a:p>
            <a:r>
              <a:rPr lang="tr-TR" smtClean="0"/>
              <a:t>…Egitimhane.com...</a:t>
            </a:r>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grpSp>
        <p:nvGrpSpPr>
          <p:cNvPr id="17" name="Group 16"/>
          <p:cNvGrpSpPr/>
          <p:nvPr/>
        </p:nvGrpSpPr>
        <p:grpSpPr>
          <a:xfrm>
            <a:off x="4718762" y="993075"/>
            <a:ext cx="1847138" cy="1530439"/>
            <a:chOff x="4718762" y="993075"/>
            <a:chExt cx="1847138" cy="1530439"/>
          </a:xfrm>
        </p:grpSpPr>
        <p:sp>
          <p:nvSpPr>
            <p:cNvPr id="32" name="Oval 31"/>
            <p:cNvSpPr/>
            <p:nvPr/>
          </p:nvSpPr>
          <p:spPr>
            <a:xfrm>
              <a:off x="5479247" y="1436861"/>
              <a:ext cx="1086653" cy="1086653"/>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Picture Placeholder 17"/>
          <p:cNvSpPr>
            <a:spLocks noGrp="1"/>
          </p:cNvSpPr>
          <p:nvPr>
            <p:ph type="pic" sz="quarter" idx="14"/>
          </p:nvPr>
        </p:nvSpPr>
        <p:spPr>
          <a:xfrm>
            <a:off x="4876800" y="1600200"/>
            <a:ext cx="3429000" cy="3429000"/>
          </a:xfrm>
          <a:prstGeom prst="ellipse">
            <a:avLst/>
          </a:prstGeom>
          <a:ln w="76200">
            <a:solidFill>
              <a:schemeClr val="bg2">
                <a:lumMod val="75000"/>
              </a:schemeClr>
            </a:solidFill>
          </a:ln>
        </p:spPr>
        <p:txBody>
          <a:bodyPr/>
          <a:lstStyle>
            <a:lvl1pPr marL="0" indent="0" algn="ctr">
              <a:buFontTx/>
              <a:buNone/>
              <a:defRPr/>
            </a:lvl1pPr>
          </a:lstStyle>
          <a:p>
            <a:r>
              <a:rPr lang="en-US" smtClean="0"/>
              <a:t>Click icon to add picture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135" name="Group 134"/>
          <p:cNvGrpSpPr/>
          <p:nvPr/>
        </p:nvGrpSpPr>
        <p:grpSpPr>
          <a:xfrm>
            <a:off x="-9" y="-16"/>
            <a:ext cx="9252346" cy="6858038"/>
            <a:chOff x="-9" y="-16"/>
            <a:chExt cx="9252346" cy="6858038"/>
          </a:xfrm>
        </p:grpSpPr>
        <p:grpSp>
          <p:nvGrpSpPr>
            <p:cNvPr id="136" name="Group 638"/>
            <p:cNvGrpSpPr/>
            <p:nvPr/>
          </p:nvGrpSpPr>
          <p:grpSpPr>
            <a:xfrm>
              <a:off x="8528" y="419213"/>
              <a:ext cx="9073251" cy="5913938"/>
              <a:chOff x="8528" y="419213"/>
              <a:chExt cx="9073251" cy="5913938"/>
            </a:xfrm>
          </p:grpSpPr>
          <p:grpSp>
            <p:nvGrpSpPr>
              <p:cNvPr id="224" name="Group 121"/>
              <p:cNvGrpSpPr>
                <a:grpSpLocks noChangeAspect="1"/>
              </p:cNvGrpSpPr>
              <p:nvPr/>
            </p:nvGrpSpPr>
            <p:grpSpPr>
              <a:xfrm rot="2429339">
                <a:off x="8528" y="447135"/>
                <a:ext cx="1128260" cy="875915"/>
                <a:chOff x="-162267" y="4120976"/>
                <a:chExt cx="3435350" cy="2667000"/>
              </a:xfrm>
              <a:solidFill>
                <a:schemeClr val="bg2">
                  <a:lumMod val="60000"/>
                  <a:lumOff val="40000"/>
                  <a:alpha val="1000"/>
                </a:schemeClr>
              </a:solidFill>
            </p:grpSpPr>
            <p:sp>
              <p:nvSpPr>
                <p:cNvPr id="250"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1"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2"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3" name="Freeform 75"/>
                <p:cNvSpPr>
                  <a:spLocks noEditPoints="1"/>
                </p:cNvSpPr>
                <p:nvPr/>
              </p:nvSpPr>
              <p:spPr bwMode="auto">
                <a:xfrm>
                  <a:off x="-162267" y="4120976"/>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5" name="Group 142"/>
              <p:cNvGrpSpPr>
                <a:grpSpLocks noChangeAspect="1"/>
              </p:cNvGrpSpPr>
              <p:nvPr/>
            </p:nvGrpSpPr>
            <p:grpSpPr>
              <a:xfrm rot="19493664">
                <a:off x="353923" y="1671596"/>
                <a:ext cx="992740" cy="814144"/>
                <a:chOff x="381000" y="304800"/>
                <a:chExt cx="3317876" cy="2720975"/>
              </a:xfrm>
              <a:solidFill>
                <a:schemeClr val="bg2">
                  <a:lumMod val="60000"/>
                  <a:lumOff val="40000"/>
                  <a:alpha val="1000"/>
                </a:schemeClr>
              </a:solidFill>
            </p:grpSpPr>
            <p:sp>
              <p:nvSpPr>
                <p:cNvPr id="246"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7"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8"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9"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6" name="Group 147"/>
              <p:cNvGrpSpPr>
                <a:grpSpLocks noChangeAspect="1"/>
              </p:cNvGrpSpPr>
              <p:nvPr/>
            </p:nvGrpSpPr>
            <p:grpSpPr>
              <a:xfrm rot="19711069">
                <a:off x="391817" y="4560622"/>
                <a:ext cx="1094993" cy="933829"/>
                <a:chOff x="5181600" y="457200"/>
                <a:chExt cx="3235325" cy="2759075"/>
              </a:xfrm>
              <a:solidFill>
                <a:schemeClr val="bg2">
                  <a:lumMod val="60000"/>
                  <a:lumOff val="40000"/>
                  <a:alpha val="1000"/>
                </a:schemeClr>
              </a:solidFill>
            </p:grpSpPr>
            <p:sp>
              <p:nvSpPr>
                <p:cNvPr id="242"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3"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4"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5"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7" name="Group 172"/>
              <p:cNvGrpSpPr>
                <a:grpSpLocks noChangeAspect="1"/>
              </p:cNvGrpSpPr>
              <p:nvPr/>
            </p:nvGrpSpPr>
            <p:grpSpPr>
              <a:xfrm rot="19711069">
                <a:off x="7705128" y="419213"/>
                <a:ext cx="1376651" cy="1173997"/>
                <a:chOff x="5181600" y="457200"/>
                <a:chExt cx="3235325" cy="2759075"/>
              </a:xfrm>
              <a:solidFill>
                <a:schemeClr val="bg2">
                  <a:lumMod val="60000"/>
                  <a:lumOff val="40000"/>
                  <a:alpha val="1000"/>
                </a:schemeClr>
              </a:solidFill>
            </p:grpSpPr>
            <p:sp>
              <p:nvSpPr>
                <p:cNvPr id="238"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9"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0"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1"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228" name="Group 177"/>
              <p:cNvGrpSpPr>
                <a:grpSpLocks noChangeAspect="1"/>
              </p:cNvGrpSpPr>
              <p:nvPr/>
            </p:nvGrpSpPr>
            <p:grpSpPr>
              <a:xfrm rot="2429339">
                <a:off x="7324516" y="3846323"/>
                <a:ext cx="1472288" cy="1142999"/>
                <a:chOff x="381000" y="3581400"/>
                <a:chExt cx="3435350" cy="2667000"/>
              </a:xfrm>
              <a:solidFill>
                <a:schemeClr val="bg2">
                  <a:lumMod val="60000"/>
                  <a:lumOff val="40000"/>
                  <a:alpha val="1000"/>
                </a:schemeClr>
              </a:solidFill>
            </p:grpSpPr>
            <p:sp>
              <p:nvSpPr>
                <p:cNvPr id="234"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5"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6"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7"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nvGrpSpPr>
              <p:cNvPr id="229" name="Group 182"/>
              <p:cNvGrpSpPr>
                <a:grpSpLocks noChangeAspect="1"/>
              </p:cNvGrpSpPr>
              <p:nvPr/>
            </p:nvGrpSpPr>
            <p:grpSpPr>
              <a:xfrm rot="19493664">
                <a:off x="7783359" y="5358489"/>
                <a:ext cx="1188480" cy="974662"/>
                <a:chOff x="381000" y="304800"/>
                <a:chExt cx="3317876" cy="2720975"/>
              </a:xfrm>
              <a:solidFill>
                <a:schemeClr val="bg2">
                  <a:lumMod val="60000"/>
                  <a:lumOff val="40000"/>
                  <a:alpha val="1000"/>
                </a:schemeClr>
              </a:solidFill>
            </p:grpSpPr>
            <p:sp>
              <p:nvSpPr>
                <p:cNvPr id="23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3"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a:p>
              </p:txBody>
            </p:sp>
          </p:grpSp>
        </p:grpSp>
        <p:grpSp>
          <p:nvGrpSpPr>
            <p:cNvPr id="137" name="Group 669"/>
            <p:cNvGrpSpPr/>
            <p:nvPr/>
          </p:nvGrpSpPr>
          <p:grpSpPr>
            <a:xfrm>
              <a:off x="-9" y="242195"/>
              <a:ext cx="9144001" cy="6615827"/>
              <a:chOff x="-9" y="242195"/>
              <a:chExt cx="9144001" cy="6615827"/>
            </a:xfrm>
          </p:grpSpPr>
          <p:grpSp>
            <p:nvGrpSpPr>
              <p:cNvPr id="179" name="Group 32"/>
              <p:cNvGrpSpPr>
                <a:grpSpLocks noChangeAspect="1"/>
              </p:cNvGrpSpPr>
              <p:nvPr/>
            </p:nvGrpSpPr>
            <p:grpSpPr>
              <a:xfrm rot="20059765">
                <a:off x="214282" y="242195"/>
                <a:ext cx="1611192" cy="1321331"/>
                <a:chOff x="492450" y="105224"/>
                <a:chExt cx="2967986" cy="2434032"/>
              </a:xfrm>
              <a:solidFill>
                <a:schemeClr val="bg2">
                  <a:lumMod val="60000"/>
                  <a:lumOff val="40000"/>
                  <a:alpha val="8000"/>
                </a:schemeClr>
              </a:solidFill>
            </p:grpSpPr>
            <p:sp>
              <p:nvSpPr>
                <p:cNvPr id="22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3" name="Freeform 82"/>
                <p:cNvSpPr>
                  <a:spLocks noEditPoints="1"/>
                </p:cNvSpPr>
                <p:nvPr/>
              </p:nvSpPr>
              <p:spPr bwMode="auto">
                <a:xfrm rot="650724">
                  <a:off x="492450" y="105224"/>
                  <a:ext cx="2967986" cy="243403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80" name="Group 48"/>
              <p:cNvGrpSpPr>
                <a:grpSpLocks noChangeAspect="1"/>
              </p:cNvGrpSpPr>
              <p:nvPr/>
            </p:nvGrpSpPr>
            <p:grpSpPr>
              <a:xfrm rot="1419986">
                <a:off x="7374137" y="629719"/>
                <a:ext cx="1046470" cy="892409"/>
                <a:chOff x="5181600" y="457200"/>
                <a:chExt cx="3235325" cy="2759075"/>
              </a:xfrm>
              <a:solidFill>
                <a:schemeClr val="bg2">
                  <a:lumMod val="60000"/>
                  <a:lumOff val="40000"/>
                  <a:alpha val="8000"/>
                </a:schemeClr>
              </a:solidFill>
            </p:grpSpPr>
            <p:sp>
              <p:nvSpPr>
                <p:cNvPr id="216"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7"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8"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9"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sp>
            <p:nvSpPr>
              <p:cNvPr id="213" name="Freeform 73"/>
              <p:cNvSpPr>
                <a:spLocks/>
              </p:cNvSpPr>
              <p:nvPr/>
            </p:nvSpPr>
            <p:spPr bwMode="auto">
              <a:xfrm rot="1542474">
                <a:off x="7058065" y="3702660"/>
                <a:ext cx="879" cy="1757"/>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solidFill>
                <a:schemeClr val="bg2">
                  <a:lumMod val="60000"/>
                  <a:lumOff val="40000"/>
                  <a:alpha val="8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182" name="Group 63"/>
              <p:cNvGrpSpPr>
                <a:grpSpLocks noChangeAspect="1"/>
              </p:cNvGrpSpPr>
              <p:nvPr/>
            </p:nvGrpSpPr>
            <p:grpSpPr>
              <a:xfrm rot="1645451">
                <a:off x="8050341" y="4268987"/>
                <a:ext cx="917115" cy="1118301"/>
                <a:chOff x="507386" y="-1244242"/>
                <a:chExt cx="2720979" cy="3317871"/>
              </a:xfrm>
              <a:solidFill>
                <a:schemeClr val="bg2">
                  <a:lumMod val="60000"/>
                  <a:lumOff val="40000"/>
                  <a:alpha val="8000"/>
                </a:schemeClr>
              </a:solidFill>
            </p:grpSpPr>
            <p:sp>
              <p:nvSpPr>
                <p:cNvPr id="208"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9"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0"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1" name="Freeform 82"/>
                <p:cNvSpPr>
                  <a:spLocks noEditPoints="1"/>
                </p:cNvSpPr>
                <p:nvPr/>
              </p:nvSpPr>
              <p:spPr bwMode="auto">
                <a:xfrm rot="18845760">
                  <a:off x="208940" y="-945796"/>
                  <a:ext cx="3317871" cy="2720979"/>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3" name="Group 87"/>
              <p:cNvGrpSpPr>
                <a:grpSpLocks noChangeAspect="1"/>
              </p:cNvGrpSpPr>
              <p:nvPr/>
            </p:nvGrpSpPr>
            <p:grpSpPr>
              <a:xfrm>
                <a:off x="-9" y="5334005"/>
                <a:ext cx="1188232" cy="1524017"/>
                <a:chOff x="2743200" y="306388"/>
                <a:chExt cx="1876425" cy="2406650"/>
              </a:xfrm>
              <a:solidFill>
                <a:schemeClr val="bg2">
                  <a:lumMod val="50000"/>
                  <a:lumOff val="50000"/>
                  <a:alpha val="8000"/>
                </a:schemeClr>
              </a:solidFill>
            </p:grpSpPr>
            <p:sp>
              <p:nvSpPr>
                <p:cNvPr id="204" name="Freeform 21"/>
                <p:cNvSpPr>
                  <a:spLocks/>
                </p:cNvSpPr>
                <p:nvPr/>
              </p:nvSpPr>
              <p:spPr bwMode="auto">
                <a:xfrm>
                  <a:off x="3333750" y="890588"/>
                  <a:ext cx="34925" cy="482600"/>
                </a:xfrm>
                <a:custGeom>
                  <a:avLst/>
                  <a:gdLst>
                    <a:gd name="T0" fmla="*/ 20 w 22"/>
                    <a:gd name="T1" fmla="*/ 304 h 304"/>
                    <a:gd name="T2" fmla="*/ 20 w 22"/>
                    <a:gd name="T3" fmla="*/ 304 h 304"/>
                    <a:gd name="T4" fmla="*/ 22 w 22"/>
                    <a:gd name="T5" fmla="*/ 304 h 304"/>
                    <a:gd name="T6" fmla="*/ 22 w 22"/>
                    <a:gd name="T7" fmla="*/ 304 h 304"/>
                    <a:gd name="T8" fmla="*/ 22 w 22"/>
                    <a:gd name="T9" fmla="*/ 286 h 304"/>
                    <a:gd name="T10" fmla="*/ 14 w 22"/>
                    <a:gd name="T11" fmla="*/ 54 h 304"/>
                    <a:gd name="T12" fmla="*/ 14 w 22"/>
                    <a:gd name="T13" fmla="*/ 54 h 304"/>
                    <a:gd name="T14" fmla="*/ 14 w 22"/>
                    <a:gd name="T15" fmla="*/ 26 h 304"/>
                    <a:gd name="T16" fmla="*/ 14 w 22"/>
                    <a:gd name="T17" fmla="*/ 26 h 304"/>
                    <a:gd name="T18" fmla="*/ 12 w 22"/>
                    <a:gd name="T19" fmla="*/ 16 h 304"/>
                    <a:gd name="T20" fmla="*/ 8 w 22"/>
                    <a:gd name="T21" fmla="*/ 6 h 304"/>
                    <a:gd name="T22" fmla="*/ 8 w 22"/>
                    <a:gd name="T23" fmla="*/ 6 h 304"/>
                    <a:gd name="T24" fmla="*/ 4 w 22"/>
                    <a:gd name="T25" fmla="*/ 0 h 304"/>
                    <a:gd name="T26" fmla="*/ 2 w 22"/>
                    <a:gd name="T27" fmla="*/ 0 h 304"/>
                    <a:gd name="T28" fmla="*/ 2 w 22"/>
                    <a:gd name="T29" fmla="*/ 2 h 304"/>
                    <a:gd name="T30" fmla="*/ 2 w 22"/>
                    <a:gd name="T31" fmla="*/ 2 h 304"/>
                    <a:gd name="T32" fmla="*/ 0 w 22"/>
                    <a:gd name="T33" fmla="*/ 10 h 304"/>
                    <a:gd name="T34" fmla="*/ 2 w 22"/>
                    <a:gd name="T35" fmla="*/ 18 h 304"/>
                    <a:gd name="T36" fmla="*/ 2 w 22"/>
                    <a:gd name="T37" fmla="*/ 18 h 304"/>
                    <a:gd name="T38" fmla="*/ 4 w 22"/>
                    <a:gd name="T39" fmla="*/ 40 h 304"/>
                    <a:gd name="T40" fmla="*/ 18 w 22"/>
                    <a:gd name="T41" fmla="*/ 286 h 304"/>
                    <a:gd name="T42" fmla="*/ 18 w 22"/>
                    <a:gd name="T43" fmla="*/ 286 h 304"/>
                    <a:gd name="T44" fmla="*/ 20 w 22"/>
                    <a:gd name="T45" fmla="*/ 304 h 304"/>
                    <a:gd name="T46" fmla="*/ 20 w 22"/>
                    <a:gd name="T47" fmla="*/ 30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304">
                      <a:moveTo>
                        <a:pt x="20" y="304"/>
                      </a:moveTo>
                      <a:lnTo>
                        <a:pt x="20" y="304"/>
                      </a:lnTo>
                      <a:lnTo>
                        <a:pt x="22" y="304"/>
                      </a:lnTo>
                      <a:lnTo>
                        <a:pt x="22" y="304"/>
                      </a:lnTo>
                      <a:lnTo>
                        <a:pt x="22" y="286"/>
                      </a:lnTo>
                      <a:lnTo>
                        <a:pt x="14" y="54"/>
                      </a:lnTo>
                      <a:lnTo>
                        <a:pt x="14" y="54"/>
                      </a:lnTo>
                      <a:lnTo>
                        <a:pt x="14" y="26"/>
                      </a:lnTo>
                      <a:lnTo>
                        <a:pt x="14" y="26"/>
                      </a:lnTo>
                      <a:lnTo>
                        <a:pt x="12" y="16"/>
                      </a:lnTo>
                      <a:lnTo>
                        <a:pt x="8" y="6"/>
                      </a:lnTo>
                      <a:lnTo>
                        <a:pt x="8" y="6"/>
                      </a:lnTo>
                      <a:lnTo>
                        <a:pt x="4" y="0"/>
                      </a:lnTo>
                      <a:lnTo>
                        <a:pt x="2" y="0"/>
                      </a:lnTo>
                      <a:lnTo>
                        <a:pt x="2" y="2"/>
                      </a:lnTo>
                      <a:lnTo>
                        <a:pt x="2" y="2"/>
                      </a:lnTo>
                      <a:lnTo>
                        <a:pt x="0" y="10"/>
                      </a:lnTo>
                      <a:lnTo>
                        <a:pt x="2" y="18"/>
                      </a:lnTo>
                      <a:lnTo>
                        <a:pt x="2" y="18"/>
                      </a:lnTo>
                      <a:lnTo>
                        <a:pt x="4" y="40"/>
                      </a:lnTo>
                      <a:lnTo>
                        <a:pt x="18" y="286"/>
                      </a:lnTo>
                      <a:lnTo>
                        <a:pt x="18" y="286"/>
                      </a:lnTo>
                      <a:lnTo>
                        <a:pt x="20" y="304"/>
                      </a:lnTo>
                      <a:lnTo>
                        <a:pt x="20" y="30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22"/>
                <p:cNvSpPr>
                  <a:spLocks/>
                </p:cNvSpPr>
                <p:nvPr/>
              </p:nvSpPr>
              <p:spPr bwMode="auto">
                <a:xfrm>
                  <a:off x="3362325" y="138271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23"/>
                <p:cNvSpPr>
                  <a:spLocks/>
                </p:cNvSpPr>
                <p:nvPr/>
              </p:nvSpPr>
              <p:spPr bwMode="auto">
                <a:xfrm>
                  <a:off x="3384550" y="1173163"/>
                  <a:ext cx="438150" cy="212725"/>
                </a:xfrm>
                <a:custGeom>
                  <a:avLst/>
                  <a:gdLst>
                    <a:gd name="T0" fmla="*/ 2 w 276"/>
                    <a:gd name="T1" fmla="*/ 134 h 134"/>
                    <a:gd name="T2" fmla="*/ 2 w 276"/>
                    <a:gd name="T3" fmla="*/ 134 h 134"/>
                    <a:gd name="T4" fmla="*/ 16 w 276"/>
                    <a:gd name="T5" fmla="*/ 128 h 134"/>
                    <a:gd name="T6" fmla="*/ 238 w 276"/>
                    <a:gd name="T7" fmla="*/ 20 h 134"/>
                    <a:gd name="T8" fmla="*/ 238 w 276"/>
                    <a:gd name="T9" fmla="*/ 20 h 134"/>
                    <a:gd name="T10" fmla="*/ 260 w 276"/>
                    <a:gd name="T11" fmla="*/ 12 h 134"/>
                    <a:gd name="T12" fmla="*/ 260 w 276"/>
                    <a:gd name="T13" fmla="*/ 12 h 134"/>
                    <a:gd name="T14" fmla="*/ 268 w 276"/>
                    <a:gd name="T15" fmla="*/ 10 h 134"/>
                    <a:gd name="T16" fmla="*/ 274 w 276"/>
                    <a:gd name="T17" fmla="*/ 6 h 134"/>
                    <a:gd name="T18" fmla="*/ 274 w 276"/>
                    <a:gd name="T19" fmla="*/ 6 h 134"/>
                    <a:gd name="T20" fmla="*/ 276 w 276"/>
                    <a:gd name="T21" fmla="*/ 2 h 134"/>
                    <a:gd name="T22" fmla="*/ 274 w 276"/>
                    <a:gd name="T23" fmla="*/ 2 h 134"/>
                    <a:gd name="T24" fmla="*/ 268 w 276"/>
                    <a:gd name="T25" fmla="*/ 0 h 134"/>
                    <a:gd name="T26" fmla="*/ 268 w 276"/>
                    <a:gd name="T27" fmla="*/ 0 h 134"/>
                    <a:gd name="T28" fmla="*/ 258 w 276"/>
                    <a:gd name="T29" fmla="*/ 2 h 134"/>
                    <a:gd name="T30" fmla="*/ 248 w 276"/>
                    <a:gd name="T31" fmla="*/ 6 h 134"/>
                    <a:gd name="T32" fmla="*/ 248 w 276"/>
                    <a:gd name="T33" fmla="*/ 6 h 134"/>
                    <a:gd name="T34" fmla="*/ 222 w 276"/>
                    <a:gd name="T35" fmla="*/ 18 h 134"/>
                    <a:gd name="T36" fmla="*/ 16 w 276"/>
                    <a:gd name="T37" fmla="*/ 124 h 134"/>
                    <a:gd name="T38" fmla="*/ 16 w 276"/>
                    <a:gd name="T39" fmla="*/ 124 h 134"/>
                    <a:gd name="T40" fmla="*/ 0 w 276"/>
                    <a:gd name="T41" fmla="*/ 132 h 134"/>
                    <a:gd name="T42" fmla="*/ 0 w 276"/>
                    <a:gd name="T43" fmla="*/ 132 h 134"/>
                    <a:gd name="T44" fmla="*/ 0 w 276"/>
                    <a:gd name="T45" fmla="*/ 134 h 134"/>
                    <a:gd name="T46" fmla="*/ 0 w 276"/>
                    <a:gd name="T47" fmla="*/ 134 h 134"/>
                    <a:gd name="T48" fmla="*/ 2 w 276"/>
                    <a:gd name="T49" fmla="*/ 134 h 134"/>
                    <a:gd name="T50" fmla="*/ 2 w 276"/>
                    <a:gd name="T5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6" h="134">
                      <a:moveTo>
                        <a:pt x="2" y="134"/>
                      </a:moveTo>
                      <a:lnTo>
                        <a:pt x="2" y="134"/>
                      </a:lnTo>
                      <a:lnTo>
                        <a:pt x="16" y="128"/>
                      </a:lnTo>
                      <a:lnTo>
                        <a:pt x="238" y="20"/>
                      </a:lnTo>
                      <a:lnTo>
                        <a:pt x="238" y="20"/>
                      </a:lnTo>
                      <a:lnTo>
                        <a:pt x="260" y="12"/>
                      </a:lnTo>
                      <a:lnTo>
                        <a:pt x="260" y="12"/>
                      </a:lnTo>
                      <a:lnTo>
                        <a:pt x="268" y="10"/>
                      </a:lnTo>
                      <a:lnTo>
                        <a:pt x="274" y="6"/>
                      </a:lnTo>
                      <a:lnTo>
                        <a:pt x="274" y="6"/>
                      </a:lnTo>
                      <a:lnTo>
                        <a:pt x="276" y="2"/>
                      </a:lnTo>
                      <a:lnTo>
                        <a:pt x="274" y="2"/>
                      </a:lnTo>
                      <a:lnTo>
                        <a:pt x="268" y="0"/>
                      </a:lnTo>
                      <a:lnTo>
                        <a:pt x="268" y="0"/>
                      </a:lnTo>
                      <a:lnTo>
                        <a:pt x="258" y="2"/>
                      </a:lnTo>
                      <a:lnTo>
                        <a:pt x="248" y="6"/>
                      </a:lnTo>
                      <a:lnTo>
                        <a:pt x="248" y="6"/>
                      </a:lnTo>
                      <a:lnTo>
                        <a:pt x="222" y="18"/>
                      </a:lnTo>
                      <a:lnTo>
                        <a:pt x="16" y="124"/>
                      </a:lnTo>
                      <a:lnTo>
                        <a:pt x="16" y="124"/>
                      </a:lnTo>
                      <a:lnTo>
                        <a:pt x="0" y="132"/>
                      </a:lnTo>
                      <a:lnTo>
                        <a:pt x="0" y="132"/>
                      </a:lnTo>
                      <a:lnTo>
                        <a:pt x="0" y="134"/>
                      </a:lnTo>
                      <a:lnTo>
                        <a:pt x="0" y="134"/>
                      </a:lnTo>
                      <a:lnTo>
                        <a:pt x="2" y="134"/>
                      </a:lnTo>
                      <a:lnTo>
                        <a:pt x="2" y="1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24"/>
                <p:cNvSpPr>
                  <a:spLocks noEditPoints="1"/>
                </p:cNvSpPr>
                <p:nvPr/>
              </p:nvSpPr>
              <p:spPr bwMode="auto">
                <a:xfrm>
                  <a:off x="2743200" y="306388"/>
                  <a:ext cx="1876425" cy="2406650"/>
                </a:xfrm>
                <a:custGeom>
                  <a:avLst/>
                  <a:gdLst>
                    <a:gd name="T0" fmla="*/ 1052 w 1182"/>
                    <a:gd name="T1" fmla="*/ 606 h 1516"/>
                    <a:gd name="T2" fmla="*/ 928 w 1182"/>
                    <a:gd name="T3" fmla="*/ 580 h 1516"/>
                    <a:gd name="T4" fmla="*/ 738 w 1182"/>
                    <a:gd name="T5" fmla="*/ 592 h 1516"/>
                    <a:gd name="T6" fmla="*/ 590 w 1182"/>
                    <a:gd name="T7" fmla="*/ 640 h 1516"/>
                    <a:gd name="T8" fmla="*/ 408 w 1182"/>
                    <a:gd name="T9" fmla="*/ 740 h 1516"/>
                    <a:gd name="T10" fmla="*/ 404 w 1182"/>
                    <a:gd name="T11" fmla="*/ 716 h 1516"/>
                    <a:gd name="T12" fmla="*/ 416 w 1182"/>
                    <a:gd name="T13" fmla="*/ 696 h 1516"/>
                    <a:gd name="T14" fmla="*/ 410 w 1182"/>
                    <a:gd name="T15" fmla="*/ 684 h 1516"/>
                    <a:gd name="T16" fmla="*/ 400 w 1182"/>
                    <a:gd name="T17" fmla="*/ 674 h 1516"/>
                    <a:gd name="T18" fmla="*/ 390 w 1182"/>
                    <a:gd name="T19" fmla="*/ 670 h 1516"/>
                    <a:gd name="T20" fmla="*/ 382 w 1182"/>
                    <a:gd name="T21" fmla="*/ 670 h 1516"/>
                    <a:gd name="T22" fmla="*/ 360 w 1182"/>
                    <a:gd name="T23" fmla="*/ 676 h 1516"/>
                    <a:gd name="T24" fmla="*/ 346 w 1182"/>
                    <a:gd name="T25" fmla="*/ 692 h 1516"/>
                    <a:gd name="T26" fmla="*/ 336 w 1182"/>
                    <a:gd name="T27" fmla="*/ 652 h 1516"/>
                    <a:gd name="T28" fmla="*/ 330 w 1182"/>
                    <a:gd name="T29" fmla="*/ 454 h 1516"/>
                    <a:gd name="T30" fmla="*/ 278 w 1182"/>
                    <a:gd name="T31" fmla="*/ 264 h 1516"/>
                    <a:gd name="T32" fmla="*/ 202 w 1182"/>
                    <a:gd name="T33" fmla="*/ 132 h 1516"/>
                    <a:gd name="T34" fmla="*/ 102 w 1182"/>
                    <a:gd name="T35" fmla="*/ 36 h 1516"/>
                    <a:gd name="T36" fmla="*/ 26 w 1182"/>
                    <a:gd name="T37" fmla="*/ 612 h 1516"/>
                    <a:gd name="T38" fmla="*/ 42 w 1182"/>
                    <a:gd name="T39" fmla="*/ 658 h 1516"/>
                    <a:gd name="T40" fmla="*/ 16 w 1182"/>
                    <a:gd name="T41" fmla="*/ 1072 h 1516"/>
                    <a:gd name="T42" fmla="*/ 172 w 1182"/>
                    <a:gd name="T43" fmla="*/ 898 h 1516"/>
                    <a:gd name="T44" fmla="*/ 208 w 1182"/>
                    <a:gd name="T45" fmla="*/ 874 h 1516"/>
                    <a:gd name="T46" fmla="*/ 226 w 1182"/>
                    <a:gd name="T47" fmla="*/ 896 h 1516"/>
                    <a:gd name="T48" fmla="*/ 158 w 1182"/>
                    <a:gd name="T49" fmla="*/ 998 h 1516"/>
                    <a:gd name="T50" fmla="*/ 122 w 1182"/>
                    <a:gd name="T51" fmla="*/ 1062 h 1516"/>
                    <a:gd name="T52" fmla="*/ 162 w 1182"/>
                    <a:gd name="T53" fmla="*/ 1118 h 1516"/>
                    <a:gd name="T54" fmla="*/ 220 w 1182"/>
                    <a:gd name="T55" fmla="*/ 1036 h 1516"/>
                    <a:gd name="T56" fmla="*/ 276 w 1182"/>
                    <a:gd name="T57" fmla="*/ 942 h 1516"/>
                    <a:gd name="T58" fmla="*/ 306 w 1182"/>
                    <a:gd name="T59" fmla="*/ 920 h 1516"/>
                    <a:gd name="T60" fmla="*/ 316 w 1182"/>
                    <a:gd name="T61" fmla="*/ 942 h 1516"/>
                    <a:gd name="T62" fmla="*/ 250 w 1182"/>
                    <a:gd name="T63" fmla="*/ 1148 h 1516"/>
                    <a:gd name="T64" fmla="*/ 224 w 1182"/>
                    <a:gd name="T65" fmla="*/ 1250 h 1516"/>
                    <a:gd name="T66" fmla="*/ 232 w 1182"/>
                    <a:gd name="T67" fmla="*/ 1342 h 1516"/>
                    <a:gd name="T68" fmla="*/ 242 w 1182"/>
                    <a:gd name="T69" fmla="*/ 1400 h 1516"/>
                    <a:gd name="T70" fmla="*/ 258 w 1182"/>
                    <a:gd name="T71" fmla="*/ 1432 h 1516"/>
                    <a:gd name="T72" fmla="*/ 310 w 1182"/>
                    <a:gd name="T73" fmla="*/ 1496 h 1516"/>
                    <a:gd name="T74" fmla="*/ 314 w 1182"/>
                    <a:gd name="T75" fmla="*/ 1458 h 1516"/>
                    <a:gd name="T76" fmla="*/ 300 w 1182"/>
                    <a:gd name="T77" fmla="*/ 1390 h 1516"/>
                    <a:gd name="T78" fmla="*/ 316 w 1182"/>
                    <a:gd name="T79" fmla="*/ 1298 h 1516"/>
                    <a:gd name="T80" fmla="*/ 350 w 1182"/>
                    <a:gd name="T81" fmla="*/ 1252 h 1516"/>
                    <a:gd name="T82" fmla="*/ 378 w 1182"/>
                    <a:gd name="T83" fmla="*/ 1242 h 1516"/>
                    <a:gd name="T84" fmla="*/ 426 w 1182"/>
                    <a:gd name="T85" fmla="*/ 1228 h 1516"/>
                    <a:gd name="T86" fmla="*/ 440 w 1182"/>
                    <a:gd name="T87" fmla="*/ 1210 h 1516"/>
                    <a:gd name="T88" fmla="*/ 480 w 1182"/>
                    <a:gd name="T89" fmla="*/ 1202 h 1516"/>
                    <a:gd name="T90" fmla="*/ 554 w 1182"/>
                    <a:gd name="T91" fmla="*/ 1172 h 1516"/>
                    <a:gd name="T92" fmla="*/ 620 w 1182"/>
                    <a:gd name="T93" fmla="*/ 1120 h 1516"/>
                    <a:gd name="T94" fmla="*/ 612 w 1182"/>
                    <a:gd name="T95" fmla="*/ 1058 h 1516"/>
                    <a:gd name="T96" fmla="*/ 558 w 1182"/>
                    <a:gd name="T97" fmla="*/ 938 h 1516"/>
                    <a:gd name="T98" fmla="*/ 688 w 1182"/>
                    <a:gd name="T99" fmla="*/ 1006 h 1516"/>
                    <a:gd name="T100" fmla="*/ 760 w 1182"/>
                    <a:gd name="T101" fmla="*/ 1020 h 1516"/>
                    <a:gd name="T102" fmla="*/ 818 w 1182"/>
                    <a:gd name="T103" fmla="*/ 992 h 1516"/>
                    <a:gd name="T104" fmla="*/ 852 w 1182"/>
                    <a:gd name="T105" fmla="*/ 966 h 1516"/>
                    <a:gd name="T106" fmla="*/ 890 w 1182"/>
                    <a:gd name="T107" fmla="*/ 942 h 1516"/>
                    <a:gd name="T108" fmla="*/ 898 w 1182"/>
                    <a:gd name="T109" fmla="*/ 922 h 1516"/>
                    <a:gd name="T110" fmla="*/ 932 w 1182"/>
                    <a:gd name="T111" fmla="*/ 904 h 1516"/>
                    <a:gd name="T112" fmla="*/ 936 w 1182"/>
                    <a:gd name="T113" fmla="*/ 892 h 1516"/>
                    <a:gd name="T114" fmla="*/ 984 w 1182"/>
                    <a:gd name="T115" fmla="*/ 858 h 1516"/>
                    <a:gd name="T116" fmla="*/ 1020 w 1182"/>
                    <a:gd name="T117" fmla="*/ 838 h 1516"/>
                    <a:gd name="T118" fmla="*/ 1064 w 1182"/>
                    <a:gd name="T119" fmla="*/ 826 h 1516"/>
                    <a:gd name="T120" fmla="*/ 1086 w 1182"/>
                    <a:gd name="T121" fmla="*/ 814 h 1516"/>
                    <a:gd name="T122" fmla="*/ 1168 w 1182"/>
                    <a:gd name="T123" fmla="*/ 760 h 1516"/>
                    <a:gd name="T124" fmla="*/ 390 w 1182"/>
                    <a:gd name="T125" fmla="*/ 678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82" h="1516">
                      <a:moveTo>
                        <a:pt x="1136" y="650"/>
                      </a:moveTo>
                      <a:lnTo>
                        <a:pt x="1098" y="626"/>
                      </a:lnTo>
                      <a:lnTo>
                        <a:pt x="1098" y="626"/>
                      </a:lnTo>
                      <a:lnTo>
                        <a:pt x="1086" y="620"/>
                      </a:lnTo>
                      <a:lnTo>
                        <a:pt x="1052" y="606"/>
                      </a:lnTo>
                      <a:lnTo>
                        <a:pt x="1026" y="598"/>
                      </a:lnTo>
                      <a:lnTo>
                        <a:pt x="998" y="590"/>
                      </a:lnTo>
                      <a:lnTo>
                        <a:pt x="964" y="584"/>
                      </a:lnTo>
                      <a:lnTo>
                        <a:pt x="928" y="580"/>
                      </a:lnTo>
                      <a:lnTo>
                        <a:pt x="928" y="580"/>
                      </a:lnTo>
                      <a:lnTo>
                        <a:pt x="890" y="578"/>
                      </a:lnTo>
                      <a:lnTo>
                        <a:pt x="852" y="578"/>
                      </a:lnTo>
                      <a:lnTo>
                        <a:pt x="814" y="580"/>
                      </a:lnTo>
                      <a:lnTo>
                        <a:pt x="776" y="586"/>
                      </a:lnTo>
                      <a:lnTo>
                        <a:pt x="738" y="592"/>
                      </a:lnTo>
                      <a:lnTo>
                        <a:pt x="700" y="602"/>
                      </a:lnTo>
                      <a:lnTo>
                        <a:pt x="662" y="614"/>
                      </a:lnTo>
                      <a:lnTo>
                        <a:pt x="622" y="628"/>
                      </a:lnTo>
                      <a:lnTo>
                        <a:pt x="622" y="628"/>
                      </a:lnTo>
                      <a:lnTo>
                        <a:pt x="590" y="640"/>
                      </a:lnTo>
                      <a:lnTo>
                        <a:pt x="558" y="654"/>
                      </a:lnTo>
                      <a:lnTo>
                        <a:pt x="496" y="686"/>
                      </a:lnTo>
                      <a:lnTo>
                        <a:pt x="444" y="716"/>
                      </a:lnTo>
                      <a:lnTo>
                        <a:pt x="408" y="740"/>
                      </a:lnTo>
                      <a:lnTo>
                        <a:pt x="408" y="740"/>
                      </a:lnTo>
                      <a:lnTo>
                        <a:pt x="404" y="736"/>
                      </a:lnTo>
                      <a:lnTo>
                        <a:pt x="404" y="736"/>
                      </a:lnTo>
                      <a:lnTo>
                        <a:pt x="406" y="728"/>
                      </a:lnTo>
                      <a:lnTo>
                        <a:pt x="404" y="716"/>
                      </a:lnTo>
                      <a:lnTo>
                        <a:pt x="404" y="716"/>
                      </a:lnTo>
                      <a:lnTo>
                        <a:pt x="410" y="714"/>
                      </a:lnTo>
                      <a:lnTo>
                        <a:pt x="414" y="708"/>
                      </a:lnTo>
                      <a:lnTo>
                        <a:pt x="414" y="708"/>
                      </a:lnTo>
                      <a:lnTo>
                        <a:pt x="416" y="702"/>
                      </a:lnTo>
                      <a:lnTo>
                        <a:pt x="416" y="696"/>
                      </a:lnTo>
                      <a:lnTo>
                        <a:pt x="414" y="690"/>
                      </a:lnTo>
                      <a:lnTo>
                        <a:pt x="408" y="686"/>
                      </a:lnTo>
                      <a:lnTo>
                        <a:pt x="408" y="686"/>
                      </a:lnTo>
                      <a:lnTo>
                        <a:pt x="406" y="686"/>
                      </a:lnTo>
                      <a:lnTo>
                        <a:pt x="410" y="684"/>
                      </a:lnTo>
                      <a:lnTo>
                        <a:pt x="406" y="680"/>
                      </a:lnTo>
                      <a:lnTo>
                        <a:pt x="404" y="680"/>
                      </a:lnTo>
                      <a:lnTo>
                        <a:pt x="404" y="678"/>
                      </a:lnTo>
                      <a:lnTo>
                        <a:pt x="402" y="672"/>
                      </a:lnTo>
                      <a:lnTo>
                        <a:pt x="400" y="674"/>
                      </a:lnTo>
                      <a:lnTo>
                        <a:pt x="400" y="672"/>
                      </a:lnTo>
                      <a:lnTo>
                        <a:pt x="398" y="672"/>
                      </a:lnTo>
                      <a:lnTo>
                        <a:pt x="394" y="670"/>
                      </a:lnTo>
                      <a:lnTo>
                        <a:pt x="392" y="672"/>
                      </a:lnTo>
                      <a:lnTo>
                        <a:pt x="390" y="670"/>
                      </a:lnTo>
                      <a:lnTo>
                        <a:pt x="388" y="670"/>
                      </a:lnTo>
                      <a:lnTo>
                        <a:pt x="388" y="674"/>
                      </a:lnTo>
                      <a:lnTo>
                        <a:pt x="388" y="676"/>
                      </a:lnTo>
                      <a:lnTo>
                        <a:pt x="388" y="676"/>
                      </a:lnTo>
                      <a:lnTo>
                        <a:pt x="382" y="670"/>
                      </a:lnTo>
                      <a:lnTo>
                        <a:pt x="382" y="670"/>
                      </a:lnTo>
                      <a:lnTo>
                        <a:pt x="376" y="668"/>
                      </a:lnTo>
                      <a:lnTo>
                        <a:pt x="370" y="670"/>
                      </a:lnTo>
                      <a:lnTo>
                        <a:pt x="364" y="672"/>
                      </a:lnTo>
                      <a:lnTo>
                        <a:pt x="360" y="676"/>
                      </a:lnTo>
                      <a:lnTo>
                        <a:pt x="360" y="676"/>
                      </a:lnTo>
                      <a:lnTo>
                        <a:pt x="358" y="682"/>
                      </a:lnTo>
                      <a:lnTo>
                        <a:pt x="358" y="686"/>
                      </a:lnTo>
                      <a:lnTo>
                        <a:pt x="358" y="686"/>
                      </a:lnTo>
                      <a:lnTo>
                        <a:pt x="346" y="692"/>
                      </a:lnTo>
                      <a:lnTo>
                        <a:pt x="338" y="698"/>
                      </a:lnTo>
                      <a:lnTo>
                        <a:pt x="338" y="698"/>
                      </a:lnTo>
                      <a:lnTo>
                        <a:pt x="334" y="696"/>
                      </a:lnTo>
                      <a:lnTo>
                        <a:pt x="334" y="696"/>
                      </a:lnTo>
                      <a:lnTo>
                        <a:pt x="336" y="652"/>
                      </a:lnTo>
                      <a:lnTo>
                        <a:pt x="338" y="592"/>
                      </a:lnTo>
                      <a:lnTo>
                        <a:pt x="336" y="524"/>
                      </a:lnTo>
                      <a:lnTo>
                        <a:pt x="334" y="488"/>
                      </a:lnTo>
                      <a:lnTo>
                        <a:pt x="330" y="454"/>
                      </a:lnTo>
                      <a:lnTo>
                        <a:pt x="330" y="454"/>
                      </a:lnTo>
                      <a:lnTo>
                        <a:pt x="322" y="412"/>
                      </a:lnTo>
                      <a:lnTo>
                        <a:pt x="314" y="372"/>
                      </a:lnTo>
                      <a:lnTo>
                        <a:pt x="304" y="334"/>
                      </a:lnTo>
                      <a:lnTo>
                        <a:pt x="292" y="298"/>
                      </a:lnTo>
                      <a:lnTo>
                        <a:pt x="278" y="264"/>
                      </a:lnTo>
                      <a:lnTo>
                        <a:pt x="262" y="230"/>
                      </a:lnTo>
                      <a:lnTo>
                        <a:pt x="244" y="196"/>
                      </a:lnTo>
                      <a:lnTo>
                        <a:pt x="224" y="164"/>
                      </a:lnTo>
                      <a:lnTo>
                        <a:pt x="224" y="164"/>
                      </a:lnTo>
                      <a:lnTo>
                        <a:pt x="202" y="132"/>
                      </a:lnTo>
                      <a:lnTo>
                        <a:pt x="182" y="106"/>
                      </a:lnTo>
                      <a:lnTo>
                        <a:pt x="160" y="84"/>
                      </a:lnTo>
                      <a:lnTo>
                        <a:pt x="142" y="68"/>
                      </a:lnTo>
                      <a:lnTo>
                        <a:pt x="114" y="44"/>
                      </a:lnTo>
                      <a:lnTo>
                        <a:pt x="102" y="36"/>
                      </a:lnTo>
                      <a:lnTo>
                        <a:pt x="62" y="14"/>
                      </a:lnTo>
                      <a:lnTo>
                        <a:pt x="20" y="0"/>
                      </a:lnTo>
                      <a:lnTo>
                        <a:pt x="0" y="2"/>
                      </a:lnTo>
                      <a:lnTo>
                        <a:pt x="0" y="598"/>
                      </a:lnTo>
                      <a:lnTo>
                        <a:pt x="26" y="612"/>
                      </a:lnTo>
                      <a:lnTo>
                        <a:pt x="64" y="640"/>
                      </a:lnTo>
                      <a:lnTo>
                        <a:pt x="88" y="658"/>
                      </a:lnTo>
                      <a:lnTo>
                        <a:pt x="88" y="660"/>
                      </a:lnTo>
                      <a:lnTo>
                        <a:pt x="88" y="660"/>
                      </a:lnTo>
                      <a:lnTo>
                        <a:pt x="42" y="658"/>
                      </a:lnTo>
                      <a:lnTo>
                        <a:pt x="20" y="660"/>
                      </a:lnTo>
                      <a:lnTo>
                        <a:pt x="0" y="662"/>
                      </a:lnTo>
                      <a:lnTo>
                        <a:pt x="0" y="1086"/>
                      </a:lnTo>
                      <a:lnTo>
                        <a:pt x="0" y="1086"/>
                      </a:lnTo>
                      <a:lnTo>
                        <a:pt x="16" y="1072"/>
                      </a:lnTo>
                      <a:lnTo>
                        <a:pt x="16" y="1072"/>
                      </a:lnTo>
                      <a:lnTo>
                        <a:pt x="52" y="1030"/>
                      </a:lnTo>
                      <a:lnTo>
                        <a:pt x="112" y="962"/>
                      </a:lnTo>
                      <a:lnTo>
                        <a:pt x="144" y="926"/>
                      </a:lnTo>
                      <a:lnTo>
                        <a:pt x="172" y="898"/>
                      </a:lnTo>
                      <a:lnTo>
                        <a:pt x="192" y="878"/>
                      </a:lnTo>
                      <a:lnTo>
                        <a:pt x="200" y="874"/>
                      </a:lnTo>
                      <a:lnTo>
                        <a:pt x="204" y="872"/>
                      </a:lnTo>
                      <a:lnTo>
                        <a:pt x="204" y="872"/>
                      </a:lnTo>
                      <a:lnTo>
                        <a:pt x="208" y="874"/>
                      </a:lnTo>
                      <a:lnTo>
                        <a:pt x="212" y="874"/>
                      </a:lnTo>
                      <a:lnTo>
                        <a:pt x="224" y="872"/>
                      </a:lnTo>
                      <a:lnTo>
                        <a:pt x="238" y="866"/>
                      </a:lnTo>
                      <a:lnTo>
                        <a:pt x="252" y="860"/>
                      </a:lnTo>
                      <a:lnTo>
                        <a:pt x="226" y="896"/>
                      </a:lnTo>
                      <a:lnTo>
                        <a:pt x="218" y="910"/>
                      </a:lnTo>
                      <a:lnTo>
                        <a:pt x="202" y="924"/>
                      </a:lnTo>
                      <a:lnTo>
                        <a:pt x="186" y="950"/>
                      </a:lnTo>
                      <a:lnTo>
                        <a:pt x="182" y="958"/>
                      </a:lnTo>
                      <a:lnTo>
                        <a:pt x="158" y="998"/>
                      </a:lnTo>
                      <a:lnTo>
                        <a:pt x="162" y="1004"/>
                      </a:lnTo>
                      <a:lnTo>
                        <a:pt x="160" y="1010"/>
                      </a:lnTo>
                      <a:lnTo>
                        <a:pt x="150" y="1012"/>
                      </a:lnTo>
                      <a:lnTo>
                        <a:pt x="140" y="1032"/>
                      </a:lnTo>
                      <a:lnTo>
                        <a:pt x="122" y="1062"/>
                      </a:lnTo>
                      <a:lnTo>
                        <a:pt x="120" y="1094"/>
                      </a:lnTo>
                      <a:lnTo>
                        <a:pt x="128" y="1120"/>
                      </a:lnTo>
                      <a:lnTo>
                        <a:pt x="142" y="1104"/>
                      </a:lnTo>
                      <a:lnTo>
                        <a:pt x="134" y="1124"/>
                      </a:lnTo>
                      <a:lnTo>
                        <a:pt x="162" y="1118"/>
                      </a:lnTo>
                      <a:lnTo>
                        <a:pt x="188" y="1100"/>
                      </a:lnTo>
                      <a:lnTo>
                        <a:pt x="206" y="1070"/>
                      </a:lnTo>
                      <a:lnTo>
                        <a:pt x="218" y="1052"/>
                      </a:lnTo>
                      <a:lnTo>
                        <a:pt x="216" y="1042"/>
                      </a:lnTo>
                      <a:lnTo>
                        <a:pt x="220" y="1036"/>
                      </a:lnTo>
                      <a:lnTo>
                        <a:pt x="228" y="1038"/>
                      </a:lnTo>
                      <a:lnTo>
                        <a:pt x="250" y="998"/>
                      </a:lnTo>
                      <a:lnTo>
                        <a:pt x="254" y="992"/>
                      </a:lnTo>
                      <a:lnTo>
                        <a:pt x="272" y="964"/>
                      </a:lnTo>
                      <a:lnTo>
                        <a:pt x="276" y="942"/>
                      </a:lnTo>
                      <a:lnTo>
                        <a:pt x="284" y="930"/>
                      </a:lnTo>
                      <a:lnTo>
                        <a:pt x="302" y="890"/>
                      </a:lnTo>
                      <a:lnTo>
                        <a:pt x="302" y="890"/>
                      </a:lnTo>
                      <a:lnTo>
                        <a:pt x="304" y="906"/>
                      </a:lnTo>
                      <a:lnTo>
                        <a:pt x="306" y="920"/>
                      </a:lnTo>
                      <a:lnTo>
                        <a:pt x="310" y="932"/>
                      </a:lnTo>
                      <a:lnTo>
                        <a:pt x="312" y="936"/>
                      </a:lnTo>
                      <a:lnTo>
                        <a:pt x="314" y="938"/>
                      </a:lnTo>
                      <a:lnTo>
                        <a:pt x="314" y="938"/>
                      </a:lnTo>
                      <a:lnTo>
                        <a:pt x="316" y="942"/>
                      </a:lnTo>
                      <a:lnTo>
                        <a:pt x="316" y="952"/>
                      </a:lnTo>
                      <a:lnTo>
                        <a:pt x="308" y="980"/>
                      </a:lnTo>
                      <a:lnTo>
                        <a:pt x="296" y="1018"/>
                      </a:lnTo>
                      <a:lnTo>
                        <a:pt x="282" y="1062"/>
                      </a:lnTo>
                      <a:lnTo>
                        <a:pt x="250" y="1148"/>
                      </a:lnTo>
                      <a:lnTo>
                        <a:pt x="230" y="1198"/>
                      </a:lnTo>
                      <a:lnTo>
                        <a:pt x="230" y="1198"/>
                      </a:lnTo>
                      <a:lnTo>
                        <a:pt x="228" y="1208"/>
                      </a:lnTo>
                      <a:lnTo>
                        <a:pt x="226" y="1220"/>
                      </a:lnTo>
                      <a:lnTo>
                        <a:pt x="224" y="1250"/>
                      </a:lnTo>
                      <a:lnTo>
                        <a:pt x="224" y="1278"/>
                      </a:lnTo>
                      <a:lnTo>
                        <a:pt x="224" y="1304"/>
                      </a:lnTo>
                      <a:lnTo>
                        <a:pt x="224" y="1304"/>
                      </a:lnTo>
                      <a:lnTo>
                        <a:pt x="228" y="1324"/>
                      </a:lnTo>
                      <a:lnTo>
                        <a:pt x="232" y="1342"/>
                      </a:lnTo>
                      <a:lnTo>
                        <a:pt x="236" y="1362"/>
                      </a:lnTo>
                      <a:lnTo>
                        <a:pt x="236" y="1362"/>
                      </a:lnTo>
                      <a:lnTo>
                        <a:pt x="238" y="1380"/>
                      </a:lnTo>
                      <a:lnTo>
                        <a:pt x="240" y="1394"/>
                      </a:lnTo>
                      <a:lnTo>
                        <a:pt x="242" y="1400"/>
                      </a:lnTo>
                      <a:lnTo>
                        <a:pt x="246" y="1404"/>
                      </a:lnTo>
                      <a:lnTo>
                        <a:pt x="246" y="1404"/>
                      </a:lnTo>
                      <a:lnTo>
                        <a:pt x="252" y="1412"/>
                      </a:lnTo>
                      <a:lnTo>
                        <a:pt x="254" y="1420"/>
                      </a:lnTo>
                      <a:lnTo>
                        <a:pt x="258" y="1432"/>
                      </a:lnTo>
                      <a:lnTo>
                        <a:pt x="244" y="1448"/>
                      </a:lnTo>
                      <a:lnTo>
                        <a:pt x="258" y="1516"/>
                      </a:lnTo>
                      <a:lnTo>
                        <a:pt x="304" y="1516"/>
                      </a:lnTo>
                      <a:lnTo>
                        <a:pt x="304" y="1516"/>
                      </a:lnTo>
                      <a:lnTo>
                        <a:pt x="310" y="1496"/>
                      </a:lnTo>
                      <a:lnTo>
                        <a:pt x="310" y="1496"/>
                      </a:lnTo>
                      <a:lnTo>
                        <a:pt x="314" y="1482"/>
                      </a:lnTo>
                      <a:lnTo>
                        <a:pt x="314" y="1470"/>
                      </a:lnTo>
                      <a:lnTo>
                        <a:pt x="314" y="1458"/>
                      </a:lnTo>
                      <a:lnTo>
                        <a:pt x="314" y="1458"/>
                      </a:lnTo>
                      <a:lnTo>
                        <a:pt x="314" y="1452"/>
                      </a:lnTo>
                      <a:lnTo>
                        <a:pt x="312" y="1440"/>
                      </a:lnTo>
                      <a:lnTo>
                        <a:pt x="310" y="1418"/>
                      </a:lnTo>
                      <a:lnTo>
                        <a:pt x="300" y="1390"/>
                      </a:lnTo>
                      <a:lnTo>
                        <a:pt x="300" y="1390"/>
                      </a:lnTo>
                      <a:lnTo>
                        <a:pt x="298" y="1372"/>
                      </a:lnTo>
                      <a:lnTo>
                        <a:pt x="298" y="1356"/>
                      </a:lnTo>
                      <a:lnTo>
                        <a:pt x="300" y="1338"/>
                      </a:lnTo>
                      <a:lnTo>
                        <a:pt x="306" y="1322"/>
                      </a:lnTo>
                      <a:lnTo>
                        <a:pt x="316" y="1298"/>
                      </a:lnTo>
                      <a:lnTo>
                        <a:pt x="320" y="1290"/>
                      </a:lnTo>
                      <a:lnTo>
                        <a:pt x="320" y="1290"/>
                      </a:lnTo>
                      <a:lnTo>
                        <a:pt x="326" y="1280"/>
                      </a:lnTo>
                      <a:lnTo>
                        <a:pt x="342" y="1262"/>
                      </a:lnTo>
                      <a:lnTo>
                        <a:pt x="350" y="1252"/>
                      </a:lnTo>
                      <a:lnTo>
                        <a:pt x="360" y="1246"/>
                      </a:lnTo>
                      <a:lnTo>
                        <a:pt x="368" y="1242"/>
                      </a:lnTo>
                      <a:lnTo>
                        <a:pt x="374" y="1240"/>
                      </a:lnTo>
                      <a:lnTo>
                        <a:pt x="378" y="1242"/>
                      </a:lnTo>
                      <a:lnTo>
                        <a:pt x="378" y="1242"/>
                      </a:lnTo>
                      <a:lnTo>
                        <a:pt x="386" y="1244"/>
                      </a:lnTo>
                      <a:lnTo>
                        <a:pt x="394" y="1242"/>
                      </a:lnTo>
                      <a:lnTo>
                        <a:pt x="404" y="1240"/>
                      </a:lnTo>
                      <a:lnTo>
                        <a:pt x="412" y="1236"/>
                      </a:lnTo>
                      <a:lnTo>
                        <a:pt x="426" y="1228"/>
                      </a:lnTo>
                      <a:lnTo>
                        <a:pt x="430" y="1224"/>
                      </a:lnTo>
                      <a:lnTo>
                        <a:pt x="430" y="1224"/>
                      </a:lnTo>
                      <a:lnTo>
                        <a:pt x="432" y="1220"/>
                      </a:lnTo>
                      <a:lnTo>
                        <a:pt x="436" y="1216"/>
                      </a:lnTo>
                      <a:lnTo>
                        <a:pt x="440" y="1210"/>
                      </a:lnTo>
                      <a:lnTo>
                        <a:pt x="446" y="1206"/>
                      </a:lnTo>
                      <a:lnTo>
                        <a:pt x="454" y="1204"/>
                      </a:lnTo>
                      <a:lnTo>
                        <a:pt x="466" y="1202"/>
                      </a:lnTo>
                      <a:lnTo>
                        <a:pt x="480" y="1202"/>
                      </a:lnTo>
                      <a:lnTo>
                        <a:pt x="480" y="1202"/>
                      </a:lnTo>
                      <a:lnTo>
                        <a:pt x="488" y="1204"/>
                      </a:lnTo>
                      <a:lnTo>
                        <a:pt x="496" y="1202"/>
                      </a:lnTo>
                      <a:lnTo>
                        <a:pt x="514" y="1196"/>
                      </a:lnTo>
                      <a:lnTo>
                        <a:pt x="534" y="1186"/>
                      </a:lnTo>
                      <a:lnTo>
                        <a:pt x="554" y="1172"/>
                      </a:lnTo>
                      <a:lnTo>
                        <a:pt x="586" y="1148"/>
                      </a:lnTo>
                      <a:lnTo>
                        <a:pt x="598" y="1136"/>
                      </a:lnTo>
                      <a:lnTo>
                        <a:pt x="616" y="1120"/>
                      </a:lnTo>
                      <a:lnTo>
                        <a:pt x="616" y="1120"/>
                      </a:lnTo>
                      <a:lnTo>
                        <a:pt x="620" y="1120"/>
                      </a:lnTo>
                      <a:lnTo>
                        <a:pt x="622" y="1120"/>
                      </a:lnTo>
                      <a:lnTo>
                        <a:pt x="624" y="1116"/>
                      </a:lnTo>
                      <a:lnTo>
                        <a:pt x="624" y="1104"/>
                      </a:lnTo>
                      <a:lnTo>
                        <a:pt x="620" y="1086"/>
                      </a:lnTo>
                      <a:lnTo>
                        <a:pt x="612" y="1058"/>
                      </a:lnTo>
                      <a:lnTo>
                        <a:pt x="598" y="1018"/>
                      </a:lnTo>
                      <a:lnTo>
                        <a:pt x="598" y="1018"/>
                      </a:lnTo>
                      <a:lnTo>
                        <a:pt x="590" y="998"/>
                      </a:lnTo>
                      <a:lnTo>
                        <a:pt x="580" y="978"/>
                      </a:lnTo>
                      <a:lnTo>
                        <a:pt x="558" y="938"/>
                      </a:lnTo>
                      <a:lnTo>
                        <a:pt x="558" y="938"/>
                      </a:lnTo>
                      <a:lnTo>
                        <a:pt x="586" y="948"/>
                      </a:lnTo>
                      <a:lnTo>
                        <a:pt x="628" y="970"/>
                      </a:lnTo>
                      <a:lnTo>
                        <a:pt x="658" y="986"/>
                      </a:lnTo>
                      <a:lnTo>
                        <a:pt x="688" y="1006"/>
                      </a:lnTo>
                      <a:lnTo>
                        <a:pt x="722" y="1020"/>
                      </a:lnTo>
                      <a:lnTo>
                        <a:pt x="722" y="1020"/>
                      </a:lnTo>
                      <a:lnTo>
                        <a:pt x="738" y="1022"/>
                      </a:lnTo>
                      <a:lnTo>
                        <a:pt x="750" y="1022"/>
                      </a:lnTo>
                      <a:lnTo>
                        <a:pt x="760" y="1020"/>
                      </a:lnTo>
                      <a:lnTo>
                        <a:pt x="760" y="1020"/>
                      </a:lnTo>
                      <a:lnTo>
                        <a:pt x="776" y="1012"/>
                      </a:lnTo>
                      <a:lnTo>
                        <a:pt x="802" y="1000"/>
                      </a:lnTo>
                      <a:lnTo>
                        <a:pt x="802" y="1000"/>
                      </a:lnTo>
                      <a:lnTo>
                        <a:pt x="818" y="992"/>
                      </a:lnTo>
                      <a:lnTo>
                        <a:pt x="830" y="986"/>
                      </a:lnTo>
                      <a:lnTo>
                        <a:pt x="836" y="980"/>
                      </a:lnTo>
                      <a:lnTo>
                        <a:pt x="836" y="980"/>
                      </a:lnTo>
                      <a:lnTo>
                        <a:pt x="846" y="972"/>
                      </a:lnTo>
                      <a:lnTo>
                        <a:pt x="852" y="966"/>
                      </a:lnTo>
                      <a:lnTo>
                        <a:pt x="858" y="962"/>
                      </a:lnTo>
                      <a:lnTo>
                        <a:pt x="858" y="962"/>
                      </a:lnTo>
                      <a:lnTo>
                        <a:pt x="868" y="960"/>
                      </a:lnTo>
                      <a:lnTo>
                        <a:pt x="880" y="952"/>
                      </a:lnTo>
                      <a:lnTo>
                        <a:pt x="890" y="942"/>
                      </a:lnTo>
                      <a:lnTo>
                        <a:pt x="894" y="936"/>
                      </a:lnTo>
                      <a:lnTo>
                        <a:pt x="894" y="930"/>
                      </a:lnTo>
                      <a:lnTo>
                        <a:pt x="894" y="930"/>
                      </a:lnTo>
                      <a:lnTo>
                        <a:pt x="896" y="926"/>
                      </a:lnTo>
                      <a:lnTo>
                        <a:pt x="898" y="922"/>
                      </a:lnTo>
                      <a:lnTo>
                        <a:pt x="904" y="916"/>
                      </a:lnTo>
                      <a:lnTo>
                        <a:pt x="914" y="910"/>
                      </a:lnTo>
                      <a:lnTo>
                        <a:pt x="914" y="910"/>
                      </a:lnTo>
                      <a:lnTo>
                        <a:pt x="924" y="908"/>
                      </a:lnTo>
                      <a:lnTo>
                        <a:pt x="932" y="904"/>
                      </a:lnTo>
                      <a:lnTo>
                        <a:pt x="934" y="902"/>
                      </a:lnTo>
                      <a:lnTo>
                        <a:pt x="934" y="900"/>
                      </a:lnTo>
                      <a:lnTo>
                        <a:pt x="934" y="900"/>
                      </a:lnTo>
                      <a:lnTo>
                        <a:pt x="934" y="896"/>
                      </a:lnTo>
                      <a:lnTo>
                        <a:pt x="936" y="892"/>
                      </a:lnTo>
                      <a:lnTo>
                        <a:pt x="944" y="882"/>
                      </a:lnTo>
                      <a:lnTo>
                        <a:pt x="956" y="868"/>
                      </a:lnTo>
                      <a:lnTo>
                        <a:pt x="956" y="868"/>
                      </a:lnTo>
                      <a:lnTo>
                        <a:pt x="972" y="862"/>
                      </a:lnTo>
                      <a:lnTo>
                        <a:pt x="984" y="858"/>
                      </a:lnTo>
                      <a:lnTo>
                        <a:pt x="990" y="854"/>
                      </a:lnTo>
                      <a:lnTo>
                        <a:pt x="990" y="854"/>
                      </a:lnTo>
                      <a:lnTo>
                        <a:pt x="996" y="848"/>
                      </a:lnTo>
                      <a:lnTo>
                        <a:pt x="1006" y="842"/>
                      </a:lnTo>
                      <a:lnTo>
                        <a:pt x="1020" y="838"/>
                      </a:lnTo>
                      <a:lnTo>
                        <a:pt x="1032" y="836"/>
                      </a:lnTo>
                      <a:lnTo>
                        <a:pt x="1032" y="836"/>
                      </a:lnTo>
                      <a:lnTo>
                        <a:pt x="1044" y="836"/>
                      </a:lnTo>
                      <a:lnTo>
                        <a:pt x="1054" y="832"/>
                      </a:lnTo>
                      <a:lnTo>
                        <a:pt x="1064" y="826"/>
                      </a:lnTo>
                      <a:lnTo>
                        <a:pt x="1064" y="826"/>
                      </a:lnTo>
                      <a:lnTo>
                        <a:pt x="1072" y="820"/>
                      </a:lnTo>
                      <a:lnTo>
                        <a:pt x="1080" y="816"/>
                      </a:lnTo>
                      <a:lnTo>
                        <a:pt x="1086" y="814"/>
                      </a:lnTo>
                      <a:lnTo>
                        <a:pt x="1086" y="814"/>
                      </a:lnTo>
                      <a:lnTo>
                        <a:pt x="1096" y="812"/>
                      </a:lnTo>
                      <a:lnTo>
                        <a:pt x="1106" y="808"/>
                      </a:lnTo>
                      <a:lnTo>
                        <a:pt x="1118" y="802"/>
                      </a:lnTo>
                      <a:lnTo>
                        <a:pt x="1148" y="782"/>
                      </a:lnTo>
                      <a:lnTo>
                        <a:pt x="1168" y="760"/>
                      </a:lnTo>
                      <a:lnTo>
                        <a:pt x="1180" y="738"/>
                      </a:lnTo>
                      <a:lnTo>
                        <a:pt x="1182" y="712"/>
                      </a:lnTo>
                      <a:lnTo>
                        <a:pt x="1168" y="680"/>
                      </a:lnTo>
                      <a:lnTo>
                        <a:pt x="1136" y="650"/>
                      </a:lnTo>
                      <a:close/>
                      <a:moveTo>
                        <a:pt x="390" y="678"/>
                      </a:moveTo>
                      <a:lnTo>
                        <a:pt x="390" y="680"/>
                      </a:lnTo>
                      <a:lnTo>
                        <a:pt x="390" y="678"/>
                      </a:lnTo>
                      <a:lnTo>
                        <a:pt x="390" y="678"/>
                      </a:lnTo>
                      <a:lnTo>
                        <a:pt x="390" y="678"/>
                      </a:lnTo>
                      <a:close/>
                    </a:path>
                  </a:pathLst>
                </a:custGeom>
                <a:solidFill>
                  <a:schemeClr val="bg2">
                    <a:lumMod val="60000"/>
                    <a:lumOff val="40000"/>
                    <a:alpha val="6000"/>
                  </a:schemeClr>
                </a:solidFill>
                <a:ln w="9525">
                  <a:solidFill>
                    <a:schemeClr val="tx2">
                      <a:lumMod val="60000"/>
                      <a:lumOff val="40000"/>
                      <a:alpha val="9000"/>
                    </a:scheme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4" name="Group 92"/>
              <p:cNvGrpSpPr>
                <a:grpSpLocks noChangeAspect="1"/>
              </p:cNvGrpSpPr>
              <p:nvPr/>
            </p:nvGrpSpPr>
            <p:grpSpPr>
              <a:xfrm>
                <a:off x="4" y="2846361"/>
                <a:ext cx="930494" cy="1301751"/>
                <a:chOff x="5073650" y="2381609"/>
                <a:chExt cx="1257300" cy="1758950"/>
              </a:xfrm>
              <a:solidFill>
                <a:schemeClr val="bg2">
                  <a:lumMod val="50000"/>
                  <a:lumOff val="50000"/>
                  <a:alpha val="8000"/>
                </a:schemeClr>
              </a:solidFill>
              <a:effectLst/>
            </p:grpSpPr>
            <p:sp>
              <p:nvSpPr>
                <p:cNvPr id="200" name="Freeform 49"/>
                <p:cNvSpPr>
                  <a:spLocks/>
                </p:cNvSpPr>
                <p:nvPr/>
              </p:nvSpPr>
              <p:spPr bwMode="auto">
                <a:xfrm>
                  <a:off x="5073650" y="3192463"/>
                  <a:ext cx="114300" cy="177800"/>
                </a:xfrm>
                <a:custGeom>
                  <a:avLst/>
                  <a:gdLst>
                    <a:gd name="T0" fmla="*/ 70 w 72"/>
                    <a:gd name="T1" fmla="*/ 112 h 112"/>
                    <a:gd name="T2" fmla="*/ 70 w 72"/>
                    <a:gd name="T3" fmla="*/ 112 h 112"/>
                    <a:gd name="T4" fmla="*/ 72 w 72"/>
                    <a:gd name="T5" fmla="*/ 110 h 112"/>
                    <a:gd name="T6" fmla="*/ 72 w 72"/>
                    <a:gd name="T7" fmla="*/ 110 h 112"/>
                    <a:gd name="T8" fmla="*/ 64 w 72"/>
                    <a:gd name="T9" fmla="*/ 96 h 112"/>
                    <a:gd name="T10" fmla="*/ 8 w 72"/>
                    <a:gd name="T11" fmla="*/ 10 h 112"/>
                    <a:gd name="T12" fmla="*/ 8 w 72"/>
                    <a:gd name="T13" fmla="*/ 10 h 112"/>
                    <a:gd name="T14" fmla="*/ 2 w 72"/>
                    <a:gd name="T15" fmla="*/ 2 h 112"/>
                    <a:gd name="T16" fmla="*/ 0 w 72"/>
                    <a:gd name="T17" fmla="*/ 0 h 112"/>
                    <a:gd name="T18" fmla="*/ 0 w 72"/>
                    <a:gd name="T19" fmla="*/ 2 h 112"/>
                    <a:gd name="T20" fmla="*/ 0 w 72"/>
                    <a:gd name="T21" fmla="*/ 2 h 112"/>
                    <a:gd name="T22" fmla="*/ 2 w 72"/>
                    <a:gd name="T23" fmla="*/ 10 h 112"/>
                    <a:gd name="T24" fmla="*/ 8 w 72"/>
                    <a:gd name="T25" fmla="*/ 22 h 112"/>
                    <a:gd name="T26" fmla="*/ 60 w 72"/>
                    <a:gd name="T27" fmla="*/ 98 h 112"/>
                    <a:gd name="T28" fmla="*/ 60 w 72"/>
                    <a:gd name="T29" fmla="*/ 98 h 112"/>
                    <a:gd name="T30" fmla="*/ 66 w 72"/>
                    <a:gd name="T31" fmla="*/ 108 h 112"/>
                    <a:gd name="T32" fmla="*/ 70 w 72"/>
                    <a:gd name="T33" fmla="*/ 112 h 112"/>
                    <a:gd name="T34" fmla="*/ 70 w 72"/>
                    <a:gd name="T3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112">
                      <a:moveTo>
                        <a:pt x="70" y="112"/>
                      </a:moveTo>
                      <a:lnTo>
                        <a:pt x="70" y="112"/>
                      </a:lnTo>
                      <a:lnTo>
                        <a:pt x="72" y="110"/>
                      </a:lnTo>
                      <a:lnTo>
                        <a:pt x="72" y="110"/>
                      </a:lnTo>
                      <a:lnTo>
                        <a:pt x="64" y="96"/>
                      </a:lnTo>
                      <a:lnTo>
                        <a:pt x="8" y="10"/>
                      </a:lnTo>
                      <a:lnTo>
                        <a:pt x="8" y="10"/>
                      </a:lnTo>
                      <a:lnTo>
                        <a:pt x="2" y="2"/>
                      </a:lnTo>
                      <a:lnTo>
                        <a:pt x="0" y="0"/>
                      </a:lnTo>
                      <a:lnTo>
                        <a:pt x="0" y="2"/>
                      </a:lnTo>
                      <a:lnTo>
                        <a:pt x="0" y="2"/>
                      </a:lnTo>
                      <a:lnTo>
                        <a:pt x="2" y="10"/>
                      </a:lnTo>
                      <a:lnTo>
                        <a:pt x="8" y="22"/>
                      </a:lnTo>
                      <a:lnTo>
                        <a:pt x="60" y="98"/>
                      </a:lnTo>
                      <a:lnTo>
                        <a:pt x="60" y="98"/>
                      </a:lnTo>
                      <a:lnTo>
                        <a:pt x="66" y="108"/>
                      </a:lnTo>
                      <a:lnTo>
                        <a:pt x="70" y="112"/>
                      </a:lnTo>
                      <a:lnTo>
                        <a:pt x="70" y="1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50"/>
                <p:cNvSpPr>
                  <a:spLocks/>
                </p:cNvSpPr>
                <p:nvPr/>
              </p:nvSpPr>
              <p:spPr bwMode="auto">
                <a:xfrm>
                  <a:off x="5191125" y="3379788"/>
                  <a:ext cx="0" cy="3175"/>
                </a:xfrm>
                <a:custGeom>
                  <a:avLst/>
                  <a:gdLst>
                    <a:gd name="T0" fmla="*/ 0 h 2"/>
                    <a:gd name="T1" fmla="*/ 0 h 2"/>
                    <a:gd name="T2" fmla="*/ 2 h 2"/>
                    <a:gd name="T3" fmla="*/ 2 h 2"/>
                    <a:gd name="T4" fmla="*/ 0 h 2"/>
                    <a:gd name="T5" fmla="*/ 0 h 2"/>
                    <a:gd name="T6" fmla="*/ 0 h 2"/>
                    <a:gd name="T7" fmla="*/ 0 h 2"/>
                    <a:gd name="T8" fmla="*/ 0 h 2"/>
                    <a:gd name="T9" fmla="*/ 0 h 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51"/>
                <p:cNvSpPr>
                  <a:spLocks/>
                </p:cNvSpPr>
                <p:nvPr/>
              </p:nvSpPr>
              <p:spPr bwMode="auto">
                <a:xfrm>
                  <a:off x="5210175" y="2935288"/>
                  <a:ext cx="292100" cy="434975"/>
                </a:xfrm>
                <a:custGeom>
                  <a:avLst/>
                  <a:gdLst>
                    <a:gd name="T0" fmla="*/ 2 w 184"/>
                    <a:gd name="T1" fmla="*/ 274 h 274"/>
                    <a:gd name="T2" fmla="*/ 2 w 184"/>
                    <a:gd name="T3" fmla="*/ 274 h 274"/>
                    <a:gd name="T4" fmla="*/ 12 w 184"/>
                    <a:gd name="T5" fmla="*/ 260 h 274"/>
                    <a:gd name="T6" fmla="*/ 160 w 184"/>
                    <a:gd name="T7" fmla="*/ 36 h 274"/>
                    <a:gd name="T8" fmla="*/ 160 w 184"/>
                    <a:gd name="T9" fmla="*/ 36 h 274"/>
                    <a:gd name="T10" fmla="*/ 168 w 184"/>
                    <a:gd name="T11" fmla="*/ 26 h 274"/>
                    <a:gd name="T12" fmla="*/ 176 w 184"/>
                    <a:gd name="T13" fmla="*/ 18 h 274"/>
                    <a:gd name="T14" fmla="*/ 176 w 184"/>
                    <a:gd name="T15" fmla="*/ 18 h 274"/>
                    <a:gd name="T16" fmla="*/ 182 w 184"/>
                    <a:gd name="T17" fmla="*/ 12 h 274"/>
                    <a:gd name="T18" fmla="*/ 184 w 184"/>
                    <a:gd name="T19" fmla="*/ 4 h 274"/>
                    <a:gd name="T20" fmla="*/ 184 w 184"/>
                    <a:gd name="T21" fmla="*/ 4 h 274"/>
                    <a:gd name="T22" fmla="*/ 184 w 184"/>
                    <a:gd name="T23" fmla="*/ 2 h 274"/>
                    <a:gd name="T24" fmla="*/ 182 w 184"/>
                    <a:gd name="T25" fmla="*/ 0 h 274"/>
                    <a:gd name="T26" fmla="*/ 180 w 184"/>
                    <a:gd name="T27" fmla="*/ 0 h 274"/>
                    <a:gd name="T28" fmla="*/ 176 w 184"/>
                    <a:gd name="T29" fmla="*/ 2 h 274"/>
                    <a:gd name="T30" fmla="*/ 176 w 184"/>
                    <a:gd name="T31" fmla="*/ 2 h 274"/>
                    <a:gd name="T32" fmla="*/ 168 w 184"/>
                    <a:gd name="T33" fmla="*/ 10 h 274"/>
                    <a:gd name="T34" fmla="*/ 160 w 184"/>
                    <a:gd name="T35" fmla="*/ 20 h 274"/>
                    <a:gd name="T36" fmla="*/ 160 w 184"/>
                    <a:gd name="T37" fmla="*/ 20 h 274"/>
                    <a:gd name="T38" fmla="*/ 144 w 184"/>
                    <a:gd name="T39" fmla="*/ 44 h 274"/>
                    <a:gd name="T40" fmla="*/ 8 w 184"/>
                    <a:gd name="T41" fmla="*/ 258 h 274"/>
                    <a:gd name="T42" fmla="*/ 8 w 184"/>
                    <a:gd name="T43" fmla="*/ 258 h 274"/>
                    <a:gd name="T44" fmla="*/ 0 w 184"/>
                    <a:gd name="T45" fmla="*/ 272 h 274"/>
                    <a:gd name="T46" fmla="*/ 0 w 184"/>
                    <a:gd name="T47" fmla="*/ 272 h 274"/>
                    <a:gd name="T48" fmla="*/ 0 w 184"/>
                    <a:gd name="T49" fmla="*/ 274 h 274"/>
                    <a:gd name="T50" fmla="*/ 0 w 184"/>
                    <a:gd name="T51" fmla="*/ 274 h 274"/>
                    <a:gd name="T52" fmla="*/ 2 w 184"/>
                    <a:gd name="T53" fmla="*/ 274 h 274"/>
                    <a:gd name="T54" fmla="*/ 2 w 184"/>
                    <a:gd name="T55"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4" h="274">
                      <a:moveTo>
                        <a:pt x="2" y="274"/>
                      </a:moveTo>
                      <a:lnTo>
                        <a:pt x="2" y="274"/>
                      </a:lnTo>
                      <a:lnTo>
                        <a:pt x="12" y="260"/>
                      </a:lnTo>
                      <a:lnTo>
                        <a:pt x="160" y="36"/>
                      </a:lnTo>
                      <a:lnTo>
                        <a:pt x="160" y="36"/>
                      </a:lnTo>
                      <a:lnTo>
                        <a:pt x="168" y="26"/>
                      </a:lnTo>
                      <a:lnTo>
                        <a:pt x="176" y="18"/>
                      </a:lnTo>
                      <a:lnTo>
                        <a:pt x="176" y="18"/>
                      </a:lnTo>
                      <a:lnTo>
                        <a:pt x="182" y="12"/>
                      </a:lnTo>
                      <a:lnTo>
                        <a:pt x="184" y="4"/>
                      </a:lnTo>
                      <a:lnTo>
                        <a:pt x="184" y="4"/>
                      </a:lnTo>
                      <a:lnTo>
                        <a:pt x="184" y="2"/>
                      </a:lnTo>
                      <a:lnTo>
                        <a:pt x="182" y="0"/>
                      </a:lnTo>
                      <a:lnTo>
                        <a:pt x="180" y="0"/>
                      </a:lnTo>
                      <a:lnTo>
                        <a:pt x="176" y="2"/>
                      </a:lnTo>
                      <a:lnTo>
                        <a:pt x="176" y="2"/>
                      </a:lnTo>
                      <a:lnTo>
                        <a:pt x="168" y="10"/>
                      </a:lnTo>
                      <a:lnTo>
                        <a:pt x="160" y="20"/>
                      </a:lnTo>
                      <a:lnTo>
                        <a:pt x="160" y="20"/>
                      </a:lnTo>
                      <a:lnTo>
                        <a:pt x="144" y="44"/>
                      </a:lnTo>
                      <a:lnTo>
                        <a:pt x="8" y="258"/>
                      </a:lnTo>
                      <a:lnTo>
                        <a:pt x="8" y="258"/>
                      </a:lnTo>
                      <a:lnTo>
                        <a:pt x="0" y="272"/>
                      </a:lnTo>
                      <a:lnTo>
                        <a:pt x="0" y="272"/>
                      </a:lnTo>
                      <a:lnTo>
                        <a:pt x="0" y="274"/>
                      </a:lnTo>
                      <a:lnTo>
                        <a:pt x="0" y="274"/>
                      </a:lnTo>
                      <a:lnTo>
                        <a:pt x="2" y="274"/>
                      </a:lnTo>
                      <a:lnTo>
                        <a:pt x="2" y="27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52"/>
                <p:cNvSpPr>
                  <a:spLocks noEditPoints="1"/>
                </p:cNvSpPr>
                <p:nvPr/>
              </p:nvSpPr>
              <p:spPr bwMode="auto">
                <a:xfrm>
                  <a:off x="5073650" y="2381609"/>
                  <a:ext cx="1257300" cy="1758950"/>
                </a:xfrm>
                <a:custGeom>
                  <a:avLst/>
                  <a:gdLst>
                    <a:gd name="T0" fmla="*/ 780 w 792"/>
                    <a:gd name="T1" fmla="*/ 16 h 1108"/>
                    <a:gd name="T2" fmla="*/ 752 w 792"/>
                    <a:gd name="T3" fmla="*/ 4 h 1108"/>
                    <a:gd name="T4" fmla="*/ 622 w 792"/>
                    <a:gd name="T5" fmla="*/ 26 h 1108"/>
                    <a:gd name="T6" fmla="*/ 230 w 792"/>
                    <a:gd name="T7" fmla="*/ 382 h 1108"/>
                    <a:gd name="T8" fmla="*/ 118 w 792"/>
                    <a:gd name="T9" fmla="*/ 576 h 1108"/>
                    <a:gd name="T10" fmla="*/ 106 w 792"/>
                    <a:gd name="T11" fmla="*/ 550 h 1108"/>
                    <a:gd name="T12" fmla="*/ 112 w 792"/>
                    <a:gd name="T13" fmla="*/ 538 h 1108"/>
                    <a:gd name="T14" fmla="*/ 94 w 792"/>
                    <a:gd name="T15" fmla="*/ 520 h 1108"/>
                    <a:gd name="T16" fmla="*/ 90 w 792"/>
                    <a:gd name="T17" fmla="*/ 516 h 1108"/>
                    <a:gd name="T18" fmla="*/ 80 w 792"/>
                    <a:gd name="T19" fmla="*/ 512 h 1108"/>
                    <a:gd name="T20" fmla="*/ 72 w 792"/>
                    <a:gd name="T21" fmla="*/ 516 h 1108"/>
                    <a:gd name="T22" fmla="*/ 68 w 792"/>
                    <a:gd name="T23" fmla="*/ 522 h 1108"/>
                    <a:gd name="T24" fmla="*/ 56 w 792"/>
                    <a:gd name="T25" fmla="*/ 522 h 1108"/>
                    <a:gd name="T26" fmla="*/ 44 w 792"/>
                    <a:gd name="T27" fmla="*/ 538 h 1108"/>
                    <a:gd name="T28" fmla="*/ 40 w 792"/>
                    <a:gd name="T29" fmla="*/ 560 h 1108"/>
                    <a:gd name="T30" fmla="*/ 0 w 792"/>
                    <a:gd name="T31" fmla="*/ 900 h 1108"/>
                    <a:gd name="T32" fmla="*/ 46 w 792"/>
                    <a:gd name="T33" fmla="*/ 738 h 1108"/>
                    <a:gd name="T34" fmla="*/ 32 w 792"/>
                    <a:gd name="T35" fmla="*/ 854 h 1108"/>
                    <a:gd name="T36" fmla="*/ 40 w 792"/>
                    <a:gd name="T37" fmla="*/ 950 h 1108"/>
                    <a:gd name="T38" fmla="*/ 32 w 792"/>
                    <a:gd name="T39" fmla="*/ 1026 h 1108"/>
                    <a:gd name="T40" fmla="*/ 80 w 792"/>
                    <a:gd name="T41" fmla="*/ 1078 h 1108"/>
                    <a:gd name="T42" fmla="*/ 120 w 792"/>
                    <a:gd name="T43" fmla="*/ 964 h 1108"/>
                    <a:gd name="T44" fmla="*/ 120 w 792"/>
                    <a:gd name="T45" fmla="*/ 896 h 1108"/>
                    <a:gd name="T46" fmla="*/ 114 w 792"/>
                    <a:gd name="T47" fmla="*/ 814 h 1108"/>
                    <a:gd name="T48" fmla="*/ 108 w 792"/>
                    <a:gd name="T49" fmla="*/ 732 h 1108"/>
                    <a:gd name="T50" fmla="*/ 156 w 792"/>
                    <a:gd name="T51" fmla="*/ 900 h 1108"/>
                    <a:gd name="T52" fmla="*/ 204 w 792"/>
                    <a:gd name="T53" fmla="*/ 1010 h 1108"/>
                    <a:gd name="T54" fmla="*/ 242 w 792"/>
                    <a:gd name="T55" fmla="*/ 1064 h 1108"/>
                    <a:gd name="T56" fmla="*/ 294 w 792"/>
                    <a:gd name="T57" fmla="*/ 1102 h 1108"/>
                    <a:gd name="T58" fmla="*/ 316 w 792"/>
                    <a:gd name="T59" fmla="*/ 1104 h 1108"/>
                    <a:gd name="T60" fmla="*/ 366 w 792"/>
                    <a:gd name="T61" fmla="*/ 1096 h 1108"/>
                    <a:gd name="T62" fmla="*/ 408 w 792"/>
                    <a:gd name="T63" fmla="*/ 1072 h 1108"/>
                    <a:gd name="T64" fmla="*/ 432 w 792"/>
                    <a:gd name="T65" fmla="*/ 1058 h 1108"/>
                    <a:gd name="T66" fmla="*/ 454 w 792"/>
                    <a:gd name="T67" fmla="*/ 1034 h 1108"/>
                    <a:gd name="T68" fmla="*/ 470 w 792"/>
                    <a:gd name="T69" fmla="*/ 1030 h 1108"/>
                    <a:gd name="T70" fmla="*/ 502 w 792"/>
                    <a:gd name="T71" fmla="*/ 1002 h 1108"/>
                    <a:gd name="T72" fmla="*/ 508 w 792"/>
                    <a:gd name="T73" fmla="*/ 988 h 1108"/>
                    <a:gd name="T74" fmla="*/ 534 w 792"/>
                    <a:gd name="T75" fmla="*/ 974 h 1108"/>
                    <a:gd name="T76" fmla="*/ 550 w 792"/>
                    <a:gd name="T77" fmla="*/ 952 h 1108"/>
                    <a:gd name="T78" fmla="*/ 576 w 792"/>
                    <a:gd name="T79" fmla="*/ 860 h 1108"/>
                    <a:gd name="T80" fmla="*/ 580 w 792"/>
                    <a:gd name="T81" fmla="*/ 832 h 1108"/>
                    <a:gd name="T82" fmla="*/ 524 w 792"/>
                    <a:gd name="T83" fmla="*/ 726 h 1108"/>
                    <a:gd name="T84" fmla="*/ 460 w 792"/>
                    <a:gd name="T85" fmla="*/ 674 h 1108"/>
                    <a:gd name="T86" fmla="*/ 564 w 792"/>
                    <a:gd name="T87" fmla="*/ 630 h 1108"/>
                    <a:gd name="T88" fmla="*/ 694 w 792"/>
                    <a:gd name="T89" fmla="*/ 536 h 1108"/>
                    <a:gd name="T90" fmla="*/ 756 w 792"/>
                    <a:gd name="T91" fmla="*/ 300 h 1108"/>
                    <a:gd name="T92" fmla="*/ 74 w 792"/>
                    <a:gd name="T93" fmla="*/ 522 h 1108"/>
                    <a:gd name="T94" fmla="*/ 74 w 792"/>
                    <a:gd name="T95" fmla="*/ 522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2" h="1108">
                      <a:moveTo>
                        <a:pt x="792" y="30"/>
                      </a:moveTo>
                      <a:lnTo>
                        <a:pt x="792" y="30"/>
                      </a:lnTo>
                      <a:lnTo>
                        <a:pt x="786" y="20"/>
                      </a:lnTo>
                      <a:lnTo>
                        <a:pt x="780" y="16"/>
                      </a:lnTo>
                      <a:lnTo>
                        <a:pt x="774" y="12"/>
                      </a:lnTo>
                      <a:lnTo>
                        <a:pt x="774" y="12"/>
                      </a:lnTo>
                      <a:lnTo>
                        <a:pt x="764" y="6"/>
                      </a:lnTo>
                      <a:lnTo>
                        <a:pt x="752" y="4"/>
                      </a:lnTo>
                      <a:lnTo>
                        <a:pt x="732" y="0"/>
                      </a:lnTo>
                      <a:lnTo>
                        <a:pt x="716" y="0"/>
                      </a:lnTo>
                      <a:lnTo>
                        <a:pt x="710" y="0"/>
                      </a:lnTo>
                      <a:lnTo>
                        <a:pt x="622" y="26"/>
                      </a:lnTo>
                      <a:lnTo>
                        <a:pt x="522" y="78"/>
                      </a:lnTo>
                      <a:lnTo>
                        <a:pt x="418" y="162"/>
                      </a:lnTo>
                      <a:lnTo>
                        <a:pt x="338" y="244"/>
                      </a:lnTo>
                      <a:lnTo>
                        <a:pt x="230" y="382"/>
                      </a:lnTo>
                      <a:lnTo>
                        <a:pt x="166" y="484"/>
                      </a:lnTo>
                      <a:lnTo>
                        <a:pt x="128" y="552"/>
                      </a:lnTo>
                      <a:lnTo>
                        <a:pt x="118" y="576"/>
                      </a:lnTo>
                      <a:lnTo>
                        <a:pt x="118" y="576"/>
                      </a:lnTo>
                      <a:lnTo>
                        <a:pt x="118" y="570"/>
                      </a:lnTo>
                      <a:lnTo>
                        <a:pt x="118" y="570"/>
                      </a:lnTo>
                      <a:lnTo>
                        <a:pt x="114" y="562"/>
                      </a:lnTo>
                      <a:lnTo>
                        <a:pt x="106" y="550"/>
                      </a:lnTo>
                      <a:lnTo>
                        <a:pt x="106" y="550"/>
                      </a:lnTo>
                      <a:lnTo>
                        <a:pt x="110" y="544"/>
                      </a:lnTo>
                      <a:lnTo>
                        <a:pt x="112" y="538"/>
                      </a:lnTo>
                      <a:lnTo>
                        <a:pt x="112" y="538"/>
                      </a:lnTo>
                      <a:lnTo>
                        <a:pt x="110" y="530"/>
                      </a:lnTo>
                      <a:lnTo>
                        <a:pt x="106" y="526"/>
                      </a:lnTo>
                      <a:lnTo>
                        <a:pt x="102" y="522"/>
                      </a:lnTo>
                      <a:lnTo>
                        <a:pt x="94" y="520"/>
                      </a:lnTo>
                      <a:lnTo>
                        <a:pt x="94" y="520"/>
                      </a:lnTo>
                      <a:lnTo>
                        <a:pt x="92" y="520"/>
                      </a:lnTo>
                      <a:lnTo>
                        <a:pt x="94" y="516"/>
                      </a:lnTo>
                      <a:lnTo>
                        <a:pt x="90" y="516"/>
                      </a:lnTo>
                      <a:lnTo>
                        <a:pt x="86" y="516"/>
                      </a:lnTo>
                      <a:lnTo>
                        <a:pt x="86" y="516"/>
                      </a:lnTo>
                      <a:lnTo>
                        <a:pt x="80" y="512"/>
                      </a:lnTo>
                      <a:lnTo>
                        <a:pt x="80" y="512"/>
                      </a:lnTo>
                      <a:lnTo>
                        <a:pt x="80" y="512"/>
                      </a:lnTo>
                      <a:lnTo>
                        <a:pt x="76" y="514"/>
                      </a:lnTo>
                      <a:lnTo>
                        <a:pt x="72" y="512"/>
                      </a:lnTo>
                      <a:lnTo>
                        <a:pt x="72" y="516"/>
                      </a:lnTo>
                      <a:lnTo>
                        <a:pt x="68" y="516"/>
                      </a:lnTo>
                      <a:lnTo>
                        <a:pt x="66" y="516"/>
                      </a:lnTo>
                      <a:lnTo>
                        <a:pt x="68" y="520"/>
                      </a:lnTo>
                      <a:lnTo>
                        <a:pt x="68" y="522"/>
                      </a:lnTo>
                      <a:lnTo>
                        <a:pt x="68" y="522"/>
                      </a:lnTo>
                      <a:lnTo>
                        <a:pt x="62" y="520"/>
                      </a:lnTo>
                      <a:lnTo>
                        <a:pt x="62" y="520"/>
                      </a:lnTo>
                      <a:lnTo>
                        <a:pt x="56" y="522"/>
                      </a:lnTo>
                      <a:lnTo>
                        <a:pt x="50" y="526"/>
                      </a:lnTo>
                      <a:lnTo>
                        <a:pt x="46" y="530"/>
                      </a:lnTo>
                      <a:lnTo>
                        <a:pt x="44" y="538"/>
                      </a:lnTo>
                      <a:lnTo>
                        <a:pt x="44" y="538"/>
                      </a:lnTo>
                      <a:lnTo>
                        <a:pt x="46" y="542"/>
                      </a:lnTo>
                      <a:lnTo>
                        <a:pt x="48" y="548"/>
                      </a:lnTo>
                      <a:lnTo>
                        <a:pt x="48" y="548"/>
                      </a:lnTo>
                      <a:lnTo>
                        <a:pt x="40" y="560"/>
                      </a:lnTo>
                      <a:lnTo>
                        <a:pt x="36" y="568"/>
                      </a:lnTo>
                      <a:lnTo>
                        <a:pt x="28" y="552"/>
                      </a:lnTo>
                      <a:lnTo>
                        <a:pt x="0" y="502"/>
                      </a:lnTo>
                      <a:lnTo>
                        <a:pt x="0" y="900"/>
                      </a:lnTo>
                      <a:lnTo>
                        <a:pt x="0" y="900"/>
                      </a:lnTo>
                      <a:lnTo>
                        <a:pt x="18" y="834"/>
                      </a:lnTo>
                      <a:lnTo>
                        <a:pt x="32" y="782"/>
                      </a:lnTo>
                      <a:lnTo>
                        <a:pt x="46" y="738"/>
                      </a:lnTo>
                      <a:lnTo>
                        <a:pt x="44" y="766"/>
                      </a:lnTo>
                      <a:lnTo>
                        <a:pt x="38" y="814"/>
                      </a:lnTo>
                      <a:lnTo>
                        <a:pt x="40" y="832"/>
                      </a:lnTo>
                      <a:lnTo>
                        <a:pt x="32" y="854"/>
                      </a:lnTo>
                      <a:lnTo>
                        <a:pt x="32" y="888"/>
                      </a:lnTo>
                      <a:lnTo>
                        <a:pt x="32" y="896"/>
                      </a:lnTo>
                      <a:lnTo>
                        <a:pt x="32" y="946"/>
                      </a:lnTo>
                      <a:lnTo>
                        <a:pt x="40" y="950"/>
                      </a:lnTo>
                      <a:lnTo>
                        <a:pt x="40" y="958"/>
                      </a:lnTo>
                      <a:lnTo>
                        <a:pt x="32" y="964"/>
                      </a:lnTo>
                      <a:lnTo>
                        <a:pt x="32" y="988"/>
                      </a:lnTo>
                      <a:lnTo>
                        <a:pt x="32" y="1026"/>
                      </a:lnTo>
                      <a:lnTo>
                        <a:pt x="48" y="1058"/>
                      </a:lnTo>
                      <a:lnTo>
                        <a:pt x="72" y="1078"/>
                      </a:lnTo>
                      <a:lnTo>
                        <a:pt x="76" y="1056"/>
                      </a:lnTo>
                      <a:lnTo>
                        <a:pt x="80" y="1078"/>
                      </a:lnTo>
                      <a:lnTo>
                        <a:pt x="104" y="1058"/>
                      </a:lnTo>
                      <a:lnTo>
                        <a:pt x="120" y="1026"/>
                      </a:lnTo>
                      <a:lnTo>
                        <a:pt x="120" y="988"/>
                      </a:lnTo>
                      <a:lnTo>
                        <a:pt x="120" y="964"/>
                      </a:lnTo>
                      <a:lnTo>
                        <a:pt x="112" y="958"/>
                      </a:lnTo>
                      <a:lnTo>
                        <a:pt x="112" y="950"/>
                      </a:lnTo>
                      <a:lnTo>
                        <a:pt x="120" y="946"/>
                      </a:lnTo>
                      <a:lnTo>
                        <a:pt x="120" y="896"/>
                      </a:lnTo>
                      <a:lnTo>
                        <a:pt x="120" y="888"/>
                      </a:lnTo>
                      <a:lnTo>
                        <a:pt x="120" y="854"/>
                      </a:lnTo>
                      <a:lnTo>
                        <a:pt x="112" y="832"/>
                      </a:lnTo>
                      <a:lnTo>
                        <a:pt x="114" y="814"/>
                      </a:lnTo>
                      <a:lnTo>
                        <a:pt x="108" y="766"/>
                      </a:lnTo>
                      <a:lnTo>
                        <a:pt x="106" y="738"/>
                      </a:lnTo>
                      <a:lnTo>
                        <a:pt x="106" y="738"/>
                      </a:lnTo>
                      <a:lnTo>
                        <a:pt x="108" y="732"/>
                      </a:lnTo>
                      <a:lnTo>
                        <a:pt x="108" y="732"/>
                      </a:lnTo>
                      <a:lnTo>
                        <a:pt x="122" y="778"/>
                      </a:lnTo>
                      <a:lnTo>
                        <a:pt x="138" y="834"/>
                      </a:lnTo>
                      <a:lnTo>
                        <a:pt x="156" y="900"/>
                      </a:lnTo>
                      <a:lnTo>
                        <a:pt x="156" y="900"/>
                      </a:lnTo>
                      <a:lnTo>
                        <a:pt x="174" y="942"/>
                      </a:lnTo>
                      <a:lnTo>
                        <a:pt x="190" y="978"/>
                      </a:lnTo>
                      <a:lnTo>
                        <a:pt x="204" y="1010"/>
                      </a:lnTo>
                      <a:lnTo>
                        <a:pt x="204" y="1010"/>
                      </a:lnTo>
                      <a:lnTo>
                        <a:pt x="218" y="1034"/>
                      </a:lnTo>
                      <a:lnTo>
                        <a:pt x="230" y="1050"/>
                      </a:lnTo>
                      <a:lnTo>
                        <a:pt x="242" y="1064"/>
                      </a:lnTo>
                      <a:lnTo>
                        <a:pt x="268" y="1090"/>
                      </a:lnTo>
                      <a:lnTo>
                        <a:pt x="284" y="1100"/>
                      </a:lnTo>
                      <a:lnTo>
                        <a:pt x="294" y="1102"/>
                      </a:lnTo>
                      <a:lnTo>
                        <a:pt x="294" y="1102"/>
                      </a:lnTo>
                      <a:lnTo>
                        <a:pt x="296" y="1100"/>
                      </a:lnTo>
                      <a:lnTo>
                        <a:pt x="300" y="1098"/>
                      </a:lnTo>
                      <a:lnTo>
                        <a:pt x="308" y="1100"/>
                      </a:lnTo>
                      <a:lnTo>
                        <a:pt x="316" y="1104"/>
                      </a:lnTo>
                      <a:lnTo>
                        <a:pt x="316" y="1104"/>
                      </a:lnTo>
                      <a:lnTo>
                        <a:pt x="322" y="1108"/>
                      </a:lnTo>
                      <a:lnTo>
                        <a:pt x="350" y="1108"/>
                      </a:lnTo>
                      <a:lnTo>
                        <a:pt x="366" y="1096"/>
                      </a:lnTo>
                      <a:lnTo>
                        <a:pt x="384" y="1082"/>
                      </a:lnTo>
                      <a:lnTo>
                        <a:pt x="384" y="1082"/>
                      </a:lnTo>
                      <a:lnTo>
                        <a:pt x="396" y="1076"/>
                      </a:lnTo>
                      <a:lnTo>
                        <a:pt x="408" y="1072"/>
                      </a:lnTo>
                      <a:lnTo>
                        <a:pt x="418" y="1068"/>
                      </a:lnTo>
                      <a:lnTo>
                        <a:pt x="418" y="1068"/>
                      </a:lnTo>
                      <a:lnTo>
                        <a:pt x="426" y="1064"/>
                      </a:lnTo>
                      <a:lnTo>
                        <a:pt x="432" y="1058"/>
                      </a:lnTo>
                      <a:lnTo>
                        <a:pt x="438" y="1050"/>
                      </a:lnTo>
                      <a:lnTo>
                        <a:pt x="438" y="1050"/>
                      </a:lnTo>
                      <a:lnTo>
                        <a:pt x="446" y="1040"/>
                      </a:lnTo>
                      <a:lnTo>
                        <a:pt x="454" y="1034"/>
                      </a:lnTo>
                      <a:lnTo>
                        <a:pt x="458" y="1032"/>
                      </a:lnTo>
                      <a:lnTo>
                        <a:pt x="462" y="1030"/>
                      </a:lnTo>
                      <a:lnTo>
                        <a:pt x="462" y="1030"/>
                      </a:lnTo>
                      <a:lnTo>
                        <a:pt x="470" y="1030"/>
                      </a:lnTo>
                      <a:lnTo>
                        <a:pt x="480" y="1026"/>
                      </a:lnTo>
                      <a:lnTo>
                        <a:pt x="492" y="1014"/>
                      </a:lnTo>
                      <a:lnTo>
                        <a:pt x="492" y="1014"/>
                      </a:lnTo>
                      <a:lnTo>
                        <a:pt x="502" y="1002"/>
                      </a:lnTo>
                      <a:lnTo>
                        <a:pt x="506" y="992"/>
                      </a:lnTo>
                      <a:lnTo>
                        <a:pt x="506" y="992"/>
                      </a:lnTo>
                      <a:lnTo>
                        <a:pt x="506" y="992"/>
                      </a:lnTo>
                      <a:lnTo>
                        <a:pt x="508" y="988"/>
                      </a:lnTo>
                      <a:lnTo>
                        <a:pt x="514" y="982"/>
                      </a:lnTo>
                      <a:lnTo>
                        <a:pt x="526" y="976"/>
                      </a:lnTo>
                      <a:lnTo>
                        <a:pt x="526" y="976"/>
                      </a:lnTo>
                      <a:lnTo>
                        <a:pt x="534" y="974"/>
                      </a:lnTo>
                      <a:lnTo>
                        <a:pt x="538" y="970"/>
                      </a:lnTo>
                      <a:lnTo>
                        <a:pt x="546" y="962"/>
                      </a:lnTo>
                      <a:lnTo>
                        <a:pt x="548" y="954"/>
                      </a:lnTo>
                      <a:lnTo>
                        <a:pt x="550" y="952"/>
                      </a:lnTo>
                      <a:lnTo>
                        <a:pt x="560" y="916"/>
                      </a:lnTo>
                      <a:lnTo>
                        <a:pt x="576" y="890"/>
                      </a:lnTo>
                      <a:lnTo>
                        <a:pt x="576" y="860"/>
                      </a:lnTo>
                      <a:lnTo>
                        <a:pt x="576" y="860"/>
                      </a:lnTo>
                      <a:lnTo>
                        <a:pt x="578" y="850"/>
                      </a:lnTo>
                      <a:lnTo>
                        <a:pt x="580" y="840"/>
                      </a:lnTo>
                      <a:lnTo>
                        <a:pt x="580" y="832"/>
                      </a:lnTo>
                      <a:lnTo>
                        <a:pt x="580" y="832"/>
                      </a:lnTo>
                      <a:lnTo>
                        <a:pt x="576" y="820"/>
                      </a:lnTo>
                      <a:lnTo>
                        <a:pt x="572" y="808"/>
                      </a:lnTo>
                      <a:lnTo>
                        <a:pt x="566" y="792"/>
                      </a:lnTo>
                      <a:lnTo>
                        <a:pt x="524" y="726"/>
                      </a:lnTo>
                      <a:lnTo>
                        <a:pt x="524" y="726"/>
                      </a:lnTo>
                      <a:lnTo>
                        <a:pt x="474" y="680"/>
                      </a:lnTo>
                      <a:lnTo>
                        <a:pt x="474" y="680"/>
                      </a:lnTo>
                      <a:lnTo>
                        <a:pt x="460" y="674"/>
                      </a:lnTo>
                      <a:lnTo>
                        <a:pt x="438" y="666"/>
                      </a:lnTo>
                      <a:lnTo>
                        <a:pt x="384" y="646"/>
                      </a:lnTo>
                      <a:lnTo>
                        <a:pt x="524" y="634"/>
                      </a:lnTo>
                      <a:lnTo>
                        <a:pt x="564" y="630"/>
                      </a:lnTo>
                      <a:lnTo>
                        <a:pt x="606" y="624"/>
                      </a:lnTo>
                      <a:lnTo>
                        <a:pt x="636" y="608"/>
                      </a:lnTo>
                      <a:lnTo>
                        <a:pt x="666" y="580"/>
                      </a:lnTo>
                      <a:lnTo>
                        <a:pt x="694" y="536"/>
                      </a:lnTo>
                      <a:lnTo>
                        <a:pt x="714" y="486"/>
                      </a:lnTo>
                      <a:lnTo>
                        <a:pt x="724" y="454"/>
                      </a:lnTo>
                      <a:lnTo>
                        <a:pt x="742" y="360"/>
                      </a:lnTo>
                      <a:lnTo>
                        <a:pt x="756" y="300"/>
                      </a:lnTo>
                      <a:lnTo>
                        <a:pt x="788" y="150"/>
                      </a:lnTo>
                      <a:lnTo>
                        <a:pt x="792" y="100"/>
                      </a:lnTo>
                      <a:lnTo>
                        <a:pt x="792" y="30"/>
                      </a:lnTo>
                      <a:close/>
                      <a:moveTo>
                        <a:pt x="74" y="522"/>
                      </a:moveTo>
                      <a:lnTo>
                        <a:pt x="74" y="524"/>
                      </a:lnTo>
                      <a:lnTo>
                        <a:pt x="72" y="522"/>
                      </a:lnTo>
                      <a:lnTo>
                        <a:pt x="74" y="522"/>
                      </a:lnTo>
                      <a:lnTo>
                        <a:pt x="74" y="522"/>
                      </a:lnTo>
                      <a:close/>
                    </a:path>
                  </a:pathLst>
                </a:custGeom>
                <a:solidFill>
                  <a:schemeClr val="bg2">
                    <a:lumMod val="60000"/>
                    <a:lumOff val="40000"/>
                    <a:alpha val="14000"/>
                  </a:schemeClr>
                </a:solidFill>
                <a:ln w="9525">
                  <a:solidFill>
                    <a:schemeClr val="tx2">
                      <a:lumMod val="60000"/>
                      <a:lumOff val="40000"/>
                      <a:alpha val="16000"/>
                    </a:schemeClr>
                  </a:solidFill>
                  <a:round/>
                  <a:headEnd/>
                  <a:tailEnd/>
                </a:ln>
                <a:effectLst>
                  <a:glow rad="63500">
                    <a:schemeClr val="bg2">
                      <a:lumMod val="60000"/>
                      <a:lumOff val="40000"/>
                      <a:alpha val="16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5" name="Group 97"/>
              <p:cNvGrpSpPr>
                <a:grpSpLocks noChangeAspect="1"/>
              </p:cNvGrpSpPr>
              <p:nvPr/>
            </p:nvGrpSpPr>
            <p:grpSpPr>
              <a:xfrm>
                <a:off x="4876750" y="5704502"/>
                <a:ext cx="1752575" cy="1153497"/>
                <a:chOff x="4978400" y="152400"/>
                <a:chExt cx="2489200" cy="1638300"/>
              </a:xfrm>
              <a:solidFill>
                <a:schemeClr val="bg2">
                  <a:lumMod val="50000"/>
                  <a:lumOff val="50000"/>
                  <a:alpha val="8000"/>
                </a:schemeClr>
              </a:solidFill>
            </p:grpSpPr>
            <p:sp>
              <p:nvSpPr>
                <p:cNvPr id="196" name="Freeform 28"/>
                <p:cNvSpPr>
                  <a:spLocks/>
                </p:cNvSpPr>
                <p:nvPr/>
              </p:nvSpPr>
              <p:spPr bwMode="auto">
                <a:xfrm>
                  <a:off x="6003925" y="923925"/>
                  <a:ext cx="22225" cy="546100"/>
                </a:xfrm>
                <a:custGeom>
                  <a:avLst/>
                  <a:gdLst>
                    <a:gd name="T0" fmla="*/ 12 w 14"/>
                    <a:gd name="T1" fmla="*/ 344 h 344"/>
                    <a:gd name="T2" fmla="*/ 12 w 14"/>
                    <a:gd name="T3" fmla="*/ 344 h 344"/>
                    <a:gd name="T4" fmla="*/ 14 w 14"/>
                    <a:gd name="T5" fmla="*/ 344 h 344"/>
                    <a:gd name="T6" fmla="*/ 14 w 14"/>
                    <a:gd name="T7" fmla="*/ 344 h 344"/>
                    <a:gd name="T8" fmla="*/ 14 w 14"/>
                    <a:gd name="T9" fmla="*/ 326 h 344"/>
                    <a:gd name="T10" fmla="*/ 14 w 14"/>
                    <a:gd name="T11" fmla="*/ 58 h 344"/>
                    <a:gd name="T12" fmla="*/ 14 w 14"/>
                    <a:gd name="T13" fmla="*/ 58 h 344"/>
                    <a:gd name="T14" fmla="*/ 14 w 14"/>
                    <a:gd name="T15" fmla="*/ 30 h 344"/>
                    <a:gd name="T16" fmla="*/ 14 w 14"/>
                    <a:gd name="T17" fmla="*/ 30 h 344"/>
                    <a:gd name="T18" fmla="*/ 12 w 14"/>
                    <a:gd name="T19" fmla="*/ 16 h 344"/>
                    <a:gd name="T20" fmla="*/ 8 w 14"/>
                    <a:gd name="T21" fmla="*/ 4 h 344"/>
                    <a:gd name="T22" fmla="*/ 8 w 14"/>
                    <a:gd name="T23" fmla="*/ 4 h 344"/>
                    <a:gd name="T24" fmla="*/ 6 w 14"/>
                    <a:gd name="T25" fmla="*/ 2 h 344"/>
                    <a:gd name="T26" fmla="*/ 4 w 14"/>
                    <a:gd name="T27" fmla="*/ 0 h 344"/>
                    <a:gd name="T28" fmla="*/ 2 w 14"/>
                    <a:gd name="T29" fmla="*/ 0 h 344"/>
                    <a:gd name="T30" fmla="*/ 0 w 14"/>
                    <a:gd name="T31" fmla="*/ 2 h 344"/>
                    <a:gd name="T32" fmla="*/ 0 w 14"/>
                    <a:gd name="T33" fmla="*/ 2 h 344"/>
                    <a:gd name="T34" fmla="*/ 0 w 14"/>
                    <a:gd name="T35" fmla="*/ 10 h 344"/>
                    <a:gd name="T36" fmla="*/ 0 w 14"/>
                    <a:gd name="T37" fmla="*/ 18 h 344"/>
                    <a:gd name="T38" fmla="*/ 0 w 14"/>
                    <a:gd name="T39" fmla="*/ 18 h 344"/>
                    <a:gd name="T40" fmla="*/ 2 w 14"/>
                    <a:gd name="T41" fmla="*/ 30 h 344"/>
                    <a:gd name="T42" fmla="*/ 4 w 14"/>
                    <a:gd name="T43" fmla="*/ 44 h 344"/>
                    <a:gd name="T44" fmla="*/ 10 w 14"/>
                    <a:gd name="T45" fmla="*/ 326 h 344"/>
                    <a:gd name="T46" fmla="*/ 10 w 14"/>
                    <a:gd name="T47" fmla="*/ 326 h 344"/>
                    <a:gd name="T48" fmla="*/ 10 w 14"/>
                    <a:gd name="T49" fmla="*/ 338 h 344"/>
                    <a:gd name="T50" fmla="*/ 12 w 14"/>
                    <a:gd name="T51" fmla="*/ 344 h 344"/>
                    <a:gd name="T52" fmla="*/ 12 w 14"/>
                    <a:gd name="T53" fmla="*/ 34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 h="344">
                      <a:moveTo>
                        <a:pt x="12" y="344"/>
                      </a:moveTo>
                      <a:lnTo>
                        <a:pt x="12" y="344"/>
                      </a:lnTo>
                      <a:lnTo>
                        <a:pt x="14" y="344"/>
                      </a:lnTo>
                      <a:lnTo>
                        <a:pt x="14" y="344"/>
                      </a:lnTo>
                      <a:lnTo>
                        <a:pt x="14" y="326"/>
                      </a:lnTo>
                      <a:lnTo>
                        <a:pt x="14" y="58"/>
                      </a:lnTo>
                      <a:lnTo>
                        <a:pt x="14" y="58"/>
                      </a:lnTo>
                      <a:lnTo>
                        <a:pt x="14" y="30"/>
                      </a:lnTo>
                      <a:lnTo>
                        <a:pt x="14" y="30"/>
                      </a:lnTo>
                      <a:lnTo>
                        <a:pt x="12" y="16"/>
                      </a:lnTo>
                      <a:lnTo>
                        <a:pt x="8" y="4"/>
                      </a:lnTo>
                      <a:lnTo>
                        <a:pt x="8" y="4"/>
                      </a:lnTo>
                      <a:lnTo>
                        <a:pt x="6" y="2"/>
                      </a:lnTo>
                      <a:lnTo>
                        <a:pt x="4" y="0"/>
                      </a:lnTo>
                      <a:lnTo>
                        <a:pt x="2" y="0"/>
                      </a:lnTo>
                      <a:lnTo>
                        <a:pt x="0" y="2"/>
                      </a:lnTo>
                      <a:lnTo>
                        <a:pt x="0" y="2"/>
                      </a:lnTo>
                      <a:lnTo>
                        <a:pt x="0" y="10"/>
                      </a:lnTo>
                      <a:lnTo>
                        <a:pt x="0" y="18"/>
                      </a:lnTo>
                      <a:lnTo>
                        <a:pt x="0" y="18"/>
                      </a:lnTo>
                      <a:lnTo>
                        <a:pt x="2" y="30"/>
                      </a:lnTo>
                      <a:lnTo>
                        <a:pt x="4" y="44"/>
                      </a:lnTo>
                      <a:lnTo>
                        <a:pt x="10" y="326"/>
                      </a:lnTo>
                      <a:lnTo>
                        <a:pt x="10" y="326"/>
                      </a:lnTo>
                      <a:lnTo>
                        <a:pt x="10" y="338"/>
                      </a:lnTo>
                      <a:lnTo>
                        <a:pt x="12" y="344"/>
                      </a:lnTo>
                      <a:lnTo>
                        <a:pt x="12" y="34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29"/>
                <p:cNvSpPr>
                  <a:spLocks/>
                </p:cNvSpPr>
                <p:nvPr/>
              </p:nvSpPr>
              <p:spPr bwMode="auto">
                <a:xfrm>
                  <a:off x="6019800" y="14827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30"/>
                <p:cNvSpPr>
                  <a:spLocks/>
                </p:cNvSpPr>
                <p:nvPr/>
              </p:nvSpPr>
              <p:spPr bwMode="auto">
                <a:xfrm>
                  <a:off x="6045200" y="1257300"/>
                  <a:ext cx="501650" cy="228600"/>
                </a:xfrm>
                <a:custGeom>
                  <a:avLst/>
                  <a:gdLst>
                    <a:gd name="T0" fmla="*/ 2 w 316"/>
                    <a:gd name="T1" fmla="*/ 144 h 144"/>
                    <a:gd name="T2" fmla="*/ 2 w 316"/>
                    <a:gd name="T3" fmla="*/ 144 h 144"/>
                    <a:gd name="T4" fmla="*/ 18 w 316"/>
                    <a:gd name="T5" fmla="*/ 138 h 144"/>
                    <a:gd name="T6" fmla="*/ 276 w 316"/>
                    <a:gd name="T7" fmla="*/ 20 h 144"/>
                    <a:gd name="T8" fmla="*/ 276 w 316"/>
                    <a:gd name="T9" fmla="*/ 20 h 144"/>
                    <a:gd name="T10" fmla="*/ 288 w 316"/>
                    <a:gd name="T11" fmla="*/ 16 h 144"/>
                    <a:gd name="T12" fmla="*/ 298 w 316"/>
                    <a:gd name="T13" fmla="*/ 12 h 144"/>
                    <a:gd name="T14" fmla="*/ 298 w 316"/>
                    <a:gd name="T15" fmla="*/ 12 h 144"/>
                    <a:gd name="T16" fmla="*/ 306 w 316"/>
                    <a:gd name="T17" fmla="*/ 10 h 144"/>
                    <a:gd name="T18" fmla="*/ 314 w 316"/>
                    <a:gd name="T19" fmla="*/ 6 h 144"/>
                    <a:gd name="T20" fmla="*/ 314 w 316"/>
                    <a:gd name="T21" fmla="*/ 6 h 144"/>
                    <a:gd name="T22" fmla="*/ 316 w 316"/>
                    <a:gd name="T23" fmla="*/ 2 h 144"/>
                    <a:gd name="T24" fmla="*/ 314 w 316"/>
                    <a:gd name="T25" fmla="*/ 0 h 144"/>
                    <a:gd name="T26" fmla="*/ 312 w 316"/>
                    <a:gd name="T27" fmla="*/ 0 h 144"/>
                    <a:gd name="T28" fmla="*/ 308 w 316"/>
                    <a:gd name="T29" fmla="*/ 0 h 144"/>
                    <a:gd name="T30" fmla="*/ 308 w 316"/>
                    <a:gd name="T31" fmla="*/ 0 h 144"/>
                    <a:gd name="T32" fmla="*/ 296 w 316"/>
                    <a:gd name="T33" fmla="*/ 2 h 144"/>
                    <a:gd name="T34" fmla="*/ 284 w 316"/>
                    <a:gd name="T35" fmla="*/ 6 h 144"/>
                    <a:gd name="T36" fmla="*/ 284 w 316"/>
                    <a:gd name="T37" fmla="*/ 6 h 144"/>
                    <a:gd name="T38" fmla="*/ 258 w 316"/>
                    <a:gd name="T39" fmla="*/ 18 h 144"/>
                    <a:gd name="T40" fmla="*/ 16 w 316"/>
                    <a:gd name="T41" fmla="*/ 132 h 144"/>
                    <a:gd name="T42" fmla="*/ 16 w 316"/>
                    <a:gd name="T43" fmla="*/ 132 h 144"/>
                    <a:gd name="T44" fmla="*/ 0 w 316"/>
                    <a:gd name="T45" fmla="*/ 140 h 144"/>
                    <a:gd name="T46" fmla="*/ 0 w 316"/>
                    <a:gd name="T47" fmla="*/ 140 h 144"/>
                    <a:gd name="T48" fmla="*/ 0 w 316"/>
                    <a:gd name="T49" fmla="*/ 142 h 144"/>
                    <a:gd name="T50" fmla="*/ 0 w 316"/>
                    <a:gd name="T51" fmla="*/ 142 h 144"/>
                    <a:gd name="T52" fmla="*/ 2 w 316"/>
                    <a:gd name="T53" fmla="*/ 144 h 144"/>
                    <a:gd name="T54" fmla="*/ 2 w 316"/>
                    <a:gd name="T55"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6" h="144">
                      <a:moveTo>
                        <a:pt x="2" y="144"/>
                      </a:moveTo>
                      <a:lnTo>
                        <a:pt x="2" y="144"/>
                      </a:lnTo>
                      <a:lnTo>
                        <a:pt x="18" y="138"/>
                      </a:lnTo>
                      <a:lnTo>
                        <a:pt x="276" y="20"/>
                      </a:lnTo>
                      <a:lnTo>
                        <a:pt x="276" y="20"/>
                      </a:lnTo>
                      <a:lnTo>
                        <a:pt x="288" y="16"/>
                      </a:lnTo>
                      <a:lnTo>
                        <a:pt x="298" y="12"/>
                      </a:lnTo>
                      <a:lnTo>
                        <a:pt x="298" y="12"/>
                      </a:lnTo>
                      <a:lnTo>
                        <a:pt x="306" y="10"/>
                      </a:lnTo>
                      <a:lnTo>
                        <a:pt x="314" y="6"/>
                      </a:lnTo>
                      <a:lnTo>
                        <a:pt x="314" y="6"/>
                      </a:lnTo>
                      <a:lnTo>
                        <a:pt x="316" y="2"/>
                      </a:lnTo>
                      <a:lnTo>
                        <a:pt x="314" y="0"/>
                      </a:lnTo>
                      <a:lnTo>
                        <a:pt x="312" y="0"/>
                      </a:lnTo>
                      <a:lnTo>
                        <a:pt x="308" y="0"/>
                      </a:lnTo>
                      <a:lnTo>
                        <a:pt x="308" y="0"/>
                      </a:lnTo>
                      <a:lnTo>
                        <a:pt x="296" y="2"/>
                      </a:lnTo>
                      <a:lnTo>
                        <a:pt x="284" y="6"/>
                      </a:lnTo>
                      <a:lnTo>
                        <a:pt x="284" y="6"/>
                      </a:lnTo>
                      <a:lnTo>
                        <a:pt x="258" y="18"/>
                      </a:lnTo>
                      <a:lnTo>
                        <a:pt x="16" y="132"/>
                      </a:lnTo>
                      <a:lnTo>
                        <a:pt x="16" y="132"/>
                      </a:lnTo>
                      <a:lnTo>
                        <a:pt x="0" y="140"/>
                      </a:lnTo>
                      <a:lnTo>
                        <a:pt x="0" y="140"/>
                      </a:lnTo>
                      <a:lnTo>
                        <a:pt x="0" y="142"/>
                      </a:lnTo>
                      <a:lnTo>
                        <a:pt x="0" y="142"/>
                      </a:lnTo>
                      <a:lnTo>
                        <a:pt x="2" y="144"/>
                      </a:lnTo>
                      <a:lnTo>
                        <a:pt x="2" y="14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31"/>
                <p:cNvSpPr>
                  <a:spLocks noEditPoints="1"/>
                </p:cNvSpPr>
                <p:nvPr/>
              </p:nvSpPr>
              <p:spPr bwMode="auto">
                <a:xfrm>
                  <a:off x="4978400" y="152400"/>
                  <a:ext cx="2489200" cy="1638300"/>
                </a:xfrm>
                <a:custGeom>
                  <a:avLst/>
                  <a:gdLst>
                    <a:gd name="T0" fmla="*/ 1564 w 1568"/>
                    <a:gd name="T1" fmla="*/ 774 h 1032"/>
                    <a:gd name="T2" fmla="*/ 1550 w 1568"/>
                    <a:gd name="T3" fmla="*/ 756 h 1032"/>
                    <a:gd name="T4" fmla="*/ 1514 w 1568"/>
                    <a:gd name="T5" fmla="*/ 728 h 1032"/>
                    <a:gd name="T6" fmla="*/ 1166 w 1568"/>
                    <a:gd name="T7" fmla="*/ 710 h 1032"/>
                    <a:gd name="T8" fmla="*/ 762 w 1568"/>
                    <a:gd name="T9" fmla="*/ 854 h 1032"/>
                    <a:gd name="T10" fmla="*/ 666 w 1568"/>
                    <a:gd name="T11" fmla="*/ 908 h 1032"/>
                    <a:gd name="T12" fmla="*/ 672 w 1568"/>
                    <a:gd name="T13" fmla="*/ 894 h 1032"/>
                    <a:gd name="T14" fmla="*/ 678 w 1568"/>
                    <a:gd name="T15" fmla="*/ 876 h 1032"/>
                    <a:gd name="T16" fmla="*/ 686 w 1568"/>
                    <a:gd name="T17" fmla="*/ 864 h 1032"/>
                    <a:gd name="T18" fmla="*/ 676 w 1568"/>
                    <a:gd name="T19" fmla="*/ 846 h 1032"/>
                    <a:gd name="T20" fmla="*/ 680 w 1568"/>
                    <a:gd name="T21" fmla="*/ 842 h 1032"/>
                    <a:gd name="T22" fmla="*/ 672 w 1568"/>
                    <a:gd name="T23" fmla="*/ 838 h 1032"/>
                    <a:gd name="T24" fmla="*/ 668 w 1568"/>
                    <a:gd name="T25" fmla="*/ 830 h 1032"/>
                    <a:gd name="T26" fmla="*/ 660 w 1568"/>
                    <a:gd name="T27" fmla="*/ 830 h 1032"/>
                    <a:gd name="T28" fmla="*/ 654 w 1568"/>
                    <a:gd name="T29" fmla="*/ 832 h 1032"/>
                    <a:gd name="T30" fmla="*/ 648 w 1568"/>
                    <a:gd name="T31" fmla="*/ 828 h 1032"/>
                    <a:gd name="T32" fmla="*/ 634 w 1568"/>
                    <a:gd name="T33" fmla="*/ 826 h 1032"/>
                    <a:gd name="T34" fmla="*/ 622 w 1568"/>
                    <a:gd name="T35" fmla="*/ 834 h 1032"/>
                    <a:gd name="T36" fmla="*/ 620 w 1568"/>
                    <a:gd name="T37" fmla="*/ 844 h 1032"/>
                    <a:gd name="T38" fmla="*/ 600 w 1568"/>
                    <a:gd name="T39" fmla="*/ 838 h 1032"/>
                    <a:gd name="T40" fmla="*/ 584 w 1568"/>
                    <a:gd name="T41" fmla="*/ 448 h 1032"/>
                    <a:gd name="T42" fmla="*/ 456 w 1568"/>
                    <a:gd name="T43" fmla="*/ 96 h 1032"/>
                    <a:gd name="T44" fmla="*/ 376 w 1568"/>
                    <a:gd name="T45" fmla="*/ 14 h 1032"/>
                    <a:gd name="T46" fmla="*/ 310 w 1568"/>
                    <a:gd name="T47" fmla="*/ 0 h 1032"/>
                    <a:gd name="T48" fmla="*/ 296 w 1568"/>
                    <a:gd name="T49" fmla="*/ 10 h 1032"/>
                    <a:gd name="T50" fmla="*/ 240 w 1568"/>
                    <a:gd name="T51" fmla="*/ 112 h 1032"/>
                    <a:gd name="T52" fmla="*/ 126 w 1568"/>
                    <a:gd name="T53" fmla="*/ 418 h 1032"/>
                    <a:gd name="T54" fmla="*/ 108 w 1568"/>
                    <a:gd name="T55" fmla="*/ 562 h 1032"/>
                    <a:gd name="T56" fmla="*/ 170 w 1568"/>
                    <a:gd name="T57" fmla="*/ 662 h 1032"/>
                    <a:gd name="T58" fmla="*/ 320 w 1568"/>
                    <a:gd name="T59" fmla="*/ 780 h 1032"/>
                    <a:gd name="T60" fmla="*/ 222 w 1568"/>
                    <a:gd name="T61" fmla="*/ 760 h 1032"/>
                    <a:gd name="T62" fmla="*/ 78 w 1568"/>
                    <a:gd name="T63" fmla="*/ 806 h 1032"/>
                    <a:gd name="T64" fmla="*/ 52 w 1568"/>
                    <a:gd name="T65" fmla="*/ 826 h 1032"/>
                    <a:gd name="T66" fmla="*/ 40 w 1568"/>
                    <a:gd name="T67" fmla="*/ 842 h 1032"/>
                    <a:gd name="T68" fmla="*/ 16 w 1568"/>
                    <a:gd name="T69" fmla="*/ 888 h 1032"/>
                    <a:gd name="T70" fmla="*/ 2 w 1568"/>
                    <a:gd name="T71" fmla="*/ 958 h 1032"/>
                    <a:gd name="T72" fmla="*/ 2 w 1568"/>
                    <a:gd name="T73" fmla="*/ 980 h 1032"/>
                    <a:gd name="T74" fmla="*/ 10 w 1568"/>
                    <a:gd name="T75" fmla="*/ 992 h 1032"/>
                    <a:gd name="T76" fmla="*/ 18 w 1568"/>
                    <a:gd name="T77" fmla="*/ 1016 h 1032"/>
                    <a:gd name="T78" fmla="*/ 18 w 1568"/>
                    <a:gd name="T79" fmla="*/ 1032 h 1032"/>
                    <a:gd name="T80" fmla="*/ 512 w 1568"/>
                    <a:gd name="T81" fmla="*/ 1014 h 1032"/>
                    <a:gd name="T82" fmla="*/ 1388 w 1568"/>
                    <a:gd name="T83" fmla="*/ 1020 h 1032"/>
                    <a:gd name="T84" fmla="*/ 1562 w 1568"/>
                    <a:gd name="T85" fmla="*/ 816 h 1032"/>
                    <a:gd name="T86" fmla="*/ 1568 w 1568"/>
                    <a:gd name="T87" fmla="*/ 806 h 1032"/>
                    <a:gd name="T88" fmla="*/ 656 w 1568"/>
                    <a:gd name="T89" fmla="*/ 838 h 1032"/>
                    <a:gd name="T90" fmla="*/ 656 w 1568"/>
                    <a:gd name="T91" fmla="*/ 838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68" h="1032">
                      <a:moveTo>
                        <a:pt x="1568" y="784"/>
                      </a:moveTo>
                      <a:lnTo>
                        <a:pt x="1568" y="784"/>
                      </a:lnTo>
                      <a:lnTo>
                        <a:pt x="1564" y="774"/>
                      </a:lnTo>
                      <a:lnTo>
                        <a:pt x="1564" y="774"/>
                      </a:lnTo>
                      <a:lnTo>
                        <a:pt x="1558" y="764"/>
                      </a:lnTo>
                      <a:lnTo>
                        <a:pt x="1550" y="756"/>
                      </a:lnTo>
                      <a:lnTo>
                        <a:pt x="1534" y="742"/>
                      </a:lnTo>
                      <a:lnTo>
                        <a:pt x="1520" y="732"/>
                      </a:lnTo>
                      <a:lnTo>
                        <a:pt x="1514" y="728"/>
                      </a:lnTo>
                      <a:lnTo>
                        <a:pt x="1420" y="702"/>
                      </a:lnTo>
                      <a:lnTo>
                        <a:pt x="1302" y="692"/>
                      </a:lnTo>
                      <a:lnTo>
                        <a:pt x="1166" y="710"/>
                      </a:lnTo>
                      <a:lnTo>
                        <a:pt x="1046" y="738"/>
                      </a:lnTo>
                      <a:lnTo>
                        <a:pt x="874" y="800"/>
                      </a:lnTo>
                      <a:lnTo>
                        <a:pt x="762" y="854"/>
                      </a:lnTo>
                      <a:lnTo>
                        <a:pt x="688" y="894"/>
                      </a:lnTo>
                      <a:lnTo>
                        <a:pt x="666" y="908"/>
                      </a:lnTo>
                      <a:lnTo>
                        <a:pt x="666" y="908"/>
                      </a:lnTo>
                      <a:lnTo>
                        <a:pt x="670" y="904"/>
                      </a:lnTo>
                      <a:lnTo>
                        <a:pt x="670" y="904"/>
                      </a:lnTo>
                      <a:lnTo>
                        <a:pt x="672" y="894"/>
                      </a:lnTo>
                      <a:lnTo>
                        <a:pt x="672" y="880"/>
                      </a:lnTo>
                      <a:lnTo>
                        <a:pt x="672" y="880"/>
                      </a:lnTo>
                      <a:lnTo>
                        <a:pt x="678" y="876"/>
                      </a:lnTo>
                      <a:lnTo>
                        <a:pt x="682" y="872"/>
                      </a:lnTo>
                      <a:lnTo>
                        <a:pt x="682" y="872"/>
                      </a:lnTo>
                      <a:lnTo>
                        <a:pt x="686" y="864"/>
                      </a:lnTo>
                      <a:lnTo>
                        <a:pt x="684" y="858"/>
                      </a:lnTo>
                      <a:lnTo>
                        <a:pt x="682" y="852"/>
                      </a:lnTo>
                      <a:lnTo>
                        <a:pt x="676" y="846"/>
                      </a:lnTo>
                      <a:lnTo>
                        <a:pt x="676" y="846"/>
                      </a:lnTo>
                      <a:lnTo>
                        <a:pt x="674" y="846"/>
                      </a:lnTo>
                      <a:lnTo>
                        <a:pt x="680" y="842"/>
                      </a:lnTo>
                      <a:lnTo>
                        <a:pt x="674" y="840"/>
                      </a:lnTo>
                      <a:lnTo>
                        <a:pt x="672" y="838"/>
                      </a:lnTo>
                      <a:lnTo>
                        <a:pt x="672" y="838"/>
                      </a:lnTo>
                      <a:lnTo>
                        <a:pt x="670" y="832"/>
                      </a:lnTo>
                      <a:lnTo>
                        <a:pt x="668" y="832"/>
                      </a:lnTo>
                      <a:lnTo>
                        <a:pt x="668" y="830"/>
                      </a:lnTo>
                      <a:lnTo>
                        <a:pt x="664" y="830"/>
                      </a:lnTo>
                      <a:lnTo>
                        <a:pt x="660" y="828"/>
                      </a:lnTo>
                      <a:lnTo>
                        <a:pt x="660" y="830"/>
                      </a:lnTo>
                      <a:lnTo>
                        <a:pt x="656" y="828"/>
                      </a:lnTo>
                      <a:lnTo>
                        <a:pt x="654" y="826"/>
                      </a:lnTo>
                      <a:lnTo>
                        <a:pt x="654" y="832"/>
                      </a:lnTo>
                      <a:lnTo>
                        <a:pt x="652" y="832"/>
                      </a:lnTo>
                      <a:lnTo>
                        <a:pt x="652" y="832"/>
                      </a:lnTo>
                      <a:lnTo>
                        <a:pt x="648" y="828"/>
                      </a:lnTo>
                      <a:lnTo>
                        <a:pt x="648" y="828"/>
                      </a:lnTo>
                      <a:lnTo>
                        <a:pt x="642" y="826"/>
                      </a:lnTo>
                      <a:lnTo>
                        <a:pt x="634" y="826"/>
                      </a:lnTo>
                      <a:lnTo>
                        <a:pt x="628" y="828"/>
                      </a:lnTo>
                      <a:lnTo>
                        <a:pt x="622" y="834"/>
                      </a:lnTo>
                      <a:lnTo>
                        <a:pt x="622" y="834"/>
                      </a:lnTo>
                      <a:lnTo>
                        <a:pt x="620" y="840"/>
                      </a:lnTo>
                      <a:lnTo>
                        <a:pt x="620" y="844"/>
                      </a:lnTo>
                      <a:lnTo>
                        <a:pt x="620" y="844"/>
                      </a:lnTo>
                      <a:lnTo>
                        <a:pt x="606" y="850"/>
                      </a:lnTo>
                      <a:lnTo>
                        <a:pt x="598" y="856"/>
                      </a:lnTo>
                      <a:lnTo>
                        <a:pt x="600" y="838"/>
                      </a:lnTo>
                      <a:lnTo>
                        <a:pt x="604" y="756"/>
                      </a:lnTo>
                      <a:lnTo>
                        <a:pt x="604" y="630"/>
                      </a:lnTo>
                      <a:lnTo>
                        <a:pt x="584" y="448"/>
                      </a:lnTo>
                      <a:lnTo>
                        <a:pt x="560" y="328"/>
                      </a:lnTo>
                      <a:lnTo>
                        <a:pt x="516" y="198"/>
                      </a:lnTo>
                      <a:lnTo>
                        <a:pt x="456" y="96"/>
                      </a:lnTo>
                      <a:lnTo>
                        <a:pt x="390" y="22"/>
                      </a:lnTo>
                      <a:lnTo>
                        <a:pt x="390" y="22"/>
                      </a:lnTo>
                      <a:lnTo>
                        <a:pt x="376" y="14"/>
                      </a:lnTo>
                      <a:lnTo>
                        <a:pt x="362" y="6"/>
                      </a:lnTo>
                      <a:lnTo>
                        <a:pt x="342" y="0"/>
                      </a:lnTo>
                      <a:lnTo>
                        <a:pt x="310" y="0"/>
                      </a:lnTo>
                      <a:lnTo>
                        <a:pt x="310" y="0"/>
                      </a:lnTo>
                      <a:lnTo>
                        <a:pt x="302" y="4"/>
                      </a:lnTo>
                      <a:lnTo>
                        <a:pt x="296" y="10"/>
                      </a:lnTo>
                      <a:lnTo>
                        <a:pt x="292" y="18"/>
                      </a:lnTo>
                      <a:lnTo>
                        <a:pt x="276" y="42"/>
                      </a:lnTo>
                      <a:lnTo>
                        <a:pt x="240" y="112"/>
                      </a:lnTo>
                      <a:lnTo>
                        <a:pt x="184" y="262"/>
                      </a:lnTo>
                      <a:lnTo>
                        <a:pt x="164" y="324"/>
                      </a:lnTo>
                      <a:lnTo>
                        <a:pt x="126" y="418"/>
                      </a:lnTo>
                      <a:lnTo>
                        <a:pt x="118" y="452"/>
                      </a:lnTo>
                      <a:lnTo>
                        <a:pt x="108" y="508"/>
                      </a:lnTo>
                      <a:lnTo>
                        <a:pt x="108" y="562"/>
                      </a:lnTo>
                      <a:lnTo>
                        <a:pt x="118" y="604"/>
                      </a:lnTo>
                      <a:lnTo>
                        <a:pt x="136" y="634"/>
                      </a:lnTo>
                      <a:lnTo>
                        <a:pt x="170" y="662"/>
                      </a:lnTo>
                      <a:lnTo>
                        <a:pt x="204" y="692"/>
                      </a:lnTo>
                      <a:lnTo>
                        <a:pt x="320" y="780"/>
                      </a:lnTo>
                      <a:lnTo>
                        <a:pt x="320" y="780"/>
                      </a:lnTo>
                      <a:lnTo>
                        <a:pt x="262" y="766"/>
                      </a:lnTo>
                      <a:lnTo>
                        <a:pt x="236" y="760"/>
                      </a:lnTo>
                      <a:lnTo>
                        <a:pt x="222" y="760"/>
                      </a:lnTo>
                      <a:lnTo>
                        <a:pt x="222" y="760"/>
                      </a:lnTo>
                      <a:lnTo>
                        <a:pt x="152" y="772"/>
                      </a:lnTo>
                      <a:lnTo>
                        <a:pt x="78" y="806"/>
                      </a:lnTo>
                      <a:lnTo>
                        <a:pt x="78" y="806"/>
                      </a:lnTo>
                      <a:lnTo>
                        <a:pt x="64" y="818"/>
                      </a:lnTo>
                      <a:lnTo>
                        <a:pt x="52" y="826"/>
                      </a:lnTo>
                      <a:lnTo>
                        <a:pt x="44" y="834"/>
                      </a:lnTo>
                      <a:lnTo>
                        <a:pt x="44" y="834"/>
                      </a:lnTo>
                      <a:lnTo>
                        <a:pt x="40" y="842"/>
                      </a:lnTo>
                      <a:lnTo>
                        <a:pt x="36" y="852"/>
                      </a:lnTo>
                      <a:lnTo>
                        <a:pt x="32" y="862"/>
                      </a:lnTo>
                      <a:lnTo>
                        <a:pt x="16" y="888"/>
                      </a:lnTo>
                      <a:lnTo>
                        <a:pt x="14" y="922"/>
                      </a:lnTo>
                      <a:lnTo>
                        <a:pt x="2" y="958"/>
                      </a:lnTo>
                      <a:lnTo>
                        <a:pt x="2" y="958"/>
                      </a:lnTo>
                      <a:lnTo>
                        <a:pt x="2" y="960"/>
                      </a:lnTo>
                      <a:lnTo>
                        <a:pt x="0" y="968"/>
                      </a:lnTo>
                      <a:lnTo>
                        <a:pt x="2" y="980"/>
                      </a:lnTo>
                      <a:lnTo>
                        <a:pt x="6" y="986"/>
                      </a:lnTo>
                      <a:lnTo>
                        <a:pt x="10" y="992"/>
                      </a:lnTo>
                      <a:lnTo>
                        <a:pt x="10" y="992"/>
                      </a:lnTo>
                      <a:lnTo>
                        <a:pt x="18" y="1004"/>
                      </a:lnTo>
                      <a:lnTo>
                        <a:pt x="20" y="1012"/>
                      </a:lnTo>
                      <a:lnTo>
                        <a:pt x="18" y="1016"/>
                      </a:lnTo>
                      <a:lnTo>
                        <a:pt x="18" y="1018"/>
                      </a:lnTo>
                      <a:lnTo>
                        <a:pt x="18" y="1018"/>
                      </a:lnTo>
                      <a:lnTo>
                        <a:pt x="18" y="1032"/>
                      </a:lnTo>
                      <a:lnTo>
                        <a:pt x="490" y="1032"/>
                      </a:lnTo>
                      <a:lnTo>
                        <a:pt x="490" y="1032"/>
                      </a:lnTo>
                      <a:lnTo>
                        <a:pt x="512" y="1014"/>
                      </a:lnTo>
                      <a:lnTo>
                        <a:pt x="498" y="1032"/>
                      </a:lnTo>
                      <a:lnTo>
                        <a:pt x="1376" y="1032"/>
                      </a:lnTo>
                      <a:lnTo>
                        <a:pt x="1388" y="1020"/>
                      </a:lnTo>
                      <a:lnTo>
                        <a:pt x="1498" y="904"/>
                      </a:lnTo>
                      <a:lnTo>
                        <a:pt x="1546" y="842"/>
                      </a:lnTo>
                      <a:lnTo>
                        <a:pt x="1562" y="816"/>
                      </a:lnTo>
                      <a:lnTo>
                        <a:pt x="1562" y="816"/>
                      </a:lnTo>
                      <a:lnTo>
                        <a:pt x="1564" y="812"/>
                      </a:lnTo>
                      <a:lnTo>
                        <a:pt x="1568" y="806"/>
                      </a:lnTo>
                      <a:lnTo>
                        <a:pt x="1568" y="784"/>
                      </a:lnTo>
                      <a:close/>
                      <a:moveTo>
                        <a:pt x="656" y="838"/>
                      </a:moveTo>
                      <a:lnTo>
                        <a:pt x="656" y="838"/>
                      </a:lnTo>
                      <a:lnTo>
                        <a:pt x="656" y="836"/>
                      </a:lnTo>
                      <a:lnTo>
                        <a:pt x="656" y="838"/>
                      </a:lnTo>
                      <a:lnTo>
                        <a:pt x="656" y="838"/>
                      </a:lnTo>
                      <a:close/>
                    </a:path>
                  </a:pathLst>
                </a:custGeom>
                <a:solidFill>
                  <a:schemeClr val="bg2">
                    <a:lumMod val="60000"/>
                    <a:lumOff val="40000"/>
                    <a:alpha val="9000"/>
                  </a:schemeClr>
                </a:solidFill>
                <a:ln w="9525">
                  <a:solidFill>
                    <a:srgbClr val="FEFFFF">
                      <a:alpha val="12000"/>
                    </a:srgb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86" name="Group 102"/>
              <p:cNvGrpSpPr>
                <a:grpSpLocks noChangeAspect="1"/>
              </p:cNvGrpSpPr>
              <p:nvPr/>
            </p:nvGrpSpPr>
            <p:grpSpPr>
              <a:xfrm>
                <a:off x="7848593" y="1524004"/>
                <a:ext cx="1295399" cy="1685580"/>
                <a:chOff x="7315200" y="5334000"/>
                <a:chExt cx="1054100" cy="1371600"/>
              </a:xfrm>
              <a:solidFill>
                <a:schemeClr val="bg2">
                  <a:lumMod val="50000"/>
                  <a:lumOff val="50000"/>
                  <a:alpha val="8000"/>
                </a:schemeClr>
              </a:solidFill>
            </p:grpSpPr>
            <p:sp>
              <p:nvSpPr>
                <p:cNvPr id="192"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7" name="Group 112"/>
              <p:cNvGrpSpPr>
                <a:grpSpLocks noChangeAspect="1"/>
              </p:cNvGrpSpPr>
              <p:nvPr/>
            </p:nvGrpSpPr>
            <p:grpSpPr>
              <a:xfrm>
                <a:off x="7679515" y="5943604"/>
                <a:ext cx="1331670" cy="914403"/>
                <a:chOff x="7953375" y="152400"/>
                <a:chExt cx="1775564" cy="1219200"/>
              </a:xfrm>
              <a:solidFill>
                <a:schemeClr val="bg2">
                  <a:lumMod val="50000"/>
                  <a:lumOff val="50000"/>
                  <a:alpha val="8000"/>
                </a:schemeClr>
              </a:solidFill>
            </p:grpSpPr>
            <p:sp>
              <p:nvSpPr>
                <p:cNvPr id="188" name="Freeform 35"/>
                <p:cNvSpPr>
                  <a:spLocks/>
                </p:cNvSpPr>
                <p:nvPr/>
              </p:nvSpPr>
              <p:spPr bwMode="auto">
                <a:xfrm>
                  <a:off x="7953375" y="688975"/>
                  <a:ext cx="269875" cy="127000"/>
                </a:xfrm>
                <a:custGeom>
                  <a:avLst/>
                  <a:gdLst>
                    <a:gd name="T0" fmla="*/ 170 w 170"/>
                    <a:gd name="T1" fmla="*/ 80 h 80"/>
                    <a:gd name="T2" fmla="*/ 170 w 170"/>
                    <a:gd name="T3" fmla="*/ 80 h 80"/>
                    <a:gd name="T4" fmla="*/ 170 w 170"/>
                    <a:gd name="T5" fmla="*/ 80 h 80"/>
                    <a:gd name="T6" fmla="*/ 170 w 170"/>
                    <a:gd name="T7" fmla="*/ 80 h 80"/>
                    <a:gd name="T8" fmla="*/ 154 w 170"/>
                    <a:gd name="T9" fmla="*/ 72 h 80"/>
                    <a:gd name="T10" fmla="*/ 38 w 170"/>
                    <a:gd name="T11" fmla="*/ 14 h 80"/>
                    <a:gd name="T12" fmla="*/ 38 w 170"/>
                    <a:gd name="T13" fmla="*/ 14 h 80"/>
                    <a:gd name="T14" fmla="*/ 18 w 170"/>
                    <a:gd name="T15" fmla="*/ 4 h 80"/>
                    <a:gd name="T16" fmla="*/ 18 w 170"/>
                    <a:gd name="T17" fmla="*/ 4 h 80"/>
                    <a:gd name="T18" fmla="*/ 12 w 170"/>
                    <a:gd name="T19" fmla="*/ 2 h 80"/>
                    <a:gd name="T20" fmla="*/ 4 w 170"/>
                    <a:gd name="T21" fmla="*/ 0 h 80"/>
                    <a:gd name="T22" fmla="*/ 4 w 170"/>
                    <a:gd name="T23" fmla="*/ 0 h 80"/>
                    <a:gd name="T24" fmla="*/ 0 w 170"/>
                    <a:gd name="T25" fmla="*/ 0 h 80"/>
                    <a:gd name="T26" fmla="*/ 2 w 170"/>
                    <a:gd name="T27" fmla="*/ 4 h 80"/>
                    <a:gd name="T28" fmla="*/ 2 w 170"/>
                    <a:gd name="T29" fmla="*/ 4 h 80"/>
                    <a:gd name="T30" fmla="*/ 4 w 170"/>
                    <a:gd name="T31" fmla="*/ 6 h 80"/>
                    <a:gd name="T32" fmla="*/ 10 w 170"/>
                    <a:gd name="T33" fmla="*/ 8 h 80"/>
                    <a:gd name="T34" fmla="*/ 10 w 170"/>
                    <a:gd name="T35" fmla="*/ 8 h 80"/>
                    <a:gd name="T36" fmla="*/ 28 w 170"/>
                    <a:gd name="T37" fmla="*/ 16 h 80"/>
                    <a:gd name="T38" fmla="*/ 154 w 170"/>
                    <a:gd name="T39" fmla="*/ 74 h 80"/>
                    <a:gd name="T40" fmla="*/ 154 w 170"/>
                    <a:gd name="T41" fmla="*/ 74 h 80"/>
                    <a:gd name="T42" fmla="*/ 170 w 170"/>
                    <a:gd name="T43" fmla="*/ 80 h 80"/>
                    <a:gd name="T44" fmla="*/ 170 w 170"/>
                    <a:gd name="T45"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0" h="80">
                      <a:moveTo>
                        <a:pt x="170" y="80"/>
                      </a:moveTo>
                      <a:lnTo>
                        <a:pt x="170" y="80"/>
                      </a:lnTo>
                      <a:lnTo>
                        <a:pt x="170" y="80"/>
                      </a:lnTo>
                      <a:lnTo>
                        <a:pt x="170" y="80"/>
                      </a:lnTo>
                      <a:lnTo>
                        <a:pt x="154" y="72"/>
                      </a:lnTo>
                      <a:lnTo>
                        <a:pt x="38" y="14"/>
                      </a:lnTo>
                      <a:lnTo>
                        <a:pt x="38" y="14"/>
                      </a:lnTo>
                      <a:lnTo>
                        <a:pt x="18" y="4"/>
                      </a:lnTo>
                      <a:lnTo>
                        <a:pt x="18" y="4"/>
                      </a:lnTo>
                      <a:lnTo>
                        <a:pt x="12" y="2"/>
                      </a:lnTo>
                      <a:lnTo>
                        <a:pt x="4" y="0"/>
                      </a:lnTo>
                      <a:lnTo>
                        <a:pt x="4" y="0"/>
                      </a:lnTo>
                      <a:lnTo>
                        <a:pt x="0" y="0"/>
                      </a:lnTo>
                      <a:lnTo>
                        <a:pt x="2" y="4"/>
                      </a:lnTo>
                      <a:lnTo>
                        <a:pt x="2" y="4"/>
                      </a:lnTo>
                      <a:lnTo>
                        <a:pt x="4" y="6"/>
                      </a:lnTo>
                      <a:lnTo>
                        <a:pt x="10" y="8"/>
                      </a:lnTo>
                      <a:lnTo>
                        <a:pt x="10" y="8"/>
                      </a:lnTo>
                      <a:lnTo>
                        <a:pt x="28" y="16"/>
                      </a:lnTo>
                      <a:lnTo>
                        <a:pt x="154" y="74"/>
                      </a:lnTo>
                      <a:lnTo>
                        <a:pt x="154" y="74"/>
                      </a:lnTo>
                      <a:lnTo>
                        <a:pt x="170" y="80"/>
                      </a:lnTo>
                      <a:lnTo>
                        <a:pt x="170"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36"/>
                <p:cNvSpPr>
                  <a:spLocks/>
                </p:cNvSpPr>
                <p:nvPr/>
              </p:nvSpPr>
              <p:spPr bwMode="auto">
                <a:xfrm>
                  <a:off x="8226425" y="8223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37"/>
                <p:cNvSpPr>
                  <a:spLocks/>
                </p:cNvSpPr>
                <p:nvPr/>
              </p:nvSpPr>
              <p:spPr bwMode="auto">
                <a:xfrm>
                  <a:off x="8232775" y="514350"/>
                  <a:ext cx="19050" cy="295275"/>
                </a:xfrm>
                <a:custGeom>
                  <a:avLst/>
                  <a:gdLst>
                    <a:gd name="T0" fmla="*/ 2 w 12"/>
                    <a:gd name="T1" fmla="*/ 186 h 186"/>
                    <a:gd name="T2" fmla="*/ 2 w 12"/>
                    <a:gd name="T3" fmla="*/ 186 h 186"/>
                    <a:gd name="T4" fmla="*/ 4 w 12"/>
                    <a:gd name="T5" fmla="*/ 168 h 186"/>
                    <a:gd name="T6" fmla="*/ 8 w 12"/>
                    <a:gd name="T7" fmla="*/ 30 h 186"/>
                    <a:gd name="T8" fmla="*/ 8 w 12"/>
                    <a:gd name="T9" fmla="*/ 30 h 186"/>
                    <a:gd name="T10" fmla="*/ 10 w 12"/>
                    <a:gd name="T11" fmla="*/ 10 h 186"/>
                    <a:gd name="T12" fmla="*/ 10 w 12"/>
                    <a:gd name="T13" fmla="*/ 10 h 186"/>
                    <a:gd name="T14" fmla="*/ 12 w 12"/>
                    <a:gd name="T15" fmla="*/ 6 h 186"/>
                    <a:gd name="T16" fmla="*/ 10 w 12"/>
                    <a:gd name="T17" fmla="*/ 0 h 186"/>
                    <a:gd name="T18" fmla="*/ 10 w 12"/>
                    <a:gd name="T19" fmla="*/ 0 h 186"/>
                    <a:gd name="T20" fmla="*/ 8 w 12"/>
                    <a:gd name="T21" fmla="*/ 0 h 186"/>
                    <a:gd name="T22" fmla="*/ 6 w 12"/>
                    <a:gd name="T23" fmla="*/ 2 h 186"/>
                    <a:gd name="T24" fmla="*/ 6 w 12"/>
                    <a:gd name="T25" fmla="*/ 2 h 186"/>
                    <a:gd name="T26" fmla="*/ 4 w 12"/>
                    <a:gd name="T27" fmla="*/ 8 h 186"/>
                    <a:gd name="T28" fmla="*/ 4 w 12"/>
                    <a:gd name="T29" fmla="*/ 16 h 186"/>
                    <a:gd name="T30" fmla="*/ 4 w 12"/>
                    <a:gd name="T31" fmla="*/ 16 h 186"/>
                    <a:gd name="T32" fmla="*/ 4 w 12"/>
                    <a:gd name="T33" fmla="*/ 38 h 186"/>
                    <a:gd name="T34" fmla="*/ 0 w 12"/>
                    <a:gd name="T35" fmla="*/ 168 h 186"/>
                    <a:gd name="T36" fmla="*/ 0 w 12"/>
                    <a:gd name="T37" fmla="*/ 168 h 186"/>
                    <a:gd name="T38" fmla="*/ 0 w 12"/>
                    <a:gd name="T39" fmla="*/ 186 h 186"/>
                    <a:gd name="T40" fmla="*/ 0 w 12"/>
                    <a:gd name="T41" fmla="*/ 186 h 186"/>
                    <a:gd name="T42" fmla="*/ 0 w 12"/>
                    <a:gd name="T43" fmla="*/ 186 h 186"/>
                    <a:gd name="T44" fmla="*/ 0 w 12"/>
                    <a:gd name="T45" fmla="*/ 186 h 186"/>
                    <a:gd name="T46" fmla="*/ 2 w 12"/>
                    <a:gd name="T47" fmla="*/ 186 h 186"/>
                    <a:gd name="T48" fmla="*/ 2 w 12"/>
                    <a:gd name="T49"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186">
                      <a:moveTo>
                        <a:pt x="2" y="186"/>
                      </a:moveTo>
                      <a:lnTo>
                        <a:pt x="2" y="186"/>
                      </a:lnTo>
                      <a:lnTo>
                        <a:pt x="4" y="168"/>
                      </a:lnTo>
                      <a:lnTo>
                        <a:pt x="8" y="30"/>
                      </a:lnTo>
                      <a:lnTo>
                        <a:pt x="8" y="30"/>
                      </a:lnTo>
                      <a:lnTo>
                        <a:pt x="10" y="10"/>
                      </a:lnTo>
                      <a:lnTo>
                        <a:pt x="10" y="10"/>
                      </a:lnTo>
                      <a:lnTo>
                        <a:pt x="12" y="6"/>
                      </a:lnTo>
                      <a:lnTo>
                        <a:pt x="10" y="0"/>
                      </a:lnTo>
                      <a:lnTo>
                        <a:pt x="10" y="0"/>
                      </a:lnTo>
                      <a:lnTo>
                        <a:pt x="8" y="0"/>
                      </a:lnTo>
                      <a:lnTo>
                        <a:pt x="6" y="2"/>
                      </a:lnTo>
                      <a:lnTo>
                        <a:pt x="6" y="2"/>
                      </a:lnTo>
                      <a:lnTo>
                        <a:pt x="4" y="8"/>
                      </a:lnTo>
                      <a:lnTo>
                        <a:pt x="4" y="16"/>
                      </a:lnTo>
                      <a:lnTo>
                        <a:pt x="4" y="16"/>
                      </a:lnTo>
                      <a:lnTo>
                        <a:pt x="4" y="38"/>
                      </a:lnTo>
                      <a:lnTo>
                        <a:pt x="0" y="168"/>
                      </a:lnTo>
                      <a:lnTo>
                        <a:pt x="0" y="168"/>
                      </a:lnTo>
                      <a:lnTo>
                        <a:pt x="0" y="186"/>
                      </a:lnTo>
                      <a:lnTo>
                        <a:pt x="0" y="186"/>
                      </a:lnTo>
                      <a:lnTo>
                        <a:pt x="0" y="186"/>
                      </a:lnTo>
                      <a:lnTo>
                        <a:pt x="0" y="186"/>
                      </a:lnTo>
                      <a:lnTo>
                        <a:pt x="2" y="186"/>
                      </a:lnTo>
                      <a:lnTo>
                        <a:pt x="2" y="18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38"/>
                <p:cNvSpPr>
                  <a:spLocks noEditPoints="1"/>
                </p:cNvSpPr>
                <p:nvPr/>
              </p:nvSpPr>
              <p:spPr bwMode="auto">
                <a:xfrm>
                  <a:off x="8274789" y="152400"/>
                  <a:ext cx="1454150" cy="1219200"/>
                </a:xfrm>
                <a:custGeom>
                  <a:avLst/>
                  <a:gdLst>
                    <a:gd name="T0" fmla="*/ 838 w 916"/>
                    <a:gd name="T1" fmla="*/ 674 h 768"/>
                    <a:gd name="T2" fmla="*/ 790 w 916"/>
                    <a:gd name="T3" fmla="*/ 634 h 768"/>
                    <a:gd name="T4" fmla="*/ 780 w 916"/>
                    <a:gd name="T5" fmla="*/ 590 h 768"/>
                    <a:gd name="T6" fmla="*/ 786 w 916"/>
                    <a:gd name="T7" fmla="*/ 556 h 768"/>
                    <a:gd name="T8" fmla="*/ 788 w 916"/>
                    <a:gd name="T9" fmla="*/ 524 h 768"/>
                    <a:gd name="T10" fmla="*/ 790 w 916"/>
                    <a:gd name="T11" fmla="*/ 450 h 768"/>
                    <a:gd name="T12" fmla="*/ 782 w 916"/>
                    <a:gd name="T13" fmla="*/ 420 h 768"/>
                    <a:gd name="T14" fmla="*/ 666 w 916"/>
                    <a:gd name="T15" fmla="*/ 406 h 768"/>
                    <a:gd name="T16" fmla="*/ 758 w 916"/>
                    <a:gd name="T17" fmla="*/ 340 h 768"/>
                    <a:gd name="T18" fmla="*/ 770 w 916"/>
                    <a:gd name="T19" fmla="*/ 308 h 768"/>
                    <a:gd name="T20" fmla="*/ 770 w 916"/>
                    <a:gd name="T21" fmla="*/ 266 h 768"/>
                    <a:gd name="T22" fmla="*/ 768 w 916"/>
                    <a:gd name="T23" fmla="*/ 236 h 768"/>
                    <a:gd name="T24" fmla="*/ 756 w 916"/>
                    <a:gd name="T25" fmla="*/ 212 h 768"/>
                    <a:gd name="T26" fmla="*/ 756 w 916"/>
                    <a:gd name="T27" fmla="*/ 190 h 768"/>
                    <a:gd name="T28" fmla="*/ 746 w 916"/>
                    <a:gd name="T29" fmla="*/ 152 h 768"/>
                    <a:gd name="T30" fmla="*/ 750 w 916"/>
                    <a:gd name="T31" fmla="*/ 118 h 768"/>
                    <a:gd name="T32" fmla="*/ 752 w 916"/>
                    <a:gd name="T33" fmla="*/ 92 h 768"/>
                    <a:gd name="T34" fmla="*/ 756 w 916"/>
                    <a:gd name="T35" fmla="*/ 62 h 768"/>
                    <a:gd name="T36" fmla="*/ 678 w 916"/>
                    <a:gd name="T37" fmla="*/ 10 h 768"/>
                    <a:gd name="T38" fmla="*/ 594 w 916"/>
                    <a:gd name="T39" fmla="*/ 82 h 768"/>
                    <a:gd name="T40" fmla="*/ 540 w 916"/>
                    <a:gd name="T41" fmla="*/ 186 h 768"/>
                    <a:gd name="T42" fmla="*/ 514 w 916"/>
                    <a:gd name="T43" fmla="*/ 366 h 768"/>
                    <a:gd name="T44" fmla="*/ 502 w 916"/>
                    <a:gd name="T45" fmla="*/ 424 h 768"/>
                    <a:gd name="T46" fmla="*/ 496 w 916"/>
                    <a:gd name="T47" fmla="*/ 412 h 768"/>
                    <a:gd name="T48" fmla="*/ 486 w 916"/>
                    <a:gd name="T49" fmla="*/ 412 h 768"/>
                    <a:gd name="T50" fmla="*/ 478 w 916"/>
                    <a:gd name="T51" fmla="*/ 416 h 768"/>
                    <a:gd name="T52" fmla="*/ 476 w 916"/>
                    <a:gd name="T53" fmla="*/ 422 h 768"/>
                    <a:gd name="T54" fmla="*/ 468 w 916"/>
                    <a:gd name="T55" fmla="*/ 432 h 768"/>
                    <a:gd name="T56" fmla="*/ 474 w 916"/>
                    <a:gd name="T57" fmla="*/ 454 h 768"/>
                    <a:gd name="T58" fmla="*/ 380 w 916"/>
                    <a:gd name="T59" fmla="*/ 406 h 768"/>
                    <a:gd name="T60" fmla="*/ 222 w 916"/>
                    <a:gd name="T61" fmla="*/ 362 h 768"/>
                    <a:gd name="T62" fmla="*/ 108 w 916"/>
                    <a:gd name="T63" fmla="*/ 370 h 768"/>
                    <a:gd name="T64" fmla="*/ 0 w 916"/>
                    <a:gd name="T65" fmla="*/ 436 h 768"/>
                    <a:gd name="T66" fmla="*/ 44 w 916"/>
                    <a:gd name="T67" fmla="*/ 504 h 768"/>
                    <a:gd name="T68" fmla="*/ 70 w 916"/>
                    <a:gd name="T69" fmla="*/ 514 h 768"/>
                    <a:gd name="T70" fmla="*/ 96 w 916"/>
                    <a:gd name="T71" fmla="*/ 522 h 768"/>
                    <a:gd name="T72" fmla="*/ 126 w 916"/>
                    <a:gd name="T73" fmla="*/ 536 h 768"/>
                    <a:gd name="T74" fmla="*/ 150 w 916"/>
                    <a:gd name="T75" fmla="*/ 558 h 768"/>
                    <a:gd name="T76" fmla="*/ 172 w 916"/>
                    <a:gd name="T77" fmla="*/ 572 h 768"/>
                    <a:gd name="T78" fmla="*/ 192 w 916"/>
                    <a:gd name="T79" fmla="*/ 594 h 768"/>
                    <a:gd name="T80" fmla="*/ 210 w 916"/>
                    <a:gd name="T81" fmla="*/ 608 h 768"/>
                    <a:gd name="T82" fmla="*/ 258 w 916"/>
                    <a:gd name="T83" fmla="*/ 632 h 768"/>
                    <a:gd name="T84" fmla="*/ 320 w 916"/>
                    <a:gd name="T85" fmla="*/ 610 h 768"/>
                    <a:gd name="T86" fmla="*/ 368 w 916"/>
                    <a:gd name="T87" fmla="*/ 604 h 768"/>
                    <a:gd name="T88" fmla="*/ 342 w 916"/>
                    <a:gd name="T89" fmla="*/ 692 h 768"/>
                    <a:gd name="T90" fmla="*/ 384 w 916"/>
                    <a:gd name="T91" fmla="*/ 724 h 768"/>
                    <a:gd name="T92" fmla="*/ 440 w 916"/>
                    <a:gd name="T93" fmla="*/ 740 h 768"/>
                    <a:gd name="T94" fmla="*/ 462 w 916"/>
                    <a:gd name="T95" fmla="*/ 754 h 768"/>
                    <a:gd name="T96" fmla="*/ 500 w 916"/>
                    <a:gd name="T97" fmla="*/ 764 h 768"/>
                    <a:gd name="T98" fmla="*/ 584 w 916"/>
                    <a:gd name="T99" fmla="*/ 736 h 768"/>
                    <a:gd name="T100" fmla="*/ 530 w 916"/>
                    <a:gd name="T101" fmla="*/ 578 h 768"/>
                    <a:gd name="T102" fmla="*/ 558 w 916"/>
                    <a:gd name="T103" fmla="*/ 594 h 768"/>
                    <a:gd name="T104" fmla="*/ 590 w 916"/>
                    <a:gd name="T105" fmla="*/ 648 h 768"/>
                    <a:gd name="T106" fmla="*/ 646 w 916"/>
                    <a:gd name="T107" fmla="*/ 688 h 768"/>
                    <a:gd name="T108" fmla="*/ 624 w 916"/>
                    <a:gd name="T109" fmla="*/ 616 h 768"/>
                    <a:gd name="T110" fmla="*/ 584 w 916"/>
                    <a:gd name="T111" fmla="*/ 550 h 768"/>
                    <a:gd name="T112" fmla="*/ 598 w 916"/>
                    <a:gd name="T113" fmla="*/ 536 h 768"/>
                    <a:gd name="T114" fmla="*/ 714 w 916"/>
                    <a:gd name="T115" fmla="*/ 658 h 768"/>
                    <a:gd name="T116" fmla="*/ 804 w 916"/>
                    <a:gd name="T117" fmla="*/ 702 h 768"/>
                    <a:gd name="T118" fmla="*/ 836 w 916"/>
                    <a:gd name="T119" fmla="*/ 708 h 768"/>
                    <a:gd name="T120" fmla="*/ 910 w 916"/>
                    <a:gd name="T121" fmla="*/ 736 h 768"/>
                    <a:gd name="T122" fmla="*/ 910 w 916"/>
                    <a:gd name="T123" fmla="*/ 716 h 768"/>
                    <a:gd name="T124" fmla="*/ 878 w 916"/>
                    <a:gd name="T125" fmla="*/ 68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6" h="768">
                      <a:moveTo>
                        <a:pt x="878" y="688"/>
                      </a:moveTo>
                      <a:lnTo>
                        <a:pt x="878" y="688"/>
                      </a:lnTo>
                      <a:lnTo>
                        <a:pt x="868" y="682"/>
                      </a:lnTo>
                      <a:lnTo>
                        <a:pt x="856" y="678"/>
                      </a:lnTo>
                      <a:lnTo>
                        <a:pt x="838" y="674"/>
                      </a:lnTo>
                      <a:lnTo>
                        <a:pt x="838" y="674"/>
                      </a:lnTo>
                      <a:lnTo>
                        <a:pt x="828" y="672"/>
                      </a:lnTo>
                      <a:lnTo>
                        <a:pt x="818" y="666"/>
                      </a:lnTo>
                      <a:lnTo>
                        <a:pt x="810" y="660"/>
                      </a:lnTo>
                      <a:lnTo>
                        <a:pt x="802" y="652"/>
                      </a:lnTo>
                      <a:lnTo>
                        <a:pt x="792" y="640"/>
                      </a:lnTo>
                      <a:lnTo>
                        <a:pt x="790" y="634"/>
                      </a:lnTo>
                      <a:lnTo>
                        <a:pt x="790" y="634"/>
                      </a:lnTo>
                      <a:lnTo>
                        <a:pt x="786" y="630"/>
                      </a:lnTo>
                      <a:lnTo>
                        <a:pt x="780" y="616"/>
                      </a:lnTo>
                      <a:lnTo>
                        <a:pt x="776" y="602"/>
                      </a:lnTo>
                      <a:lnTo>
                        <a:pt x="778" y="596"/>
                      </a:lnTo>
                      <a:lnTo>
                        <a:pt x="780" y="590"/>
                      </a:lnTo>
                      <a:lnTo>
                        <a:pt x="780" y="590"/>
                      </a:lnTo>
                      <a:lnTo>
                        <a:pt x="784" y="586"/>
                      </a:lnTo>
                      <a:lnTo>
                        <a:pt x="786" y="582"/>
                      </a:lnTo>
                      <a:lnTo>
                        <a:pt x="786" y="570"/>
                      </a:lnTo>
                      <a:lnTo>
                        <a:pt x="786" y="556"/>
                      </a:lnTo>
                      <a:lnTo>
                        <a:pt x="786" y="556"/>
                      </a:lnTo>
                      <a:lnTo>
                        <a:pt x="784" y="554"/>
                      </a:lnTo>
                      <a:lnTo>
                        <a:pt x="782" y="548"/>
                      </a:lnTo>
                      <a:lnTo>
                        <a:pt x="780" y="544"/>
                      </a:lnTo>
                      <a:lnTo>
                        <a:pt x="782" y="538"/>
                      </a:lnTo>
                      <a:lnTo>
                        <a:pt x="784" y="532"/>
                      </a:lnTo>
                      <a:lnTo>
                        <a:pt x="788" y="524"/>
                      </a:lnTo>
                      <a:lnTo>
                        <a:pt x="788" y="524"/>
                      </a:lnTo>
                      <a:lnTo>
                        <a:pt x="792" y="514"/>
                      </a:lnTo>
                      <a:lnTo>
                        <a:pt x="794" y="502"/>
                      </a:lnTo>
                      <a:lnTo>
                        <a:pt x="794" y="488"/>
                      </a:lnTo>
                      <a:lnTo>
                        <a:pt x="794" y="474"/>
                      </a:lnTo>
                      <a:lnTo>
                        <a:pt x="790" y="450"/>
                      </a:lnTo>
                      <a:lnTo>
                        <a:pt x="786" y="440"/>
                      </a:lnTo>
                      <a:lnTo>
                        <a:pt x="782" y="426"/>
                      </a:lnTo>
                      <a:lnTo>
                        <a:pt x="782" y="426"/>
                      </a:lnTo>
                      <a:lnTo>
                        <a:pt x="784" y="424"/>
                      </a:lnTo>
                      <a:lnTo>
                        <a:pt x="784" y="422"/>
                      </a:lnTo>
                      <a:lnTo>
                        <a:pt x="782" y="420"/>
                      </a:lnTo>
                      <a:lnTo>
                        <a:pt x="776" y="418"/>
                      </a:lnTo>
                      <a:lnTo>
                        <a:pt x="766" y="414"/>
                      </a:lnTo>
                      <a:lnTo>
                        <a:pt x="722" y="406"/>
                      </a:lnTo>
                      <a:lnTo>
                        <a:pt x="722" y="406"/>
                      </a:lnTo>
                      <a:lnTo>
                        <a:pt x="696" y="404"/>
                      </a:lnTo>
                      <a:lnTo>
                        <a:pt x="666" y="406"/>
                      </a:lnTo>
                      <a:lnTo>
                        <a:pt x="668" y="404"/>
                      </a:lnTo>
                      <a:lnTo>
                        <a:pt x="682" y="392"/>
                      </a:lnTo>
                      <a:lnTo>
                        <a:pt x="704" y="376"/>
                      </a:lnTo>
                      <a:lnTo>
                        <a:pt x="722" y="366"/>
                      </a:lnTo>
                      <a:lnTo>
                        <a:pt x="742" y="354"/>
                      </a:lnTo>
                      <a:lnTo>
                        <a:pt x="758" y="340"/>
                      </a:lnTo>
                      <a:lnTo>
                        <a:pt x="758" y="340"/>
                      </a:lnTo>
                      <a:lnTo>
                        <a:pt x="764" y="332"/>
                      </a:lnTo>
                      <a:lnTo>
                        <a:pt x="768" y="326"/>
                      </a:lnTo>
                      <a:lnTo>
                        <a:pt x="770" y="320"/>
                      </a:lnTo>
                      <a:lnTo>
                        <a:pt x="770" y="320"/>
                      </a:lnTo>
                      <a:lnTo>
                        <a:pt x="770" y="308"/>
                      </a:lnTo>
                      <a:lnTo>
                        <a:pt x="772" y="290"/>
                      </a:lnTo>
                      <a:lnTo>
                        <a:pt x="772" y="290"/>
                      </a:lnTo>
                      <a:lnTo>
                        <a:pt x="772" y="280"/>
                      </a:lnTo>
                      <a:lnTo>
                        <a:pt x="772" y="272"/>
                      </a:lnTo>
                      <a:lnTo>
                        <a:pt x="770" y="266"/>
                      </a:lnTo>
                      <a:lnTo>
                        <a:pt x="770" y="266"/>
                      </a:lnTo>
                      <a:lnTo>
                        <a:pt x="768" y="260"/>
                      </a:lnTo>
                      <a:lnTo>
                        <a:pt x="768" y="254"/>
                      </a:lnTo>
                      <a:lnTo>
                        <a:pt x="768" y="250"/>
                      </a:lnTo>
                      <a:lnTo>
                        <a:pt x="768" y="250"/>
                      </a:lnTo>
                      <a:lnTo>
                        <a:pt x="768" y="244"/>
                      </a:lnTo>
                      <a:lnTo>
                        <a:pt x="768" y="236"/>
                      </a:lnTo>
                      <a:lnTo>
                        <a:pt x="766" y="226"/>
                      </a:lnTo>
                      <a:lnTo>
                        <a:pt x="764" y="222"/>
                      </a:lnTo>
                      <a:lnTo>
                        <a:pt x="760" y="220"/>
                      </a:lnTo>
                      <a:lnTo>
                        <a:pt x="760" y="220"/>
                      </a:lnTo>
                      <a:lnTo>
                        <a:pt x="756" y="216"/>
                      </a:lnTo>
                      <a:lnTo>
                        <a:pt x="756" y="212"/>
                      </a:lnTo>
                      <a:lnTo>
                        <a:pt x="754" y="204"/>
                      </a:lnTo>
                      <a:lnTo>
                        <a:pt x="754" y="204"/>
                      </a:lnTo>
                      <a:lnTo>
                        <a:pt x="756" y="198"/>
                      </a:lnTo>
                      <a:lnTo>
                        <a:pt x="758" y="194"/>
                      </a:lnTo>
                      <a:lnTo>
                        <a:pt x="756" y="190"/>
                      </a:lnTo>
                      <a:lnTo>
                        <a:pt x="756" y="190"/>
                      </a:lnTo>
                      <a:lnTo>
                        <a:pt x="752" y="186"/>
                      </a:lnTo>
                      <a:lnTo>
                        <a:pt x="748" y="180"/>
                      </a:lnTo>
                      <a:lnTo>
                        <a:pt x="744" y="170"/>
                      </a:lnTo>
                      <a:lnTo>
                        <a:pt x="744" y="170"/>
                      </a:lnTo>
                      <a:lnTo>
                        <a:pt x="746" y="160"/>
                      </a:lnTo>
                      <a:lnTo>
                        <a:pt x="746" y="152"/>
                      </a:lnTo>
                      <a:lnTo>
                        <a:pt x="746" y="146"/>
                      </a:lnTo>
                      <a:lnTo>
                        <a:pt x="746" y="146"/>
                      </a:lnTo>
                      <a:lnTo>
                        <a:pt x="746" y="142"/>
                      </a:lnTo>
                      <a:lnTo>
                        <a:pt x="746" y="134"/>
                      </a:lnTo>
                      <a:lnTo>
                        <a:pt x="746" y="126"/>
                      </a:lnTo>
                      <a:lnTo>
                        <a:pt x="750" y="118"/>
                      </a:lnTo>
                      <a:lnTo>
                        <a:pt x="750" y="118"/>
                      </a:lnTo>
                      <a:lnTo>
                        <a:pt x="752" y="112"/>
                      </a:lnTo>
                      <a:lnTo>
                        <a:pt x="752" y="106"/>
                      </a:lnTo>
                      <a:lnTo>
                        <a:pt x="752" y="98"/>
                      </a:lnTo>
                      <a:lnTo>
                        <a:pt x="752" y="98"/>
                      </a:lnTo>
                      <a:lnTo>
                        <a:pt x="752" y="92"/>
                      </a:lnTo>
                      <a:lnTo>
                        <a:pt x="752" y="88"/>
                      </a:lnTo>
                      <a:lnTo>
                        <a:pt x="752" y="84"/>
                      </a:lnTo>
                      <a:lnTo>
                        <a:pt x="752" y="84"/>
                      </a:lnTo>
                      <a:lnTo>
                        <a:pt x="754" y="78"/>
                      </a:lnTo>
                      <a:lnTo>
                        <a:pt x="756" y="72"/>
                      </a:lnTo>
                      <a:lnTo>
                        <a:pt x="756" y="62"/>
                      </a:lnTo>
                      <a:lnTo>
                        <a:pt x="754" y="42"/>
                      </a:lnTo>
                      <a:lnTo>
                        <a:pt x="748" y="24"/>
                      </a:lnTo>
                      <a:lnTo>
                        <a:pt x="740" y="10"/>
                      </a:lnTo>
                      <a:lnTo>
                        <a:pt x="726" y="2"/>
                      </a:lnTo>
                      <a:lnTo>
                        <a:pt x="704" y="0"/>
                      </a:lnTo>
                      <a:lnTo>
                        <a:pt x="678" y="10"/>
                      </a:lnTo>
                      <a:lnTo>
                        <a:pt x="654" y="24"/>
                      </a:lnTo>
                      <a:lnTo>
                        <a:pt x="654" y="24"/>
                      </a:lnTo>
                      <a:lnTo>
                        <a:pt x="648" y="28"/>
                      </a:lnTo>
                      <a:lnTo>
                        <a:pt x="630" y="42"/>
                      </a:lnTo>
                      <a:lnTo>
                        <a:pt x="606" y="66"/>
                      </a:lnTo>
                      <a:lnTo>
                        <a:pt x="594" y="82"/>
                      </a:lnTo>
                      <a:lnTo>
                        <a:pt x="580" y="102"/>
                      </a:lnTo>
                      <a:lnTo>
                        <a:pt x="580" y="102"/>
                      </a:lnTo>
                      <a:lnTo>
                        <a:pt x="568" y="122"/>
                      </a:lnTo>
                      <a:lnTo>
                        <a:pt x="558" y="142"/>
                      </a:lnTo>
                      <a:lnTo>
                        <a:pt x="548" y="164"/>
                      </a:lnTo>
                      <a:lnTo>
                        <a:pt x="540" y="186"/>
                      </a:lnTo>
                      <a:lnTo>
                        <a:pt x="532" y="208"/>
                      </a:lnTo>
                      <a:lnTo>
                        <a:pt x="526" y="232"/>
                      </a:lnTo>
                      <a:lnTo>
                        <a:pt x="518" y="282"/>
                      </a:lnTo>
                      <a:lnTo>
                        <a:pt x="518" y="282"/>
                      </a:lnTo>
                      <a:lnTo>
                        <a:pt x="514" y="324"/>
                      </a:lnTo>
                      <a:lnTo>
                        <a:pt x="514" y="366"/>
                      </a:lnTo>
                      <a:lnTo>
                        <a:pt x="514" y="402"/>
                      </a:lnTo>
                      <a:lnTo>
                        <a:pt x="516" y="430"/>
                      </a:lnTo>
                      <a:lnTo>
                        <a:pt x="516" y="430"/>
                      </a:lnTo>
                      <a:lnTo>
                        <a:pt x="514" y="430"/>
                      </a:lnTo>
                      <a:lnTo>
                        <a:pt x="514" y="430"/>
                      </a:lnTo>
                      <a:lnTo>
                        <a:pt x="502" y="424"/>
                      </a:lnTo>
                      <a:lnTo>
                        <a:pt x="502" y="424"/>
                      </a:lnTo>
                      <a:lnTo>
                        <a:pt x="504" y="420"/>
                      </a:lnTo>
                      <a:lnTo>
                        <a:pt x="502" y="416"/>
                      </a:lnTo>
                      <a:lnTo>
                        <a:pt x="502" y="416"/>
                      </a:lnTo>
                      <a:lnTo>
                        <a:pt x="500" y="414"/>
                      </a:lnTo>
                      <a:lnTo>
                        <a:pt x="496" y="412"/>
                      </a:lnTo>
                      <a:lnTo>
                        <a:pt x="492" y="412"/>
                      </a:lnTo>
                      <a:lnTo>
                        <a:pt x="488" y="414"/>
                      </a:lnTo>
                      <a:lnTo>
                        <a:pt x="488" y="414"/>
                      </a:lnTo>
                      <a:lnTo>
                        <a:pt x="488" y="414"/>
                      </a:lnTo>
                      <a:lnTo>
                        <a:pt x="488" y="412"/>
                      </a:lnTo>
                      <a:lnTo>
                        <a:pt x="486" y="412"/>
                      </a:lnTo>
                      <a:lnTo>
                        <a:pt x="484" y="414"/>
                      </a:lnTo>
                      <a:lnTo>
                        <a:pt x="484" y="414"/>
                      </a:lnTo>
                      <a:lnTo>
                        <a:pt x="480" y="414"/>
                      </a:lnTo>
                      <a:lnTo>
                        <a:pt x="480" y="414"/>
                      </a:lnTo>
                      <a:lnTo>
                        <a:pt x="478" y="414"/>
                      </a:lnTo>
                      <a:lnTo>
                        <a:pt x="478" y="416"/>
                      </a:lnTo>
                      <a:lnTo>
                        <a:pt x="476" y="416"/>
                      </a:lnTo>
                      <a:lnTo>
                        <a:pt x="476" y="418"/>
                      </a:lnTo>
                      <a:lnTo>
                        <a:pt x="474" y="420"/>
                      </a:lnTo>
                      <a:lnTo>
                        <a:pt x="472" y="420"/>
                      </a:lnTo>
                      <a:lnTo>
                        <a:pt x="476" y="422"/>
                      </a:lnTo>
                      <a:lnTo>
                        <a:pt x="476" y="422"/>
                      </a:lnTo>
                      <a:lnTo>
                        <a:pt x="476" y="422"/>
                      </a:lnTo>
                      <a:lnTo>
                        <a:pt x="472" y="424"/>
                      </a:lnTo>
                      <a:lnTo>
                        <a:pt x="472" y="424"/>
                      </a:lnTo>
                      <a:lnTo>
                        <a:pt x="470" y="426"/>
                      </a:lnTo>
                      <a:lnTo>
                        <a:pt x="468" y="430"/>
                      </a:lnTo>
                      <a:lnTo>
                        <a:pt x="468" y="432"/>
                      </a:lnTo>
                      <a:lnTo>
                        <a:pt x="470" y="436"/>
                      </a:lnTo>
                      <a:lnTo>
                        <a:pt x="470" y="436"/>
                      </a:lnTo>
                      <a:lnTo>
                        <a:pt x="474" y="440"/>
                      </a:lnTo>
                      <a:lnTo>
                        <a:pt x="474" y="440"/>
                      </a:lnTo>
                      <a:lnTo>
                        <a:pt x="474" y="448"/>
                      </a:lnTo>
                      <a:lnTo>
                        <a:pt x="474" y="454"/>
                      </a:lnTo>
                      <a:lnTo>
                        <a:pt x="474" y="454"/>
                      </a:lnTo>
                      <a:lnTo>
                        <a:pt x="472" y="456"/>
                      </a:lnTo>
                      <a:lnTo>
                        <a:pt x="472" y="456"/>
                      </a:lnTo>
                      <a:lnTo>
                        <a:pt x="448" y="442"/>
                      </a:lnTo>
                      <a:lnTo>
                        <a:pt x="416" y="424"/>
                      </a:lnTo>
                      <a:lnTo>
                        <a:pt x="380" y="406"/>
                      </a:lnTo>
                      <a:lnTo>
                        <a:pt x="340" y="390"/>
                      </a:lnTo>
                      <a:lnTo>
                        <a:pt x="340" y="390"/>
                      </a:lnTo>
                      <a:lnTo>
                        <a:pt x="292" y="374"/>
                      </a:lnTo>
                      <a:lnTo>
                        <a:pt x="268" y="368"/>
                      </a:lnTo>
                      <a:lnTo>
                        <a:pt x="244" y="364"/>
                      </a:lnTo>
                      <a:lnTo>
                        <a:pt x="222" y="362"/>
                      </a:lnTo>
                      <a:lnTo>
                        <a:pt x="198" y="360"/>
                      </a:lnTo>
                      <a:lnTo>
                        <a:pt x="176" y="360"/>
                      </a:lnTo>
                      <a:lnTo>
                        <a:pt x="152" y="362"/>
                      </a:lnTo>
                      <a:lnTo>
                        <a:pt x="152" y="362"/>
                      </a:lnTo>
                      <a:lnTo>
                        <a:pt x="130" y="366"/>
                      </a:lnTo>
                      <a:lnTo>
                        <a:pt x="108" y="370"/>
                      </a:lnTo>
                      <a:lnTo>
                        <a:pt x="76" y="380"/>
                      </a:lnTo>
                      <a:lnTo>
                        <a:pt x="56" y="388"/>
                      </a:lnTo>
                      <a:lnTo>
                        <a:pt x="48" y="392"/>
                      </a:lnTo>
                      <a:lnTo>
                        <a:pt x="24" y="408"/>
                      </a:lnTo>
                      <a:lnTo>
                        <a:pt x="4" y="426"/>
                      </a:lnTo>
                      <a:lnTo>
                        <a:pt x="0" y="436"/>
                      </a:lnTo>
                      <a:lnTo>
                        <a:pt x="0" y="466"/>
                      </a:lnTo>
                      <a:lnTo>
                        <a:pt x="4" y="476"/>
                      </a:lnTo>
                      <a:lnTo>
                        <a:pt x="18" y="488"/>
                      </a:lnTo>
                      <a:lnTo>
                        <a:pt x="36" y="500"/>
                      </a:lnTo>
                      <a:lnTo>
                        <a:pt x="36" y="500"/>
                      </a:lnTo>
                      <a:lnTo>
                        <a:pt x="44" y="504"/>
                      </a:lnTo>
                      <a:lnTo>
                        <a:pt x="50" y="506"/>
                      </a:lnTo>
                      <a:lnTo>
                        <a:pt x="56" y="506"/>
                      </a:lnTo>
                      <a:lnTo>
                        <a:pt x="56" y="506"/>
                      </a:lnTo>
                      <a:lnTo>
                        <a:pt x="60" y="508"/>
                      </a:lnTo>
                      <a:lnTo>
                        <a:pt x="64" y="510"/>
                      </a:lnTo>
                      <a:lnTo>
                        <a:pt x="70" y="514"/>
                      </a:lnTo>
                      <a:lnTo>
                        <a:pt x="70" y="514"/>
                      </a:lnTo>
                      <a:lnTo>
                        <a:pt x="76" y="518"/>
                      </a:lnTo>
                      <a:lnTo>
                        <a:pt x="82" y="520"/>
                      </a:lnTo>
                      <a:lnTo>
                        <a:pt x="90" y="520"/>
                      </a:lnTo>
                      <a:lnTo>
                        <a:pt x="90" y="520"/>
                      </a:lnTo>
                      <a:lnTo>
                        <a:pt x="96" y="522"/>
                      </a:lnTo>
                      <a:lnTo>
                        <a:pt x="104" y="524"/>
                      </a:lnTo>
                      <a:lnTo>
                        <a:pt x="112" y="528"/>
                      </a:lnTo>
                      <a:lnTo>
                        <a:pt x="116" y="530"/>
                      </a:lnTo>
                      <a:lnTo>
                        <a:pt x="116" y="530"/>
                      </a:lnTo>
                      <a:lnTo>
                        <a:pt x="120" y="534"/>
                      </a:lnTo>
                      <a:lnTo>
                        <a:pt x="126" y="536"/>
                      </a:lnTo>
                      <a:lnTo>
                        <a:pt x="136" y="540"/>
                      </a:lnTo>
                      <a:lnTo>
                        <a:pt x="136" y="540"/>
                      </a:lnTo>
                      <a:lnTo>
                        <a:pt x="144" y="548"/>
                      </a:lnTo>
                      <a:lnTo>
                        <a:pt x="148" y="554"/>
                      </a:lnTo>
                      <a:lnTo>
                        <a:pt x="150" y="558"/>
                      </a:lnTo>
                      <a:lnTo>
                        <a:pt x="150" y="558"/>
                      </a:lnTo>
                      <a:lnTo>
                        <a:pt x="152" y="562"/>
                      </a:lnTo>
                      <a:lnTo>
                        <a:pt x="156" y="564"/>
                      </a:lnTo>
                      <a:lnTo>
                        <a:pt x="162" y="564"/>
                      </a:lnTo>
                      <a:lnTo>
                        <a:pt x="162" y="564"/>
                      </a:lnTo>
                      <a:lnTo>
                        <a:pt x="168" y="568"/>
                      </a:lnTo>
                      <a:lnTo>
                        <a:pt x="172" y="572"/>
                      </a:lnTo>
                      <a:lnTo>
                        <a:pt x="174" y="578"/>
                      </a:lnTo>
                      <a:lnTo>
                        <a:pt x="174" y="578"/>
                      </a:lnTo>
                      <a:lnTo>
                        <a:pt x="176" y="580"/>
                      </a:lnTo>
                      <a:lnTo>
                        <a:pt x="178" y="584"/>
                      </a:lnTo>
                      <a:lnTo>
                        <a:pt x="184" y="590"/>
                      </a:lnTo>
                      <a:lnTo>
                        <a:pt x="192" y="594"/>
                      </a:lnTo>
                      <a:lnTo>
                        <a:pt x="196" y="596"/>
                      </a:lnTo>
                      <a:lnTo>
                        <a:pt x="196" y="596"/>
                      </a:lnTo>
                      <a:lnTo>
                        <a:pt x="200" y="598"/>
                      </a:lnTo>
                      <a:lnTo>
                        <a:pt x="204" y="602"/>
                      </a:lnTo>
                      <a:lnTo>
                        <a:pt x="210" y="608"/>
                      </a:lnTo>
                      <a:lnTo>
                        <a:pt x="210" y="608"/>
                      </a:lnTo>
                      <a:lnTo>
                        <a:pt x="214" y="610"/>
                      </a:lnTo>
                      <a:lnTo>
                        <a:pt x="222" y="614"/>
                      </a:lnTo>
                      <a:lnTo>
                        <a:pt x="232" y="620"/>
                      </a:lnTo>
                      <a:lnTo>
                        <a:pt x="232" y="620"/>
                      </a:lnTo>
                      <a:lnTo>
                        <a:pt x="248" y="626"/>
                      </a:lnTo>
                      <a:lnTo>
                        <a:pt x="258" y="632"/>
                      </a:lnTo>
                      <a:lnTo>
                        <a:pt x="258" y="632"/>
                      </a:lnTo>
                      <a:lnTo>
                        <a:pt x="264" y="632"/>
                      </a:lnTo>
                      <a:lnTo>
                        <a:pt x="272" y="632"/>
                      </a:lnTo>
                      <a:lnTo>
                        <a:pt x="282" y="630"/>
                      </a:lnTo>
                      <a:lnTo>
                        <a:pt x="302" y="622"/>
                      </a:lnTo>
                      <a:lnTo>
                        <a:pt x="320" y="610"/>
                      </a:lnTo>
                      <a:lnTo>
                        <a:pt x="338" y="600"/>
                      </a:lnTo>
                      <a:lnTo>
                        <a:pt x="364" y="586"/>
                      </a:lnTo>
                      <a:lnTo>
                        <a:pt x="380" y="580"/>
                      </a:lnTo>
                      <a:lnTo>
                        <a:pt x="382" y="578"/>
                      </a:lnTo>
                      <a:lnTo>
                        <a:pt x="382" y="578"/>
                      </a:lnTo>
                      <a:lnTo>
                        <a:pt x="368" y="604"/>
                      </a:lnTo>
                      <a:lnTo>
                        <a:pt x="358" y="628"/>
                      </a:lnTo>
                      <a:lnTo>
                        <a:pt x="358" y="628"/>
                      </a:lnTo>
                      <a:lnTo>
                        <a:pt x="344" y="670"/>
                      </a:lnTo>
                      <a:lnTo>
                        <a:pt x="342" y="682"/>
                      </a:lnTo>
                      <a:lnTo>
                        <a:pt x="342" y="688"/>
                      </a:lnTo>
                      <a:lnTo>
                        <a:pt x="342" y="692"/>
                      </a:lnTo>
                      <a:lnTo>
                        <a:pt x="344" y="692"/>
                      </a:lnTo>
                      <a:lnTo>
                        <a:pt x="346" y="692"/>
                      </a:lnTo>
                      <a:lnTo>
                        <a:pt x="358" y="702"/>
                      </a:lnTo>
                      <a:lnTo>
                        <a:pt x="358" y="702"/>
                      </a:lnTo>
                      <a:lnTo>
                        <a:pt x="366" y="708"/>
                      </a:lnTo>
                      <a:lnTo>
                        <a:pt x="384" y="724"/>
                      </a:lnTo>
                      <a:lnTo>
                        <a:pt x="396" y="730"/>
                      </a:lnTo>
                      <a:lnTo>
                        <a:pt x="410" y="738"/>
                      </a:lnTo>
                      <a:lnTo>
                        <a:pt x="420" y="740"/>
                      </a:lnTo>
                      <a:lnTo>
                        <a:pt x="432" y="742"/>
                      </a:lnTo>
                      <a:lnTo>
                        <a:pt x="432" y="742"/>
                      </a:lnTo>
                      <a:lnTo>
                        <a:pt x="440" y="740"/>
                      </a:lnTo>
                      <a:lnTo>
                        <a:pt x="446" y="742"/>
                      </a:lnTo>
                      <a:lnTo>
                        <a:pt x="452" y="744"/>
                      </a:lnTo>
                      <a:lnTo>
                        <a:pt x="456" y="746"/>
                      </a:lnTo>
                      <a:lnTo>
                        <a:pt x="460" y="752"/>
                      </a:lnTo>
                      <a:lnTo>
                        <a:pt x="462" y="754"/>
                      </a:lnTo>
                      <a:lnTo>
                        <a:pt x="462" y="754"/>
                      </a:lnTo>
                      <a:lnTo>
                        <a:pt x="472" y="762"/>
                      </a:lnTo>
                      <a:lnTo>
                        <a:pt x="484" y="766"/>
                      </a:lnTo>
                      <a:lnTo>
                        <a:pt x="488" y="766"/>
                      </a:lnTo>
                      <a:lnTo>
                        <a:pt x="494" y="764"/>
                      </a:lnTo>
                      <a:lnTo>
                        <a:pt x="494" y="764"/>
                      </a:lnTo>
                      <a:lnTo>
                        <a:pt x="500" y="764"/>
                      </a:lnTo>
                      <a:lnTo>
                        <a:pt x="506" y="768"/>
                      </a:lnTo>
                      <a:lnTo>
                        <a:pt x="588" y="768"/>
                      </a:lnTo>
                      <a:lnTo>
                        <a:pt x="588" y="768"/>
                      </a:lnTo>
                      <a:lnTo>
                        <a:pt x="586" y="750"/>
                      </a:lnTo>
                      <a:lnTo>
                        <a:pt x="584" y="736"/>
                      </a:lnTo>
                      <a:lnTo>
                        <a:pt x="584" y="736"/>
                      </a:lnTo>
                      <a:lnTo>
                        <a:pt x="552" y="654"/>
                      </a:lnTo>
                      <a:lnTo>
                        <a:pt x="534" y="602"/>
                      </a:lnTo>
                      <a:lnTo>
                        <a:pt x="530" y="586"/>
                      </a:lnTo>
                      <a:lnTo>
                        <a:pt x="530" y="580"/>
                      </a:lnTo>
                      <a:lnTo>
                        <a:pt x="530" y="578"/>
                      </a:lnTo>
                      <a:lnTo>
                        <a:pt x="530" y="578"/>
                      </a:lnTo>
                      <a:lnTo>
                        <a:pt x="534" y="574"/>
                      </a:lnTo>
                      <a:lnTo>
                        <a:pt x="536" y="566"/>
                      </a:lnTo>
                      <a:lnTo>
                        <a:pt x="538" y="548"/>
                      </a:lnTo>
                      <a:lnTo>
                        <a:pt x="548" y="572"/>
                      </a:lnTo>
                      <a:lnTo>
                        <a:pt x="554" y="580"/>
                      </a:lnTo>
                      <a:lnTo>
                        <a:pt x="558" y="594"/>
                      </a:lnTo>
                      <a:lnTo>
                        <a:pt x="568" y="610"/>
                      </a:lnTo>
                      <a:lnTo>
                        <a:pt x="570" y="614"/>
                      </a:lnTo>
                      <a:lnTo>
                        <a:pt x="584" y="638"/>
                      </a:lnTo>
                      <a:lnTo>
                        <a:pt x="590" y="638"/>
                      </a:lnTo>
                      <a:lnTo>
                        <a:pt x="592" y="642"/>
                      </a:lnTo>
                      <a:lnTo>
                        <a:pt x="590" y="648"/>
                      </a:lnTo>
                      <a:lnTo>
                        <a:pt x="598" y="658"/>
                      </a:lnTo>
                      <a:lnTo>
                        <a:pt x="608" y="676"/>
                      </a:lnTo>
                      <a:lnTo>
                        <a:pt x="626" y="688"/>
                      </a:lnTo>
                      <a:lnTo>
                        <a:pt x="642" y="690"/>
                      </a:lnTo>
                      <a:lnTo>
                        <a:pt x="638" y="678"/>
                      </a:lnTo>
                      <a:lnTo>
                        <a:pt x="646" y="688"/>
                      </a:lnTo>
                      <a:lnTo>
                        <a:pt x="650" y="672"/>
                      </a:lnTo>
                      <a:lnTo>
                        <a:pt x="648" y="652"/>
                      </a:lnTo>
                      <a:lnTo>
                        <a:pt x="638" y="634"/>
                      </a:lnTo>
                      <a:lnTo>
                        <a:pt x="632" y="622"/>
                      </a:lnTo>
                      <a:lnTo>
                        <a:pt x="626" y="620"/>
                      </a:lnTo>
                      <a:lnTo>
                        <a:pt x="624" y="616"/>
                      </a:lnTo>
                      <a:lnTo>
                        <a:pt x="626" y="612"/>
                      </a:lnTo>
                      <a:lnTo>
                        <a:pt x="612" y="590"/>
                      </a:lnTo>
                      <a:lnTo>
                        <a:pt x="608" y="584"/>
                      </a:lnTo>
                      <a:lnTo>
                        <a:pt x="598" y="568"/>
                      </a:lnTo>
                      <a:lnTo>
                        <a:pt x="588" y="560"/>
                      </a:lnTo>
                      <a:lnTo>
                        <a:pt x="584" y="550"/>
                      </a:lnTo>
                      <a:lnTo>
                        <a:pt x="568" y="530"/>
                      </a:lnTo>
                      <a:lnTo>
                        <a:pt x="568" y="530"/>
                      </a:lnTo>
                      <a:lnTo>
                        <a:pt x="586" y="536"/>
                      </a:lnTo>
                      <a:lnTo>
                        <a:pt x="592" y="538"/>
                      </a:lnTo>
                      <a:lnTo>
                        <a:pt x="598" y="536"/>
                      </a:lnTo>
                      <a:lnTo>
                        <a:pt x="598" y="536"/>
                      </a:lnTo>
                      <a:lnTo>
                        <a:pt x="600" y="538"/>
                      </a:lnTo>
                      <a:lnTo>
                        <a:pt x="604" y="540"/>
                      </a:lnTo>
                      <a:lnTo>
                        <a:pt x="618" y="552"/>
                      </a:lnTo>
                      <a:lnTo>
                        <a:pt x="654" y="590"/>
                      </a:lnTo>
                      <a:lnTo>
                        <a:pt x="714" y="658"/>
                      </a:lnTo>
                      <a:lnTo>
                        <a:pt x="714" y="658"/>
                      </a:lnTo>
                      <a:lnTo>
                        <a:pt x="724" y="666"/>
                      </a:lnTo>
                      <a:lnTo>
                        <a:pt x="740" y="676"/>
                      </a:lnTo>
                      <a:lnTo>
                        <a:pt x="770" y="692"/>
                      </a:lnTo>
                      <a:lnTo>
                        <a:pt x="770" y="692"/>
                      </a:lnTo>
                      <a:lnTo>
                        <a:pt x="792" y="698"/>
                      </a:lnTo>
                      <a:lnTo>
                        <a:pt x="804" y="702"/>
                      </a:lnTo>
                      <a:lnTo>
                        <a:pt x="804" y="702"/>
                      </a:lnTo>
                      <a:lnTo>
                        <a:pt x="814" y="706"/>
                      </a:lnTo>
                      <a:lnTo>
                        <a:pt x="822" y="708"/>
                      </a:lnTo>
                      <a:lnTo>
                        <a:pt x="830" y="708"/>
                      </a:lnTo>
                      <a:lnTo>
                        <a:pt x="830" y="708"/>
                      </a:lnTo>
                      <a:lnTo>
                        <a:pt x="836" y="708"/>
                      </a:lnTo>
                      <a:lnTo>
                        <a:pt x="842" y="708"/>
                      </a:lnTo>
                      <a:lnTo>
                        <a:pt x="848" y="710"/>
                      </a:lnTo>
                      <a:lnTo>
                        <a:pt x="852" y="722"/>
                      </a:lnTo>
                      <a:lnTo>
                        <a:pt x="904" y="736"/>
                      </a:lnTo>
                      <a:lnTo>
                        <a:pt x="904" y="736"/>
                      </a:lnTo>
                      <a:lnTo>
                        <a:pt x="910" y="736"/>
                      </a:lnTo>
                      <a:lnTo>
                        <a:pt x="914" y="734"/>
                      </a:lnTo>
                      <a:lnTo>
                        <a:pt x="916" y="732"/>
                      </a:lnTo>
                      <a:lnTo>
                        <a:pt x="916" y="730"/>
                      </a:lnTo>
                      <a:lnTo>
                        <a:pt x="916" y="730"/>
                      </a:lnTo>
                      <a:lnTo>
                        <a:pt x="914" y="722"/>
                      </a:lnTo>
                      <a:lnTo>
                        <a:pt x="910" y="716"/>
                      </a:lnTo>
                      <a:lnTo>
                        <a:pt x="898" y="700"/>
                      </a:lnTo>
                      <a:lnTo>
                        <a:pt x="898" y="700"/>
                      </a:lnTo>
                      <a:lnTo>
                        <a:pt x="892" y="694"/>
                      </a:lnTo>
                      <a:lnTo>
                        <a:pt x="884" y="690"/>
                      </a:lnTo>
                      <a:lnTo>
                        <a:pt x="878" y="688"/>
                      </a:lnTo>
                      <a:lnTo>
                        <a:pt x="878" y="688"/>
                      </a:lnTo>
                      <a:close/>
                      <a:moveTo>
                        <a:pt x="478" y="422"/>
                      </a:moveTo>
                      <a:lnTo>
                        <a:pt x="478" y="422"/>
                      </a:lnTo>
                      <a:lnTo>
                        <a:pt x="478" y="422"/>
                      </a:lnTo>
                      <a:lnTo>
                        <a:pt x="478" y="420"/>
                      </a:lnTo>
                      <a:lnTo>
                        <a:pt x="478" y="422"/>
                      </a:lnTo>
                      <a:close/>
                    </a:path>
                  </a:pathLst>
                </a:custGeom>
                <a:grpFill/>
                <a:ln w="9525">
                  <a:noFill/>
                  <a:round/>
                  <a:headEnd/>
                  <a:tailEnd/>
                </a:ln>
                <a:effectLst>
                  <a:glow rad="38100">
                    <a:schemeClr val="bg2">
                      <a:lumMod val="60000"/>
                      <a:lumOff val="40000"/>
                      <a:alpha val="19000"/>
                    </a:schemeClr>
                  </a:glow>
                  <a:softEdge rad="12700"/>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nvGrpSpPr>
            <p:cNvPr id="138" name="Group 715"/>
            <p:cNvGrpSpPr/>
            <p:nvPr/>
          </p:nvGrpSpPr>
          <p:grpSpPr>
            <a:xfrm>
              <a:off x="2" y="-16"/>
              <a:ext cx="9252335" cy="6787414"/>
              <a:chOff x="2" y="-16"/>
              <a:chExt cx="9252335" cy="6787414"/>
            </a:xfrm>
          </p:grpSpPr>
          <p:grpSp>
            <p:nvGrpSpPr>
              <p:cNvPr id="139" name="Group 129"/>
              <p:cNvGrpSpPr>
                <a:grpSpLocks noChangeAspect="1"/>
              </p:cNvGrpSpPr>
              <p:nvPr/>
            </p:nvGrpSpPr>
            <p:grpSpPr>
              <a:xfrm rot="20119239">
                <a:off x="7445117" y="3056828"/>
                <a:ext cx="1807220" cy="3062371"/>
                <a:chOff x="2048564" y="457200"/>
                <a:chExt cx="6368361" cy="10791417"/>
              </a:xfrm>
              <a:solidFill>
                <a:schemeClr val="bg2">
                  <a:lumMod val="60000"/>
                  <a:lumOff val="40000"/>
                  <a:alpha val="18000"/>
                </a:schemeClr>
              </a:solidFill>
            </p:grpSpPr>
            <p:sp>
              <p:nvSpPr>
                <p:cNvPr id="175"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6"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7"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8"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21000"/>
                  </a:schemeClr>
                </a:solidFill>
                <a:ln w="9525">
                  <a:noFill/>
                  <a:round/>
                  <a:headEnd/>
                  <a:tailEnd/>
                </a:ln>
                <a:effectLst>
                  <a:glow rad="50800">
                    <a:schemeClr val="bg2">
                      <a:lumMod val="60000"/>
                      <a:lumOff val="40000"/>
                      <a:alpha val="33000"/>
                    </a:schemeClr>
                  </a:glow>
                  <a:softEdge rad="12700"/>
                </a:effectLst>
              </p:spPr>
              <p:txBody>
                <a:bodyPr vert="horz" wrap="square" lIns="91440" tIns="45720" rIns="91440" bIns="45720" numCol="1" anchor="t" anchorCtr="0" compatLnSpc="1">
                  <a:prstTxWarp prst="textNoShape">
                    <a:avLst/>
                  </a:prstTxWarp>
                </a:bodyPr>
                <a:lstStyle/>
                <a:p>
                  <a:endParaRPr lang="en-US"/>
                </a:p>
              </p:txBody>
            </p:sp>
            <p:sp>
              <p:nvSpPr>
                <p:cNvPr id="126" name="Freeform 89"/>
                <p:cNvSpPr>
                  <a:spLocks noEditPoints="1"/>
                </p:cNvSpPr>
                <p:nvPr/>
              </p:nvSpPr>
              <p:spPr bwMode="auto">
                <a:xfrm rot="2303669">
                  <a:off x="2048564" y="7997672"/>
                  <a:ext cx="3812097" cy="325094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0" name="Group 134"/>
              <p:cNvGrpSpPr>
                <a:grpSpLocks noChangeAspect="1"/>
              </p:cNvGrpSpPr>
              <p:nvPr/>
            </p:nvGrpSpPr>
            <p:grpSpPr>
              <a:xfrm rot="1992353">
                <a:off x="7040279" y="5528388"/>
                <a:ext cx="986817" cy="1259010"/>
                <a:chOff x="1025626" y="1216025"/>
                <a:chExt cx="3317877" cy="4233024"/>
              </a:xfrm>
              <a:solidFill>
                <a:schemeClr val="bg2">
                  <a:lumMod val="60000"/>
                  <a:lumOff val="40000"/>
                  <a:alpha val="18000"/>
                </a:schemeClr>
              </a:solidFill>
            </p:grpSpPr>
            <p:sp>
              <p:nvSpPr>
                <p:cNvPr id="172"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4" name="Freeform 82"/>
                <p:cNvSpPr>
                  <a:spLocks noEditPoints="1"/>
                </p:cNvSpPr>
                <p:nvPr/>
              </p:nvSpPr>
              <p:spPr bwMode="auto">
                <a:xfrm rot="20200629">
                  <a:off x="1025626" y="2728077"/>
                  <a:ext cx="3317877" cy="272097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tx2">
                    <a:lumMod val="60000"/>
                    <a:lumOff val="40000"/>
                    <a:alpha val="10000"/>
                  </a:schemeClr>
                </a:solidFill>
                <a:ln w="9525">
                  <a:solidFill>
                    <a:schemeClr val="tx2">
                      <a:lumMod val="60000"/>
                      <a:lumOff val="40000"/>
                      <a:alpha val="9000"/>
                    </a:schemeClr>
                  </a:solidFill>
                  <a:round/>
                  <a:headEnd/>
                  <a:tailEnd/>
                </a:ln>
                <a:effectLst>
                  <a:glow rad="63500">
                    <a:schemeClr val="tx2">
                      <a:lumMod val="60000"/>
                      <a:lumOff val="40000"/>
                      <a:alpha val="2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1" name="Group 154"/>
              <p:cNvGrpSpPr>
                <a:grpSpLocks noChangeAspect="1"/>
              </p:cNvGrpSpPr>
              <p:nvPr/>
            </p:nvGrpSpPr>
            <p:grpSpPr>
              <a:xfrm rot="2047758">
                <a:off x="6509445" y="1366517"/>
                <a:ext cx="1457110" cy="1131216"/>
                <a:chOff x="381000" y="3581400"/>
                <a:chExt cx="3435350" cy="2667000"/>
              </a:xfrm>
              <a:solidFill>
                <a:schemeClr val="bg2">
                  <a:lumMod val="60000"/>
                  <a:lumOff val="40000"/>
                  <a:alpha val="18000"/>
                </a:schemeClr>
              </a:solidFill>
            </p:grpSpPr>
            <p:sp>
              <p:nvSpPr>
                <p:cNvPr id="167"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8"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9"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0"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18000"/>
                  </a:schemeClr>
                </a:solidFill>
                <a:ln w="9525">
                  <a:solidFill>
                    <a:schemeClr val="bg2">
                      <a:lumMod val="60000"/>
                      <a:lumOff val="40000"/>
                      <a:alpha val="19000"/>
                    </a:schemeClr>
                  </a:solidFill>
                  <a:round/>
                  <a:headEnd/>
                  <a:tailEnd/>
                </a:ln>
                <a:effectLst>
                  <a:glow rad="63500">
                    <a:schemeClr val="bg2">
                      <a:lumMod val="60000"/>
                      <a:lumOff val="40000"/>
                      <a:alpha val="18000"/>
                    </a:schemeClr>
                  </a:glow>
                  <a:softEdge rad="12700"/>
                </a:effectLst>
              </p:spPr>
              <p:txBody>
                <a:bodyPr vert="horz" wrap="square" lIns="91440" tIns="45720" rIns="91440" bIns="45720" numCol="1" anchor="t" anchorCtr="0" compatLnSpc="1">
                  <a:prstTxWarp prst="textNoShape">
                    <a:avLst/>
                  </a:prstTxWarp>
                </a:bodyPr>
                <a:lstStyle/>
                <a:p>
                  <a:endParaRPr lang="en-US"/>
                </a:p>
              </p:txBody>
            </p:sp>
          </p:grpSp>
          <p:grpSp>
            <p:nvGrpSpPr>
              <p:cNvPr id="142" name="Group 164"/>
              <p:cNvGrpSpPr>
                <a:grpSpLocks noChangeAspect="1"/>
              </p:cNvGrpSpPr>
              <p:nvPr/>
            </p:nvGrpSpPr>
            <p:grpSpPr>
              <a:xfrm rot="20120039">
                <a:off x="8188924" y="3823923"/>
                <a:ext cx="960037" cy="745321"/>
                <a:chOff x="381000" y="3581400"/>
                <a:chExt cx="3435350" cy="2667000"/>
              </a:xfrm>
              <a:solidFill>
                <a:schemeClr val="bg2">
                  <a:lumMod val="60000"/>
                  <a:lumOff val="40000"/>
                  <a:alpha val="18000"/>
                </a:schemeClr>
              </a:solidFill>
            </p:grpSpPr>
            <p:sp>
              <p:nvSpPr>
                <p:cNvPr id="163"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4"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5"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6" name="Freeform 75"/>
                <p:cNvSpPr>
                  <a:spLocks noEditPoints="1"/>
                </p:cNvSpPr>
                <p:nvPr/>
              </p:nvSpPr>
              <p:spPr bwMode="auto">
                <a:xfrm rot="813286">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3" name="Group 48"/>
              <p:cNvGrpSpPr>
                <a:grpSpLocks noChangeAspect="1"/>
              </p:cNvGrpSpPr>
              <p:nvPr/>
            </p:nvGrpSpPr>
            <p:grpSpPr>
              <a:xfrm>
                <a:off x="2" y="685789"/>
                <a:ext cx="1312805" cy="1509325"/>
                <a:chOff x="1447800" y="3114675"/>
                <a:chExt cx="1836489" cy="2111412"/>
              </a:xfrm>
              <a:solidFill>
                <a:schemeClr val="bg2">
                  <a:lumMod val="50000"/>
                  <a:lumOff val="50000"/>
                  <a:alpha val="18000"/>
                </a:schemeClr>
              </a:solidFill>
            </p:grpSpPr>
            <p:sp>
              <p:nvSpPr>
                <p:cNvPr id="159" name="Freeform 42"/>
                <p:cNvSpPr>
                  <a:spLocks/>
                </p:cNvSpPr>
                <p:nvPr/>
              </p:nvSpPr>
              <p:spPr bwMode="auto">
                <a:xfrm>
                  <a:off x="1990725" y="4175125"/>
                  <a:ext cx="498475" cy="269875"/>
                </a:xfrm>
                <a:custGeom>
                  <a:avLst/>
                  <a:gdLst>
                    <a:gd name="T0" fmla="*/ 314 w 314"/>
                    <a:gd name="T1" fmla="*/ 170 h 170"/>
                    <a:gd name="T2" fmla="*/ 314 w 314"/>
                    <a:gd name="T3" fmla="*/ 170 h 170"/>
                    <a:gd name="T4" fmla="*/ 314 w 314"/>
                    <a:gd name="T5" fmla="*/ 168 h 170"/>
                    <a:gd name="T6" fmla="*/ 314 w 314"/>
                    <a:gd name="T7" fmla="*/ 166 h 170"/>
                    <a:gd name="T8" fmla="*/ 314 w 314"/>
                    <a:gd name="T9" fmla="*/ 166 h 170"/>
                    <a:gd name="T10" fmla="*/ 300 w 314"/>
                    <a:gd name="T11" fmla="*/ 158 h 170"/>
                    <a:gd name="T12" fmla="*/ 58 w 314"/>
                    <a:gd name="T13" fmla="*/ 22 h 170"/>
                    <a:gd name="T14" fmla="*/ 58 w 314"/>
                    <a:gd name="T15" fmla="*/ 22 h 170"/>
                    <a:gd name="T16" fmla="*/ 34 w 314"/>
                    <a:gd name="T17" fmla="*/ 8 h 170"/>
                    <a:gd name="T18" fmla="*/ 34 w 314"/>
                    <a:gd name="T19" fmla="*/ 8 h 170"/>
                    <a:gd name="T20" fmla="*/ 22 w 314"/>
                    <a:gd name="T21" fmla="*/ 2 h 170"/>
                    <a:gd name="T22" fmla="*/ 8 w 314"/>
                    <a:gd name="T23" fmla="*/ 0 h 170"/>
                    <a:gd name="T24" fmla="*/ 8 w 314"/>
                    <a:gd name="T25" fmla="*/ 0 h 170"/>
                    <a:gd name="T26" fmla="*/ 4 w 314"/>
                    <a:gd name="T27" fmla="*/ 0 h 170"/>
                    <a:gd name="T28" fmla="*/ 2 w 314"/>
                    <a:gd name="T29" fmla="*/ 2 h 170"/>
                    <a:gd name="T30" fmla="*/ 0 w 314"/>
                    <a:gd name="T31" fmla="*/ 4 h 170"/>
                    <a:gd name="T32" fmla="*/ 2 w 314"/>
                    <a:gd name="T33" fmla="*/ 6 h 170"/>
                    <a:gd name="T34" fmla="*/ 2 w 314"/>
                    <a:gd name="T35" fmla="*/ 6 h 170"/>
                    <a:gd name="T36" fmla="*/ 8 w 314"/>
                    <a:gd name="T37" fmla="*/ 12 h 170"/>
                    <a:gd name="T38" fmla="*/ 16 w 314"/>
                    <a:gd name="T39" fmla="*/ 14 h 170"/>
                    <a:gd name="T40" fmla="*/ 16 w 314"/>
                    <a:gd name="T41" fmla="*/ 14 h 170"/>
                    <a:gd name="T42" fmla="*/ 28 w 314"/>
                    <a:gd name="T43" fmla="*/ 18 h 170"/>
                    <a:gd name="T44" fmla="*/ 40 w 314"/>
                    <a:gd name="T45" fmla="*/ 24 h 170"/>
                    <a:gd name="T46" fmla="*/ 298 w 314"/>
                    <a:gd name="T47" fmla="*/ 162 h 170"/>
                    <a:gd name="T48" fmla="*/ 298 w 314"/>
                    <a:gd name="T49" fmla="*/ 162 h 170"/>
                    <a:gd name="T50" fmla="*/ 308 w 314"/>
                    <a:gd name="T51" fmla="*/ 168 h 170"/>
                    <a:gd name="T52" fmla="*/ 314 w 314"/>
                    <a:gd name="T53" fmla="*/ 170 h 170"/>
                    <a:gd name="T54" fmla="*/ 314 w 314"/>
                    <a:gd name="T55"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4" h="170">
                      <a:moveTo>
                        <a:pt x="314" y="170"/>
                      </a:moveTo>
                      <a:lnTo>
                        <a:pt x="314" y="170"/>
                      </a:lnTo>
                      <a:lnTo>
                        <a:pt x="314" y="168"/>
                      </a:lnTo>
                      <a:lnTo>
                        <a:pt x="314" y="166"/>
                      </a:lnTo>
                      <a:lnTo>
                        <a:pt x="314" y="166"/>
                      </a:lnTo>
                      <a:lnTo>
                        <a:pt x="300" y="158"/>
                      </a:lnTo>
                      <a:lnTo>
                        <a:pt x="58" y="22"/>
                      </a:lnTo>
                      <a:lnTo>
                        <a:pt x="58" y="22"/>
                      </a:lnTo>
                      <a:lnTo>
                        <a:pt x="34" y="8"/>
                      </a:lnTo>
                      <a:lnTo>
                        <a:pt x="34" y="8"/>
                      </a:lnTo>
                      <a:lnTo>
                        <a:pt x="22" y="2"/>
                      </a:lnTo>
                      <a:lnTo>
                        <a:pt x="8" y="0"/>
                      </a:lnTo>
                      <a:lnTo>
                        <a:pt x="8" y="0"/>
                      </a:lnTo>
                      <a:lnTo>
                        <a:pt x="4" y="0"/>
                      </a:lnTo>
                      <a:lnTo>
                        <a:pt x="2" y="2"/>
                      </a:lnTo>
                      <a:lnTo>
                        <a:pt x="0" y="4"/>
                      </a:lnTo>
                      <a:lnTo>
                        <a:pt x="2" y="6"/>
                      </a:lnTo>
                      <a:lnTo>
                        <a:pt x="2" y="6"/>
                      </a:lnTo>
                      <a:lnTo>
                        <a:pt x="8" y="12"/>
                      </a:lnTo>
                      <a:lnTo>
                        <a:pt x="16" y="14"/>
                      </a:lnTo>
                      <a:lnTo>
                        <a:pt x="16" y="14"/>
                      </a:lnTo>
                      <a:lnTo>
                        <a:pt x="28" y="18"/>
                      </a:lnTo>
                      <a:lnTo>
                        <a:pt x="40" y="24"/>
                      </a:lnTo>
                      <a:lnTo>
                        <a:pt x="298" y="162"/>
                      </a:lnTo>
                      <a:lnTo>
                        <a:pt x="298" y="162"/>
                      </a:lnTo>
                      <a:lnTo>
                        <a:pt x="308" y="168"/>
                      </a:lnTo>
                      <a:lnTo>
                        <a:pt x="314" y="170"/>
                      </a:lnTo>
                      <a:lnTo>
                        <a:pt x="314"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43"/>
                <p:cNvSpPr>
                  <a:spLocks/>
                </p:cNvSpPr>
                <p:nvPr/>
              </p:nvSpPr>
              <p:spPr bwMode="auto">
                <a:xfrm>
                  <a:off x="2498725" y="44513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44"/>
                <p:cNvSpPr>
                  <a:spLocks/>
                </p:cNvSpPr>
                <p:nvPr/>
              </p:nvSpPr>
              <p:spPr bwMode="auto">
                <a:xfrm>
                  <a:off x="2511425" y="3870325"/>
                  <a:ext cx="60325" cy="561975"/>
                </a:xfrm>
                <a:custGeom>
                  <a:avLst/>
                  <a:gdLst>
                    <a:gd name="T0" fmla="*/ 2 w 38"/>
                    <a:gd name="T1" fmla="*/ 352 h 354"/>
                    <a:gd name="T2" fmla="*/ 2 w 38"/>
                    <a:gd name="T3" fmla="*/ 352 h 354"/>
                    <a:gd name="T4" fmla="*/ 4 w 38"/>
                    <a:gd name="T5" fmla="*/ 346 h 354"/>
                    <a:gd name="T6" fmla="*/ 6 w 38"/>
                    <a:gd name="T7" fmla="*/ 336 h 354"/>
                    <a:gd name="T8" fmla="*/ 32 w 38"/>
                    <a:gd name="T9" fmla="*/ 44 h 354"/>
                    <a:gd name="T10" fmla="*/ 32 w 38"/>
                    <a:gd name="T11" fmla="*/ 44 h 354"/>
                    <a:gd name="T12" fmla="*/ 34 w 38"/>
                    <a:gd name="T13" fmla="*/ 30 h 354"/>
                    <a:gd name="T14" fmla="*/ 36 w 38"/>
                    <a:gd name="T15" fmla="*/ 20 h 354"/>
                    <a:gd name="T16" fmla="*/ 36 w 38"/>
                    <a:gd name="T17" fmla="*/ 20 h 354"/>
                    <a:gd name="T18" fmla="*/ 38 w 38"/>
                    <a:gd name="T19" fmla="*/ 10 h 354"/>
                    <a:gd name="T20" fmla="*/ 38 w 38"/>
                    <a:gd name="T21" fmla="*/ 2 h 354"/>
                    <a:gd name="T22" fmla="*/ 38 w 38"/>
                    <a:gd name="T23" fmla="*/ 2 h 354"/>
                    <a:gd name="T24" fmla="*/ 36 w 38"/>
                    <a:gd name="T25" fmla="*/ 0 h 354"/>
                    <a:gd name="T26" fmla="*/ 34 w 38"/>
                    <a:gd name="T27" fmla="*/ 0 h 354"/>
                    <a:gd name="T28" fmla="*/ 32 w 38"/>
                    <a:gd name="T29" fmla="*/ 0 h 354"/>
                    <a:gd name="T30" fmla="*/ 28 w 38"/>
                    <a:gd name="T31" fmla="*/ 4 h 354"/>
                    <a:gd name="T32" fmla="*/ 28 w 38"/>
                    <a:gd name="T33" fmla="*/ 4 h 354"/>
                    <a:gd name="T34" fmla="*/ 24 w 38"/>
                    <a:gd name="T35" fmla="*/ 16 h 354"/>
                    <a:gd name="T36" fmla="*/ 22 w 38"/>
                    <a:gd name="T37" fmla="*/ 30 h 354"/>
                    <a:gd name="T38" fmla="*/ 22 w 38"/>
                    <a:gd name="T39" fmla="*/ 30 h 354"/>
                    <a:gd name="T40" fmla="*/ 20 w 38"/>
                    <a:gd name="T41" fmla="*/ 58 h 354"/>
                    <a:gd name="T42" fmla="*/ 0 w 38"/>
                    <a:gd name="T43" fmla="*/ 334 h 354"/>
                    <a:gd name="T44" fmla="*/ 0 w 38"/>
                    <a:gd name="T45" fmla="*/ 334 h 354"/>
                    <a:gd name="T46" fmla="*/ 0 w 38"/>
                    <a:gd name="T47" fmla="*/ 352 h 354"/>
                    <a:gd name="T48" fmla="*/ 0 w 38"/>
                    <a:gd name="T49" fmla="*/ 352 h 354"/>
                    <a:gd name="T50" fmla="*/ 0 w 38"/>
                    <a:gd name="T51" fmla="*/ 354 h 354"/>
                    <a:gd name="T52" fmla="*/ 0 w 38"/>
                    <a:gd name="T53" fmla="*/ 354 h 354"/>
                    <a:gd name="T54" fmla="*/ 2 w 38"/>
                    <a:gd name="T55" fmla="*/ 352 h 354"/>
                    <a:gd name="T56" fmla="*/ 2 w 38"/>
                    <a:gd name="T57" fmla="*/ 352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354">
                      <a:moveTo>
                        <a:pt x="2" y="352"/>
                      </a:moveTo>
                      <a:lnTo>
                        <a:pt x="2" y="352"/>
                      </a:lnTo>
                      <a:lnTo>
                        <a:pt x="4" y="346"/>
                      </a:lnTo>
                      <a:lnTo>
                        <a:pt x="6" y="336"/>
                      </a:lnTo>
                      <a:lnTo>
                        <a:pt x="32" y="44"/>
                      </a:lnTo>
                      <a:lnTo>
                        <a:pt x="32" y="44"/>
                      </a:lnTo>
                      <a:lnTo>
                        <a:pt x="34" y="30"/>
                      </a:lnTo>
                      <a:lnTo>
                        <a:pt x="36" y="20"/>
                      </a:lnTo>
                      <a:lnTo>
                        <a:pt x="36" y="20"/>
                      </a:lnTo>
                      <a:lnTo>
                        <a:pt x="38" y="10"/>
                      </a:lnTo>
                      <a:lnTo>
                        <a:pt x="38" y="2"/>
                      </a:lnTo>
                      <a:lnTo>
                        <a:pt x="38" y="2"/>
                      </a:lnTo>
                      <a:lnTo>
                        <a:pt x="36" y="0"/>
                      </a:lnTo>
                      <a:lnTo>
                        <a:pt x="34" y="0"/>
                      </a:lnTo>
                      <a:lnTo>
                        <a:pt x="32" y="0"/>
                      </a:lnTo>
                      <a:lnTo>
                        <a:pt x="28" y="4"/>
                      </a:lnTo>
                      <a:lnTo>
                        <a:pt x="28" y="4"/>
                      </a:lnTo>
                      <a:lnTo>
                        <a:pt x="24" y="16"/>
                      </a:lnTo>
                      <a:lnTo>
                        <a:pt x="22" y="30"/>
                      </a:lnTo>
                      <a:lnTo>
                        <a:pt x="22" y="30"/>
                      </a:lnTo>
                      <a:lnTo>
                        <a:pt x="20" y="58"/>
                      </a:lnTo>
                      <a:lnTo>
                        <a:pt x="0" y="334"/>
                      </a:lnTo>
                      <a:lnTo>
                        <a:pt x="0" y="334"/>
                      </a:lnTo>
                      <a:lnTo>
                        <a:pt x="0" y="352"/>
                      </a:lnTo>
                      <a:lnTo>
                        <a:pt x="0" y="352"/>
                      </a:lnTo>
                      <a:lnTo>
                        <a:pt x="0" y="354"/>
                      </a:lnTo>
                      <a:lnTo>
                        <a:pt x="0" y="354"/>
                      </a:lnTo>
                      <a:lnTo>
                        <a:pt x="2" y="352"/>
                      </a:lnTo>
                      <a:lnTo>
                        <a:pt x="2" y="35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45"/>
                <p:cNvSpPr>
                  <a:spLocks noEditPoints="1"/>
                </p:cNvSpPr>
                <p:nvPr/>
              </p:nvSpPr>
              <p:spPr bwMode="auto">
                <a:xfrm>
                  <a:off x="1447800" y="3114675"/>
                  <a:ext cx="1836489" cy="2111412"/>
                </a:xfrm>
                <a:custGeom>
                  <a:avLst/>
                  <a:gdLst>
                    <a:gd name="T0" fmla="*/ 1324 w 1336"/>
                    <a:gd name="T1" fmla="*/ 968 h 1536"/>
                    <a:gd name="T2" fmla="*/ 1306 w 1336"/>
                    <a:gd name="T3" fmla="*/ 886 h 1536"/>
                    <a:gd name="T4" fmla="*/ 1268 w 1336"/>
                    <a:gd name="T5" fmla="*/ 846 h 1536"/>
                    <a:gd name="T6" fmla="*/ 1108 w 1336"/>
                    <a:gd name="T7" fmla="*/ 788 h 1536"/>
                    <a:gd name="T8" fmla="*/ 1220 w 1336"/>
                    <a:gd name="T9" fmla="*/ 664 h 1536"/>
                    <a:gd name="T10" fmla="*/ 1246 w 1336"/>
                    <a:gd name="T11" fmla="*/ 442 h 1536"/>
                    <a:gd name="T12" fmla="*/ 1102 w 1336"/>
                    <a:gd name="T13" fmla="*/ 20 h 1536"/>
                    <a:gd name="T14" fmla="*/ 1084 w 1336"/>
                    <a:gd name="T15" fmla="*/ 0 h 1536"/>
                    <a:gd name="T16" fmla="*/ 1000 w 1336"/>
                    <a:gd name="T17" fmla="*/ 18 h 1536"/>
                    <a:gd name="T18" fmla="*/ 740 w 1336"/>
                    <a:gd name="T19" fmla="*/ 628 h 1536"/>
                    <a:gd name="T20" fmla="*/ 728 w 1336"/>
                    <a:gd name="T21" fmla="*/ 864 h 1536"/>
                    <a:gd name="T22" fmla="*/ 708 w 1336"/>
                    <a:gd name="T23" fmla="*/ 844 h 1536"/>
                    <a:gd name="T24" fmla="*/ 688 w 1336"/>
                    <a:gd name="T25" fmla="*/ 826 h 1536"/>
                    <a:gd name="T26" fmla="*/ 674 w 1336"/>
                    <a:gd name="T27" fmla="*/ 828 h 1536"/>
                    <a:gd name="T28" fmla="*/ 662 w 1336"/>
                    <a:gd name="T29" fmla="*/ 828 h 1536"/>
                    <a:gd name="T30" fmla="*/ 650 w 1336"/>
                    <a:gd name="T31" fmla="*/ 840 h 1536"/>
                    <a:gd name="T32" fmla="*/ 650 w 1336"/>
                    <a:gd name="T33" fmla="*/ 846 h 1536"/>
                    <a:gd name="T34" fmla="*/ 642 w 1336"/>
                    <a:gd name="T35" fmla="*/ 870 h 1536"/>
                    <a:gd name="T36" fmla="*/ 650 w 1336"/>
                    <a:gd name="T37" fmla="*/ 904 h 1536"/>
                    <a:gd name="T38" fmla="*/ 158 w 1336"/>
                    <a:gd name="T39" fmla="*/ 670 h 1536"/>
                    <a:gd name="T40" fmla="*/ 44 w 1336"/>
                    <a:gd name="T41" fmla="*/ 1130 h 1536"/>
                    <a:gd name="T42" fmla="*/ 258 w 1336"/>
                    <a:gd name="T43" fmla="*/ 1190 h 1536"/>
                    <a:gd name="T44" fmla="*/ 380 w 1336"/>
                    <a:gd name="T45" fmla="*/ 1180 h 1536"/>
                    <a:gd name="T46" fmla="*/ 340 w 1336"/>
                    <a:gd name="T47" fmla="*/ 1346 h 1536"/>
                    <a:gd name="T48" fmla="*/ 354 w 1336"/>
                    <a:gd name="T49" fmla="*/ 1398 h 1536"/>
                    <a:gd name="T50" fmla="*/ 438 w 1336"/>
                    <a:gd name="T51" fmla="*/ 1488 h 1536"/>
                    <a:gd name="T52" fmla="*/ 464 w 1336"/>
                    <a:gd name="T53" fmla="*/ 1502 h 1536"/>
                    <a:gd name="T54" fmla="*/ 498 w 1336"/>
                    <a:gd name="T55" fmla="*/ 1504 h 1536"/>
                    <a:gd name="T56" fmla="*/ 524 w 1336"/>
                    <a:gd name="T57" fmla="*/ 1520 h 1536"/>
                    <a:gd name="T58" fmla="*/ 562 w 1336"/>
                    <a:gd name="T59" fmla="*/ 1520 h 1536"/>
                    <a:gd name="T60" fmla="*/ 594 w 1336"/>
                    <a:gd name="T61" fmla="*/ 1526 h 1536"/>
                    <a:gd name="T62" fmla="*/ 634 w 1336"/>
                    <a:gd name="T63" fmla="*/ 1530 h 1536"/>
                    <a:gd name="T64" fmla="*/ 712 w 1336"/>
                    <a:gd name="T65" fmla="*/ 1536 h 1536"/>
                    <a:gd name="T66" fmla="*/ 738 w 1336"/>
                    <a:gd name="T67" fmla="*/ 1514 h 1536"/>
                    <a:gd name="T68" fmla="*/ 758 w 1336"/>
                    <a:gd name="T69" fmla="*/ 1500 h 1536"/>
                    <a:gd name="T70" fmla="*/ 792 w 1336"/>
                    <a:gd name="T71" fmla="*/ 1420 h 1536"/>
                    <a:gd name="T72" fmla="*/ 790 w 1336"/>
                    <a:gd name="T73" fmla="*/ 1286 h 1536"/>
                    <a:gd name="T74" fmla="*/ 746 w 1336"/>
                    <a:gd name="T75" fmla="*/ 1062 h 1536"/>
                    <a:gd name="T76" fmla="*/ 812 w 1336"/>
                    <a:gd name="T77" fmla="*/ 1210 h 1536"/>
                    <a:gd name="T78" fmla="*/ 850 w 1336"/>
                    <a:gd name="T79" fmla="*/ 1282 h 1536"/>
                    <a:gd name="T80" fmla="*/ 938 w 1336"/>
                    <a:gd name="T81" fmla="*/ 1348 h 1536"/>
                    <a:gd name="T82" fmla="*/ 932 w 1336"/>
                    <a:gd name="T83" fmla="*/ 1238 h 1536"/>
                    <a:gd name="T84" fmla="*/ 892 w 1336"/>
                    <a:gd name="T85" fmla="*/ 1166 h 1536"/>
                    <a:gd name="T86" fmla="*/ 804 w 1336"/>
                    <a:gd name="T87" fmla="*/ 1030 h 1536"/>
                    <a:gd name="T88" fmla="*/ 884 w 1336"/>
                    <a:gd name="T89" fmla="*/ 1104 h 1536"/>
                    <a:gd name="T90" fmla="*/ 1036 w 1336"/>
                    <a:gd name="T91" fmla="*/ 1238 h 1536"/>
                    <a:gd name="T92" fmla="*/ 1138 w 1336"/>
                    <a:gd name="T93" fmla="*/ 1282 h 1536"/>
                    <a:gd name="T94" fmla="*/ 1174 w 1336"/>
                    <a:gd name="T95" fmla="*/ 1274 h 1536"/>
                    <a:gd name="T96" fmla="*/ 1196 w 1336"/>
                    <a:gd name="T97" fmla="*/ 1272 h 1536"/>
                    <a:gd name="T98" fmla="*/ 1244 w 1336"/>
                    <a:gd name="T99" fmla="*/ 1216 h 1536"/>
                    <a:gd name="T100" fmla="*/ 1268 w 1336"/>
                    <a:gd name="T101" fmla="*/ 1184 h 1536"/>
                    <a:gd name="T102" fmla="*/ 1282 w 1336"/>
                    <a:gd name="T103" fmla="*/ 1144 h 1536"/>
                    <a:gd name="T104" fmla="*/ 1296 w 1336"/>
                    <a:gd name="T105" fmla="*/ 1124 h 1536"/>
                    <a:gd name="T106" fmla="*/ 1314 w 1336"/>
                    <a:gd name="T107" fmla="*/ 1078 h 1536"/>
                    <a:gd name="T108" fmla="*/ 1316 w 1336"/>
                    <a:gd name="T109" fmla="*/ 1054 h 1536"/>
                    <a:gd name="T110" fmla="*/ 1336 w 1336"/>
                    <a:gd name="T111" fmla="*/ 1020 h 1536"/>
                    <a:gd name="T112" fmla="*/ 662 w 1336"/>
                    <a:gd name="T113" fmla="*/ 842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6" h="1536">
                      <a:moveTo>
                        <a:pt x="1336" y="1020"/>
                      </a:moveTo>
                      <a:lnTo>
                        <a:pt x="1336" y="1012"/>
                      </a:lnTo>
                      <a:lnTo>
                        <a:pt x="1336" y="1012"/>
                      </a:lnTo>
                      <a:lnTo>
                        <a:pt x="1334" y="1006"/>
                      </a:lnTo>
                      <a:lnTo>
                        <a:pt x="1324" y="968"/>
                      </a:lnTo>
                      <a:lnTo>
                        <a:pt x="1326" y="934"/>
                      </a:lnTo>
                      <a:lnTo>
                        <a:pt x="1312" y="908"/>
                      </a:lnTo>
                      <a:lnTo>
                        <a:pt x="1312" y="908"/>
                      </a:lnTo>
                      <a:lnTo>
                        <a:pt x="1308" y="896"/>
                      </a:lnTo>
                      <a:lnTo>
                        <a:pt x="1306" y="886"/>
                      </a:lnTo>
                      <a:lnTo>
                        <a:pt x="1300" y="876"/>
                      </a:lnTo>
                      <a:lnTo>
                        <a:pt x="1300" y="876"/>
                      </a:lnTo>
                      <a:lnTo>
                        <a:pt x="1292" y="868"/>
                      </a:lnTo>
                      <a:lnTo>
                        <a:pt x="1282" y="858"/>
                      </a:lnTo>
                      <a:lnTo>
                        <a:pt x="1268" y="846"/>
                      </a:lnTo>
                      <a:lnTo>
                        <a:pt x="1194" y="804"/>
                      </a:lnTo>
                      <a:lnTo>
                        <a:pt x="1194" y="804"/>
                      </a:lnTo>
                      <a:lnTo>
                        <a:pt x="1124" y="788"/>
                      </a:lnTo>
                      <a:lnTo>
                        <a:pt x="1124" y="788"/>
                      </a:lnTo>
                      <a:lnTo>
                        <a:pt x="1108" y="788"/>
                      </a:lnTo>
                      <a:lnTo>
                        <a:pt x="1082" y="790"/>
                      </a:lnTo>
                      <a:lnTo>
                        <a:pt x="1020" y="800"/>
                      </a:lnTo>
                      <a:lnTo>
                        <a:pt x="1148" y="718"/>
                      </a:lnTo>
                      <a:lnTo>
                        <a:pt x="1184" y="692"/>
                      </a:lnTo>
                      <a:lnTo>
                        <a:pt x="1220" y="664"/>
                      </a:lnTo>
                      <a:lnTo>
                        <a:pt x="1240" y="634"/>
                      </a:lnTo>
                      <a:lnTo>
                        <a:pt x="1254" y="592"/>
                      </a:lnTo>
                      <a:lnTo>
                        <a:pt x="1258" y="536"/>
                      </a:lnTo>
                      <a:lnTo>
                        <a:pt x="1252" y="478"/>
                      </a:lnTo>
                      <a:lnTo>
                        <a:pt x="1246" y="442"/>
                      </a:lnTo>
                      <a:lnTo>
                        <a:pt x="1214" y="344"/>
                      </a:lnTo>
                      <a:lnTo>
                        <a:pt x="1198" y="280"/>
                      </a:lnTo>
                      <a:lnTo>
                        <a:pt x="1150" y="122"/>
                      </a:lnTo>
                      <a:lnTo>
                        <a:pt x="1118" y="46"/>
                      </a:lnTo>
                      <a:lnTo>
                        <a:pt x="1102" y="20"/>
                      </a:lnTo>
                      <a:lnTo>
                        <a:pt x="1102" y="20"/>
                      </a:lnTo>
                      <a:lnTo>
                        <a:pt x="1102" y="18"/>
                      </a:lnTo>
                      <a:lnTo>
                        <a:pt x="1100" y="12"/>
                      </a:lnTo>
                      <a:lnTo>
                        <a:pt x="1094" y="6"/>
                      </a:lnTo>
                      <a:lnTo>
                        <a:pt x="1084" y="0"/>
                      </a:lnTo>
                      <a:lnTo>
                        <a:pt x="1044" y="0"/>
                      </a:lnTo>
                      <a:lnTo>
                        <a:pt x="1044" y="0"/>
                      </a:lnTo>
                      <a:lnTo>
                        <a:pt x="1028" y="6"/>
                      </a:lnTo>
                      <a:lnTo>
                        <a:pt x="1014" y="12"/>
                      </a:lnTo>
                      <a:lnTo>
                        <a:pt x="1000" y="18"/>
                      </a:lnTo>
                      <a:lnTo>
                        <a:pt x="930" y="90"/>
                      </a:lnTo>
                      <a:lnTo>
                        <a:pt x="860" y="190"/>
                      </a:lnTo>
                      <a:lnTo>
                        <a:pt x="806" y="322"/>
                      </a:lnTo>
                      <a:lnTo>
                        <a:pt x="772" y="442"/>
                      </a:lnTo>
                      <a:lnTo>
                        <a:pt x="740" y="628"/>
                      </a:lnTo>
                      <a:lnTo>
                        <a:pt x="732" y="758"/>
                      </a:lnTo>
                      <a:lnTo>
                        <a:pt x="730" y="842"/>
                      </a:lnTo>
                      <a:lnTo>
                        <a:pt x="730" y="870"/>
                      </a:lnTo>
                      <a:lnTo>
                        <a:pt x="730" y="870"/>
                      </a:lnTo>
                      <a:lnTo>
                        <a:pt x="728" y="864"/>
                      </a:lnTo>
                      <a:lnTo>
                        <a:pt x="728" y="864"/>
                      </a:lnTo>
                      <a:lnTo>
                        <a:pt x="720" y="858"/>
                      </a:lnTo>
                      <a:lnTo>
                        <a:pt x="708" y="850"/>
                      </a:lnTo>
                      <a:lnTo>
                        <a:pt x="708" y="850"/>
                      </a:lnTo>
                      <a:lnTo>
                        <a:pt x="708" y="844"/>
                      </a:lnTo>
                      <a:lnTo>
                        <a:pt x="706" y="836"/>
                      </a:lnTo>
                      <a:lnTo>
                        <a:pt x="706" y="836"/>
                      </a:lnTo>
                      <a:lnTo>
                        <a:pt x="702" y="830"/>
                      </a:lnTo>
                      <a:lnTo>
                        <a:pt x="696" y="828"/>
                      </a:lnTo>
                      <a:lnTo>
                        <a:pt x="688" y="826"/>
                      </a:lnTo>
                      <a:lnTo>
                        <a:pt x="680" y="828"/>
                      </a:lnTo>
                      <a:lnTo>
                        <a:pt x="680" y="828"/>
                      </a:lnTo>
                      <a:lnTo>
                        <a:pt x="678" y="830"/>
                      </a:lnTo>
                      <a:lnTo>
                        <a:pt x="678" y="824"/>
                      </a:lnTo>
                      <a:lnTo>
                        <a:pt x="674" y="828"/>
                      </a:lnTo>
                      <a:lnTo>
                        <a:pt x="670" y="830"/>
                      </a:lnTo>
                      <a:lnTo>
                        <a:pt x="670" y="830"/>
                      </a:lnTo>
                      <a:lnTo>
                        <a:pt x="664" y="828"/>
                      </a:lnTo>
                      <a:lnTo>
                        <a:pt x="664" y="828"/>
                      </a:lnTo>
                      <a:lnTo>
                        <a:pt x="662" y="828"/>
                      </a:lnTo>
                      <a:lnTo>
                        <a:pt x="660" y="832"/>
                      </a:lnTo>
                      <a:lnTo>
                        <a:pt x="656" y="834"/>
                      </a:lnTo>
                      <a:lnTo>
                        <a:pt x="658" y="836"/>
                      </a:lnTo>
                      <a:lnTo>
                        <a:pt x="654" y="838"/>
                      </a:lnTo>
                      <a:lnTo>
                        <a:pt x="650" y="840"/>
                      </a:lnTo>
                      <a:lnTo>
                        <a:pt x="656" y="842"/>
                      </a:lnTo>
                      <a:lnTo>
                        <a:pt x="656" y="844"/>
                      </a:lnTo>
                      <a:lnTo>
                        <a:pt x="656" y="844"/>
                      </a:lnTo>
                      <a:lnTo>
                        <a:pt x="650" y="846"/>
                      </a:lnTo>
                      <a:lnTo>
                        <a:pt x="650" y="846"/>
                      </a:lnTo>
                      <a:lnTo>
                        <a:pt x="644" y="850"/>
                      </a:lnTo>
                      <a:lnTo>
                        <a:pt x="640" y="856"/>
                      </a:lnTo>
                      <a:lnTo>
                        <a:pt x="640" y="864"/>
                      </a:lnTo>
                      <a:lnTo>
                        <a:pt x="642" y="870"/>
                      </a:lnTo>
                      <a:lnTo>
                        <a:pt x="642" y="870"/>
                      </a:lnTo>
                      <a:lnTo>
                        <a:pt x="646" y="876"/>
                      </a:lnTo>
                      <a:lnTo>
                        <a:pt x="650" y="878"/>
                      </a:lnTo>
                      <a:lnTo>
                        <a:pt x="650" y="878"/>
                      </a:lnTo>
                      <a:lnTo>
                        <a:pt x="648" y="894"/>
                      </a:lnTo>
                      <a:lnTo>
                        <a:pt x="650" y="904"/>
                      </a:lnTo>
                      <a:lnTo>
                        <a:pt x="634" y="894"/>
                      </a:lnTo>
                      <a:lnTo>
                        <a:pt x="562" y="848"/>
                      </a:lnTo>
                      <a:lnTo>
                        <a:pt x="450" y="784"/>
                      </a:lnTo>
                      <a:lnTo>
                        <a:pt x="276" y="708"/>
                      </a:lnTo>
                      <a:lnTo>
                        <a:pt x="158" y="670"/>
                      </a:lnTo>
                      <a:lnTo>
                        <a:pt x="18" y="644"/>
                      </a:lnTo>
                      <a:lnTo>
                        <a:pt x="0" y="644"/>
                      </a:lnTo>
                      <a:lnTo>
                        <a:pt x="0" y="1084"/>
                      </a:lnTo>
                      <a:lnTo>
                        <a:pt x="16" y="1104"/>
                      </a:lnTo>
                      <a:lnTo>
                        <a:pt x="44" y="1130"/>
                      </a:lnTo>
                      <a:lnTo>
                        <a:pt x="88" y="1166"/>
                      </a:lnTo>
                      <a:lnTo>
                        <a:pt x="138" y="1194"/>
                      </a:lnTo>
                      <a:lnTo>
                        <a:pt x="180" y="1206"/>
                      </a:lnTo>
                      <a:lnTo>
                        <a:pt x="216" y="1206"/>
                      </a:lnTo>
                      <a:lnTo>
                        <a:pt x="258" y="1190"/>
                      </a:lnTo>
                      <a:lnTo>
                        <a:pt x="300" y="1174"/>
                      </a:lnTo>
                      <a:lnTo>
                        <a:pt x="440" y="1114"/>
                      </a:lnTo>
                      <a:lnTo>
                        <a:pt x="440" y="1114"/>
                      </a:lnTo>
                      <a:lnTo>
                        <a:pt x="396" y="1160"/>
                      </a:lnTo>
                      <a:lnTo>
                        <a:pt x="380" y="1180"/>
                      </a:lnTo>
                      <a:lnTo>
                        <a:pt x="372" y="1192"/>
                      </a:lnTo>
                      <a:lnTo>
                        <a:pt x="372" y="1192"/>
                      </a:lnTo>
                      <a:lnTo>
                        <a:pt x="348" y="1260"/>
                      </a:lnTo>
                      <a:lnTo>
                        <a:pt x="340" y="1346"/>
                      </a:lnTo>
                      <a:lnTo>
                        <a:pt x="340" y="1346"/>
                      </a:lnTo>
                      <a:lnTo>
                        <a:pt x="344" y="1364"/>
                      </a:lnTo>
                      <a:lnTo>
                        <a:pt x="346" y="1378"/>
                      </a:lnTo>
                      <a:lnTo>
                        <a:pt x="348" y="1390"/>
                      </a:lnTo>
                      <a:lnTo>
                        <a:pt x="348" y="1390"/>
                      </a:lnTo>
                      <a:lnTo>
                        <a:pt x="354" y="1398"/>
                      </a:lnTo>
                      <a:lnTo>
                        <a:pt x="360" y="1406"/>
                      </a:lnTo>
                      <a:lnTo>
                        <a:pt x="368" y="1416"/>
                      </a:lnTo>
                      <a:lnTo>
                        <a:pt x="382" y="1444"/>
                      </a:lnTo>
                      <a:lnTo>
                        <a:pt x="412" y="1460"/>
                      </a:lnTo>
                      <a:lnTo>
                        <a:pt x="438" y="1488"/>
                      </a:lnTo>
                      <a:lnTo>
                        <a:pt x="438" y="1488"/>
                      </a:lnTo>
                      <a:lnTo>
                        <a:pt x="440" y="1492"/>
                      </a:lnTo>
                      <a:lnTo>
                        <a:pt x="446" y="1496"/>
                      </a:lnTo>
                      <a:lnTo>
                        <a:pt x="458" y="1500"/>
                      </a:lnTo>
                      <a:lnTo>
                        <a:pt x="464" y="1502"/>
                      </a:lnTo>
                      <a:lnTo>
                        <a:pt x="474" y="1500"/>
                      </a:lnTo>
                      <a:lnTo>
                        <a:pt x="474" y="1500"/>
                      </a:lnTo>
                      <a:lnTo>
                        <a:pt x="488" y="1500"/>
                      </a:lnTo>
                      <a:lnTo>
                        <a:pt x="496" y="1502"/>
                      </a:lnTo>
                      <a:lnTo>
                        <a:pt x="498" y="1504"/>
                      </a:lnTo>
                      <a:lnTo>
                        <a:pt x="500" y="1506"/>
                      </a:lnTo>
                      <a:lnTo>
                        <a:pt x="500" y="1506"/>
                      </a:lnTo>
                      <a:lnTo>
                        <a:pt x="510" y="1512"/>
                      </a:lnTo>
                      <a:lnTo>
                        <a:pt x="524" y="1520"/>
                      </a:lnTo>
                      <a:lnTo>
                        <a:pt x="524" y="1520"/>
                      </a:lnTo>
                      <a:lnTo>
                        <a:pt x="542" y="1522"/>
                      </a:lnTo>
                      <a:lnTo>
                        <a:pt x="554" y="1522"/>
                      </a:lnTo>
                      <a:lnTo>
                        <a:pt x="558" y="1522"/>
                      </a:lnTo>
                      <a:lnTo>
                        <a:pt x="562" y="1520"/>
                      </a:lnTo>
                      <a:lnTo>
                        <a:pt x="562" y="1520"/>
                      </a:lnTo>
                      <a:lnTo>
                        <a:pt x="566" y="1518"/>
                      </a:lnTo>
                      <a:lnTo>
                        <a:pt x="570" y="1518"/>
                      </a:lnTo>
                      <a:lnTo>
                        <a:pt x="582" y="1520"/>
                      </a:lnTo>
                      <a:lnTo>
                        <a:pt x="594" y="1526"/>
                      </a:lnTo>
                      <a:lnTo>
                        <a:pt x="594" y="1526"/>
                      </a:lnTo>
                      <a:lnTo>
                        <a:pt x="604" y="1530"/>
                      </a:lnTo>
                      <a:lnTo>
                        <a:pt x="612" y="1532"/>
                      </a:lnTo>
                      <a:lnTo>
                        <a:pt x="622" y="1532"/>
                      </a:lnTo>
                      <a:lnTo>
                        <a:pt x="622" y="1532"/>
                      </a:lnTo>
                      <a:lnTo>
                        <a:pt x="634" y="1530"/>
                      </a:lnTo>
                      <a:lnTo>
                        <a:pt x="648" y="1528"/>
                      </a:lnTo>
                      <a:lnTo>
                        <a:pt x="662" y="1528"/>
                      </a:lnTo>
                      <a:lnTo>
                        <a:pt x="686" y="1532"/>
                      </a:lnTo>
                      <a:lnTo>
                        <a:pt x="712" y="1536"/>
                      </a:lnTo>
                      <a:lnTo>
                        <a:pt x="712" y="1536"/>
                      </a:lnTo>
                      <a:lnTo>
                        <a:pt x="722" y="1532"/>
                      </a:lnTo>
                      <a:lnTo>
                        <a:pt x="732" y="1524"/>
                      </a:lnTo>
                      <a:lnTo>
                        <a:pt x="734" y="1520"/>
                      </a:lnTo>
                      <a:lnTo>
                        <a:pt x="738" y="1514"/>
                      </a:lnTo>
                      <a:lnTo>
                        <a:pt x="738" y="1514"/>
                      </a:lnTo>
                      <a:lnTo>
                        <a:pt x="740" y="1510"/>
                      </a:lnTo>
                      <a:lnTo>
                        <a:pt x="744" y="1506"/>
                      </a:lnTo>
                      <a:lnTo>
                        <a:pt x="750" y="1502"/>
                      </a:lnTo>
                      <a:lnTo>
                        <a:pt x="754" y="1500"/>
                      </a:lnTo>
                      <a:lnTo>
                        <a:pt x="758" y="1500"/>
                      </a:lnTo>
                      <a:lnTo>
                        <a:pt x="766" y="1494"/>
                      </a:lnTo>
                      <a:lnTo>
                        <a:pt x="776" y="1476"/>
                      </a:lnTo>
                      <a:lnTo>
                        <a:pt x="788" y="1438"/>
                      </a:lnTo>
                      <a:lnTo>
                        <a:pt x="788" y="1438"/>
                      </a:lnTo>
                      <a:lnTo>
                        <a:pt x="792" y="1420"/>
                      </a:lnTo>
                      <a:lnTo>
                        <a:pt x="794" y="1398"/>
                      </a:lnTo>
                      <a:lnTo>
                        <a:pt x="796" y="1368"/>
                      </a:lnTo>
                      <a:lnTo>
                        <a:pt x="796" y="1368"/>
                      </a:lnTo>
                      <a:lnTo>
                        <a:pt x="794" y="1330"/>
                      </a:lnTo>
                      <a:lnTo>
                        <a:pt x="790" y="1286"/>
                      </a:lnTo>
                      <a:lnTo>
                        <a:pt x="786" y="1238"/>
                      </a:lnTo>
                      <a:lnTo>
                        <a:pt x="786" y="1238"/>
                      </a:lnTo>
                      <a:lnTo>
                        <a:pt x="770" y="1172"/>
                      </a:lnTo>
                      <a:lnTo>
                        <a:pt x="756" y="1114"/>
                      </a:lnTo>
                      <a:lnTo>
                        <a:pt x="746" y="1062"/>
                      </a:lnTo>
                      <a:lnTo>
                        <a:pt x="760" y="1088"/>
                      </a:lnTo>
                      <a:lnTo>
                        <a:pt x="780" y="1138"/>
                      </a:lnTo>
                      <a:lnTo>
                        <a:pt x="790" y="1152"/>
                      </a:lnTo>
                      <a:lnTo>
                        <a:pt x="794" y="1176"/>
                      </a:lnTo>
                      <a:lnTo>
                        <a:pt x="812" y="1210"/>
                      </a:lnTo>
                      <a:lnTo>
                        <a:pt x="816" y="1218"/>
                      </a:lnTo>
                      <a:lnTo>
                        <a:pt x="840" y="1266"/>
                      </a:lnTo>
                      <a:lnTo>
                        <a:pt x="850" y="1264"/>
                      </a:lnTo>
                      <a:lnTo>
                        <a:pt x="854" y="1272"/>
                      </a:lnTo>
                      <a:lnTo>
                        <a:pt x="850" y="1282"/>
                      </a:lnTo>
                      <a:lnTo>
                        <a:pt x="864" y="1304"/>
                      </a:lnTo>
                      <a:lnTo>
                        <a:pt x="884" y="1340"/>
                      </a:lnTo>
                      <a:lnTo>
                        <a:pt x="914" y="1362"/>
                      </a:lnTo>
                      <a:lnTo>
                        <a:pt x="946" y="1370"/>
                      </a:lnTo>
                      <a:lnTo>
                        <a:pt x="938" y="1348"/>
                      </a:lnTo>
                      <a:lnTo>
                        <a:pt x="952" y="1366"/>
                      </a:lnTo>
                      <a:lnTo>
                        <a:pt x="964" y="1336"/>
                      </a:lnTo>
                      <a:lnTo>
                        <a:pt x="962" y="1298"/>
                      </a:lnTo>
                      <a:lnTo>
                        <a:pt x="942" y="1262"/>
                      </a:lnTo>
                      <a:lnTo>
                        <a:pt x="932" y="1238"/>
                      </a:lnTo>
                      <a:lnTo>
                        <a:pt x="922" y="1236"/>
                      </a:lnTo>
                      <a:lnTo>
                        <a:pt x="918" y="1228"/>
                      </a:lnTo>
                      <a:lnTo>
                        <a:pt x="922" y="1222"/>
                      </a:lnTo>
                      <a:lnTo>
                        <a:pt x="898" y="1174"/>
                      </a:lnTo>
                      <a:lnTo>
                        <a:pt x="892" y="1166"/>
                      </a:lnTo>
                      <a:lnTo>
                        <a:pt x="874" y="1132"/>
                      </a:lnTo>
                      <a:lnTo>
                        <a:pt x="856" y="1116"/>
                      </a:lnTo>
                      <a:lnTo>
                        <a:pt x="850" y="1100"/>
                      </a:lnTo>
                      <a:lnTo>
                        <a:pt x="820" y="1056"/>
                      </a:lnTo>
                      <a:lnTo>
                        <a:pt x="804" y="1030"/>
                      </a:lnTo>
                      <a:lnTo>
                        <a:pt x="804" y="1030"/>
                      </a:lnTo>
                      <a:lnTo>
                        <a:pt x="800" y="1022"/>
                      </a:lnTo>
                      <a:lnTo>
                        <a:pt x="800" y="1022"/>
                      </a:lnTo>
                      <a:lnTo>
                        <a:pt x="840" y="1058"/>
                      </a:lnTo>
                      <a:lnTo>
                        <a:pt x="884" y="1104"/>
                      </a:lnTo>
                      <a:lnTo>
                        <a:pt x="934" y="1158"/>
                      </a:lnTo>
                      <a:lnTo>
                        <a:pt x="934" y="1158"/>
                      </a:lnTo>
                      <a:lnTo>
                        <a:pt x="972" y="1190"/>
                      </a:lnTo>
                      <a:lnTo>
                        <a:pt x="1006" y="1216"/>
                      </a:lnTo>
                      <a:lnTo>
                        <a:pt x="1036" y="1238"/>
                      </a:lnTo>
                      <a:lnTo>
                        <a:pt x="1036" y="1238"/>
                      </a:lnTo>
                      <a:lnTo>
                        <a:pt x="1062" y="1254"/>
                      </a:lnTo>
                      <a:lnTo>
                        <a:pt x="1082" y="1264"/>
                      </a:lnTo>
                      <a:lnTo>
                        <a:pt x="1098" y="1270"/>
                      </a:lnTo>
                      <a:lnTo>
                        <a:pt x="1138" y="1282"/>
                      </a:lnTo>
                      <a:lnTo>
                        <a:pt x="1158" y="1282"/>
                      </a:lnTo>
                      <a:lnTo>
                        <a:pt x="1168" y="1280"/>
                      </a:lnTo>
                      <a:lnTo>
                        <a:pt x="1168" y="1280"/>
                      </a:lnTo>
                      <a:lnTo>
                        <a:pt x="1170" y="1278"/>
                      </a:lnTo>
                      <a:lnTo>
                        <a:pt x="1174" y="1274"/>
                      </a:lnTo>
                      <a:lnTo>
                        <a:pt x="1180" y="1270"/>
                      </a:lnTo>
                      <a:lnTo>
                        <a:pt x="1186" y="1270"/>
                      </a:lnTo>
                      <a:lnTo>
                        <a:pt x="1190" y="1270"/>
                      </a:lnTo>
                      <a:lnTo>
                        <a:pt x="1190" y="1270"/>
                      </a:lnTo>
                      <a:lnTo>
                        <a:pt x="1196" y="1272"/>
                      </a:lnTo>
                      <a:lnTo>
                        <a:pt x="1202" y="1270"/>
                      </a:lnTo>
                      <a:lnTo>
                        <a:pt x="1214" y="1266"/>
                      </a:lnTo>
                      <a:lnTo>
                        <a:pt x="1224" y="1260"/>
                      </a:lnTo>
                      <a:lnTo>
                        <a:pt x="1234" y="1236"/>
                      </a:lnTo>
                      <a:lnTo>
                        <a:pt x="1244" y="1216"/>
                      </a:lnTo>
                      <a:lnTo>
                        <a:pt x="1244" y="1216"/>
                      </a:lnTo>
                      <a:lnTo>
                        <a:pt x="1252" y="1202"/>
                      </a:lnTo>
                      <a:lnTo>
                        <a:pt x="1260" y="1192"/>
                      </a:lnTo>
                      <a:lnTo>
                        <a:pt x="1268" y="1184"/>
                      </a:lnTo>
                      <a:lnTo>
                        <a:pt x="1268" y="1184"/>
                      </a:lnTo>
                      <a:lnTo>
                        <a:pt x="1274" y="1176"/>
                      </a:lnTo>
                      <a:lnTo>
                        <a:pt x="1278" y="1168"/>
                      </a:lnTo>
                      <a:lnTo>
                        <a:pt x="1278" y="1156"/>
                      </a:lnTo>
                      <a:lnTo>
                        <a:pt x="1278" y="1156"/>
                      </a:lnTo>
                      <a:lnTo>
                        <a:pt x="1282" y="1144"/>
                      </a:lnTo>
                      <a:lnTo>
                        <a:pt x="1286" y="1132"/>
                      </a:lnTo>
                      <a:lnTo>
                        <a:pt x="1288" y="1128"/>
                      </a:lnTo>
                      <a:lnTo>
                        <a:pt x="1292" y="1126"/>
                      </a:lnTo>
                      <a:lnTo>
                        <a:pt x="1292" y="1126"/>
                      </a:lnTo>
                      <a:lnTo>
                        <a:pt x="1296" y="1124"/>
                      </a:lnTo>
                      <a:lnTo>
                        <a:pt x="1298" y="1120"/>
                      </a:lnTo>
                      <a:lnTo>
                        <a:pt x="1306" y="1112"/>
                      </a:lnTo>
                      <a:lnTo>
                        <a:pt x="1312" y="1096"/>
                      </a:lnTo>
                      <a:lnTo>
                        <a:pt x="1312" y="1096"/>
                      </a:lnTo>
                      <a:lnTo>
                        <a:pt x="1314" y="1078"/>
                      </a:lnTo>
                      <a:lnTo>
                        <a:pt x="1316" y="1068"/>
                      </a:lnTo>
                      <a:lnTo>
                        <a:pt x="1316" y="1068"/>
                      </a:lnTo>
                      <a:lnTo>
                        <a:pt x="1314" y="1066"/>
                      </a:lnTo>
                      <a:lnTo>
                        <a:pt x="1314" y="1062"/>
                      </a:lnTo>
                      <a:lnTo>
                        <a:pt x="1316" y="1054"/>
                      </a:lnTo>
                      <a:lnTo>
                        <a:pt x="1324" y="1042"/>
                      </a:lnTo>
                      <a:lnTo>
                        <a:pt x="1324" y="1042"/>
                      </a:lnTo>
                      <a:lnTo>
                        <a:pt x="1330" y="1036"/>
                      </a:lnTo>
                      <a:lnTo>
                        <a:pt x="1334" y="1030"/>
                      </a:lnTo>
                      <a:lnTo>
                        <a:pt x="1336" y="1020"/>
                      </a:lnTo>
                      <a:lnTo>
                        <a:pt x="1336" y="1020"/>
                      </a:lnTo>
                      <a:close/>
                      <a:moveTo>
                        <a:pt x="662" y="842"/>
                      </a:moveTo>
                      <a:lnTo>
                        <a:pt x="662" y="842"/>
                      </a:lnTo>
                      <a:lnTo>
                        <a:pt x="662" y="842"/>
                      </a:lnTo>
                      <a:lnTo>
                        <a:pt x="662" y="842"/>
                      </a:lnTo>
                      <a:lnTo>
                        <a:pt x="662" y="842"/>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4" name="Group 53"/>
              <p:cNvGrpSpPr>
                <a:grpSpLocks noChangeAspect="1"/>
              </p:cNvGrpSpPr>
              <p:nvPr/>
            </p:nvGrpSpPr>
            <p:grpSpPr>
              <a:xfrm>
                <a:off x="69" y="4273552"/>
                <a:ext cx="1192646" cy="1365250"/>
                <a:chOff x="6991351" y="2448533"/>
                <a:chExt cx="1646965" cy="1885342"/>
              </a:xfrm>
              <a:solidFill>
                <a:schemeClr val="bg2">
                  <a:lumMod val="50000"/>
                  <a:lumOff val="50000"/>
                  <a:alpha val="18000"/>
                </a:schemeClr>
              </a:solidFill>
            </p:grpSpPr>
            <p:sp>
              <p:nvSpPr>
                <p:cNvPr id="155" name="Freeform 56"/>
                <p:cNvSpPr>
                  <a:spLocks/>
                </p:cNvSpPr>
                <p:nvPr/>
              </p:nvSpPr>
              <p:spPr bwMode="auto">
                <a:xfrm>
                  <a:off x="7543643" y="2953066"/>
                  <a:ext cx="19050" cy="498475"/>
                </a:xfrm>
                <a:custGeom>
                  <a:avLst/>
                  <a:gdLst>
                    <a:gd name="T0" fmla="*/ 2 w 12"/>
                    <a:gd name="T1" fmla="*/ 314 h 314"/>
                    <a:gd name="T2" fmla="*/ 2 w 12"/>
                    <a:gd name="T3" fmla="*/ 314 h 314"/>
                    <a:gd name="T4" fmla="*/ 4 w 12"/>
                    <a:gd name="T5" fmla="*/ 314 h 314"/>
                    <a:gd name="T6" fmla="*/ 4 w 12"/>
                    <a:gd name="T7" fmla="*/ 314 h 314"/>
                    <a:gd name="T8" fmla="*/ 4 w 12"/>
                    <a:gd name="T9" fmla="*/ 296 h 314"/>
                    <a:gd name="T10" fmla="*/ 12 w 12"/>
                    <a:gd name="T11" fmla="*/ 56 h 314"/>
                    <a:gd name="T12" fmla="*/ 12 w 12"/>
                    <a:gd name="T13" fmla="*/ 56 h 314"/>
                    <a:gd name="T14" fmla="*/ 12 w 12"/>
                    <a:gd name="T15" fmla="*/ 28 h 314"/>
                    <a:gd name="T16" fmla="*/ 12 w 12"/>
                    <a:gd name="T17" fmla="*/ 28 h 314"/>
                    <a:gd name="T18" fmla="*/ 12 w 12"/>
                    <a:gd name="T19" fmla="*/ 16 h 314"/>
                    <a:gd name="T20" fmla="*/ 10 w 12"/>
                    <a:gd name="T21" fmla="*/ 6 h 314"/>
                    <a:gd name="T22" fmla="*/ 10 w 12"/>
                    <a:gd name="T23" fmla="*/ 6 h 314"/>
                    <a:gd name="T24" fmla="*/ 6 w 12"/>
                    <a:gd name="T25" fmla="*/ 0 h 314"/>
                    <a:gd name="T26" fmla="*/ 4 w 12"/>
                    <a:gd name="T27" fmla="*/ 0 h 314"/>
                    <a:gd name="T28" fmla="*/ 2 w 12"/>
                    <a:gd name="T29" fmla="*/ 2 h 314"/>
                    <a:gd name="T30" fmla="*/ 2 w 12"/>
                    <a:gd name="T31" fmla="*/ 2 h 314"/>
                    <a:gd name="T32" fmla="*/ 0 w 12"/>
                    <a:gd name="T33" fmla="*/ 10 h 314"/>
                    <a:gd name="T34" fmla="*/ 0 w 12"/>
                    <a:gd name="T35" fmla="*/ 18 h 314"/>
                    <a:gd name="T36" fmla="*/ 0 w 12"/>
                    <a:gd name="T37" fmla="*/ 18 h 314"/>
                    <a:gd name="T38" fmla="*/ 2 w 12"/>
                    <a:gd name="T39" fmla="*/ 28 h 314"/>
                    <a:gd name="T40" fmla="*/ 2 w 12"/>
                    <a:gd name="T41" fmla="*/ 42 h 314"/>
                    <a:gd name="T42" fmla="*/ 0 w 12"/>
                    <a:gd name="T43" fmla="*/ 298 h 314"/>
                    <a:gd name="T44" fmla="*/ 0 w 12"/>
                    <a:gd name="T45" fmla="*/ 298 h 314"/>
                    <a:gd name="T46" fmla="*/ 0 w 12"/>
                    <a:gd name="T47" fmla="*/ 310 h 314"/>
                    <a:gd name="T48" fmla="*/ 2 w 12"/>
                    <a:gd name="T49" fmla="*/ 314 h 314"/>
                    <a:gd name="T50" fmla="*/ 2 w 12"/>
                    <a:gd name="T51" fmla="*/ 31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314">
                      <a:moveTo>
                        <a:pt x="2" y="314"/>
                      </a:moveTo>
                      <a:lnTo>
                        <a:pt x="2" y="314"/>
                      </a:lnTo>
                      <a:lnTo>
                        <a:pt x="4" y="314"/>
                      </a:lnTo>
                      <a:lnTo>
                        <a:pt x="4" y="314"/>
                      </a:lnTo>
                      <a:lnTo>
                        <a:pt x="4" y="296"/>
                      </a:lnTo>
                      <a:lnTo>
                        <a:pt x="12" y="56"/>
                      </a:lnTo>
                      <a:lnTo>
                        <a:pt x="12" y="56"/>
                      </a:lnTo>
                      <a:lnTo>
                        <a:pt x="12" y="28"/>
                      </a:lnTo>
                      <a:lnTo>
                        <a:pt x="12" y="28"/>
                      </a:lnTo>
                      <a:lnTo>
                        <a:pt x="12" y="16"/>
                      </a:lnTo>
                      <a:lnTo>
                        <a:pt x="10" y="6"/>
                      </a:lnTo>
                      <a:lnTo>
                        <a:pt x="10" y="6"/>
                      </a:lnTo>
                      <a:lnTo>
                        <a:pt x="6" y="0"/>
                      </a:lnTo>
                      <a:lnTo>
                        <a:pt x="4" y="0"/>
                      </a:lnTo>
                      <a:lnTo>
                        <a:pt x="2" y="2"/>
                      </a:lnTo>
                      <a:lnTo>
                        <a:pt x="2" y="2"/>
                      </a:lnTo>
                      <a:lnTo>
                        <a:pt x="0" y="10"/>
                      </a:lnTo>
                      <a:lnTo>
                        <a:pt x="0" y="18"/>
                      </a:lnTo>
                      <a:lnTo>
                        <a:pt x="0" y="18"/>
                      </a:lnTo>
                      <a:lnTo>
                        <a:pt x="2" y="28"/>
                      </a:lnTo>
                      <a:lnTo>
                        <a:pt x="2" y="42"/>
                      </a:lnTo>
                      <a:lnTo>
                        <a:pt x="0" y="298"/>
                      </a:lnTo>
                      <a:lnTo>
                        <a:pt x="0" y="298"/>
                      </a:lnTo>
                      <a:lnTo>
                        <a:pt x="0" y="310"/>
                      </a:lnTo>
                      <a:lnTo>
                        <a:pt x="2" y="314"/>
                      </a:lnTo>
                      <a:lnTo>
                        <a:pt x="2" y="31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57"/>
                <p:cNvSpPr>
                  <a:spLocks/>
                </p:cNvSpPr>
                <p:nvPr/>
              </p:nvSpPr>
              <p:spPr bwMode="auto">
                <a:xfrm>
                  <a:off x="7597775" y="335597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58"/>
                <p:cNvSpPr>
                  <a:spLocks/>
                </p:cNvSpPr>
                <p:nvPr/>
              </p:nvSpPr>
              <p:spPr bwMode="auto">
                <a:xfrm>
                  <a:off x="7565869" y="3273742"/>
                  <a:ext cx="463550" cy="193675"/>
                </a:xfrm>
                <a:custGeom>
                  <a:avLst/>
                  <a:gdLst>
                    <a:gd name="T0" fmla="*/ 0 w 292"/>
                    <a:gd name="T1" fmla="*/ 122 h 122"/>
                    <a:gd name="T2" fmla="*/ 0 w 292"/>
                    <a:gd name="T3" fmla="*/ 122 h 122"/>
                    <a:gd name="T4" fmla="*/ 18 w 292"/>
                    <a:gd name="T5" fmla="*/ 116 h 122"/>
                    <a:gd name="T6" fmla="*/ 254 w 292"/>
                    <a:gd name="T7" fmla="*/ 20 h 122"/>
                    <a:gd name="T8" fmla="*/ 254 w 292"/>
                    <a:gd name="T9" fmla="*/ 20 h 122"/>
                    <a:gd name="T10" fmla="*/ 268 w 292"/>
                    <a:gd name="T11" fmla="*/ 14 h 122"/>
                    <a:gd name="T12" fmla="*/ 278 w 292"/>
                    <a:gd name="T13" fmla="*/ 12 h 122"/>
                    <a:gd name="T14" fmla="*/ 278 w 292"/>
                    <a:gd name="T15" fmla="*/ 12 h 122"/>
                    <a:gd name="T16" fmla="*/ 284 w 292"/>
                    <a:gd name="T17" fmla="*/ 10 h 122"/>
                    <a:gd name="T18" fmla="*/ 292 w 292"/>
                    <a:gd name="T19" fmla="*/ 6 h 122"/>
                    <a:gd name="T20" fmla="*/ 292 w 292"/>
                    <a:gd name="T21" fmla="*/ 6 h 122"/>
                    <a:gd name="T22" fmla="*/ 292 w 292"/>
                    <a:gd name="T23" fmla="*/ 4 h 122"/>
                    <a:gd name="T24" fmla="*/ 292 w 292"/>
                    <a:gd name="T25" fmla="*/ 2 h 122"/>
                    <a:gd name="T26" fmla="*/ 286 w 292"/>
                    <a:gd name="T27" fmla="*/ 0 h 122"/>
                    <a:gd name="T28" fmla="*/ 286 w 292"/>
                    <a:gd name="T29" fmla="*/ 0 h 122"/>
                    <a:gd name="T30" fmla="*/ 274 w 292"/>
                    <a:gd name="T31" fmla="*/ 2 h 122"/>
                    <a:gd name="T32" fmla="*/ 264 w 292"/>
                    <a:gd name="T33" fmla="*/ 6 h 122"/>
                    <a:gd name="T34" fmla="*/ 264 w 292"/>
                    <a:gd name="T35" fmla="*/ 6 h 122"/>
                    <a:gd name="T36" fmla="*/ 238 w 292"/>
                    <a:gd name="T37" fmla="*/ 16 h 122"/>
                    <a:gd name="T38" fmla="*/ 16 w 292"/>
                    <a:gd name="T39" fmla="*/ 112 h 122"/>
                    <a:gd name="T40" fmla="*/ 16 w 292"/>
                    <a:gd name="T41" fmla="*/ 112 h 122"/>
                    <a:gd name="T42" fmla="*/ 0 w 292"/>
                    <a:gd name="T43" fmla="*/ 120 h 122"/>
                    <a:gd name="T44" fmla="*/ 0 w 292"/>
                    <a:gd name="T45" fmla="*/ 120 h 122"/>
                    <a:gd name="T46" fmla="*/ 0 w 292"/>
                    <a:gd name="T47" fmla="*/ 120 h 122"/>
                    <a:gd name="T48" fmla="*/ 0 w 292"/>
                    <a:gd name="T49" fmla="*/ 120 h 122"/>
                    <a:gd name="T50" fmla="*/ 0 w 292"/>
                    <a:gd name="T51" fmla="*/ 122 h 122"/>
                    <a:gd name="T52" fmla="*/ 0 w 292"/>
                    <a:gd name="T53"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2" h="122">
                      <a:moveTo>
                        <a:pt x="0" y="122"/>
                      </a:moveTo>
                      <a:lnTo>
                        <a:pt x="0" y="122"/>
                      </a:lnTo>
                      <a:lnTo>
                        <a:pt x="18" y="116"/>
                      </a:lnTo>
                      <a:lnTo>
                        <a:pt x="254" y="20"/>
                      </a:lnTo>
                      <a:lnTo>
                        <a:pt x="254" y="20"/>
                      </a:lnTo>
                      <a:lnTo>
                        <a:pt x="268" y="14"/>
                      </a:lnTo>
                      <a:lnTo>
                        <a:pt x="278" y="12"/>
                      </a:lnTo>
                      <a:lnTo>
                        <a:pt x="278" y="12"/>
                      </a:lnTo>
                      <a:lnTo>
                        <a:pt x="284" y="10"/>
                      </a:lnTo>
                      <a:lnTo>
                        <a:pt x="292" y="6"/>
                      </a:lnTo>
                      <a:lnTo>
                        <a:pt x="292" y="6"/>
                      </a:lnTo>
                      <a:lnTo>
                        <a:pt x="292" y="4"/>
                      </a:lnTo>
                      <a:lnTo>
                        <a:pt x="292" y="2"/>
                      </a:lnTo>
                      <a:lnTo>
                        <a:pt x="286" y="0"/>
                      </a:lnTo>
                      <a:lnTo>
                        <a:pt x="286" y="0"/>
                      </a:lnTo>
                      <a:lnTo>
                        <a:pt x="274" y="2"/>
                      </a:lnTo>
                      <a:lnTo>
                        <a:pt x="264" y="6"/>
                      </a:lnTo>
                      <a:lnTo>
                        <a:pt x="264" y="6"/>
                      </a:lnTo>
                      <a:lnTo>
                        <a:pt x="238" y="16"/>
                      </a:lnTo>
                      <a:lnTo>
                        <a:pt x="16" y="112"/>
                      </a:lnTo>
                      <a:lnTo>
                        <a:pt x="16" y="112"/>
                      </a:lnTo>
                      <a:lnTo>
                        <a:pt x="0" y="120"/>
                      </a:lnTo>
                      <a:lnTo>
                        <a:pt x="0" y="120"/>
                      </a:lnTo>
                      <a:lnTo>
                        <a:pt x="0" y="120"/>
                      </a:lnTo>
                      <a:lnTo>
                        <a:pt x="0" y="120"/>
                      </a:lnTo>
                      <a:lnTo>
                        <a:pt x="0" y="122"/>
                      </a:lnTo>
                      <a:lnTo>
                        <a:pt x="0" y="1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59"/>
                <p:cNvSpPr>
                  <a:spLocks noEditPoints="1"/>
                </p:cNvSpPr>
                <p:nvPr/>
              </p:nvSpPr>
              <p:spPr bwMode="auto">
                <a:xfrm>
                  <a:off x="6991351" y="2448533"/>
                  <a:ext cx="1646965" cy="1885342"/>
                </a:xfrm>
                <a:custGeom>
                  <a:avLst/>
                  <a:gdLst>
                    <a:gd name="T0" fmla="*/ 1212 w 1216"/>
                    <a:gd name="T1" fmla="*/ 748 h 1392"/>
                    <a:gd name="T2" fmla="*/ 1174 w 1216"/>
                    <a:gd name="T3" fmla="*/ 708 h 1392"/>
                    <a:gd name="T4" fmla="*/ 850 w 1216"/>
                    <a:gd name="T5" fmla="*/ 674 h 1392"/>
                    <a:gd name="T6" fmla="*/ 410 w 1216"/>
                    <a:gd name="T7" fmla="*/ 830 h 1392"/>
                    <a:gd name="T8" fmla="*/ 392 w 1216"/>
                    <a:gd name="T9" fmla="*/ 836 h 1392"/>
                    <a:gd name="T10" fmla="*/ 400 w 1216"/>
                    <a:gd name="T11" fmla="*/ 812 h 1392"/>
                    <a:gd name="T12" fmla="*/ 408 w 1216"/>
                    <a:gd name="T13" fmla="*/ 796 h 1392"/>
                    <a:gd name="T14" fmla="*/ 398 w 1216"/>
                    <a:gd name="T15" fmla="*/ 784 h 1392"/>
                    <a:gd name="T16" fmla="*/ 396 w 1216"/>
                    <a:gd name="T17" fmla="*/ 776 h 1392"/>
                    <a:gd name="T18" fmla="*/ 390 w 1216"/>
                    <a:gd name="T19" fmla="*/ 770 h 1392"/>
                    <a:gd name="T20" fmla="*/ 380 w 1216"/>
                    <a:gd name="T21" fmla="*/ 766 h 1392"/>
                    <a:gd name="T22" fmla="*/ 374 w 1216"/>
                    <a:gd name="T23" fmla="*/ 768 h 1392"/>
                    <a:gd name="T24" fmla="*/ 356 w 1216"/>
                    <a:gd name="T25" fmla="*/ 768 h 1392"/>
                    <a:gd name="T26" fmla="*/ 348 w 1216"/>
                    <a:gd name="T27" fmla="*/ 782 h 1392"/>
                    <a:gd name="T28" fmla="*/ 330 w 1216"/>
                    <a:gd name="T29" fmla="*/ 774 h 1392"/>
                    <a:gd name="T30" fmla="*/ 310 w 1216"/>
                    <a:gd name="T31" fmla="*/ 308 h 1392"/>
                    <a:gd name="T32" fmla="*/ 164 w 1216"/>
                    <a:gd name="T33" fmla="*/ 22 h 1392"/>
                    <a:gd name="T34" fmla="*/ 90 w 1216"/>
                    <a:gd name="T35" fmla="*/ 0 h 1392"/>
                    <a:gd name="T36" fmla="*/ 76 w 1216"/>
                    <a:gd name="T37" fmla="*/ 14 h 1392"/>
                    <a:gd name="T38" fmla="*/ 0 w 1216"/>
                    <a:gd name="T39" fmla="*/ 650 h 1392"/>
                    <a:gd name="T40" fmla="*/ 0 w 1216"/>
                    <a:gd name="T41" fmla="*/ 692 h 1392"/>
                    <a:gd name="T42" fmla="*/ 22 w 1216"/>
                    <a:gd name="T43" fmla="*/ 1096 h 1392"/>
                    <a:gd name="T44" fmla="*/ 120 w 1216"/>
                    <a:gd name="T45" fmla="*/ 1036 h 1392"/>
                    <a:gd name="T46" fmla="*/ 228 w 1216"/>
                    <a:gd name="T47" fmla="*/ 952 h 1392"/>
                    <a:gd name="T48" fmla="*/ 154 w 1216"/>
                    <a:gd name="T49" fmla="*/ 1044 h 1392"/>
                    <a:gd name="T50" fmla="*/ 122 w 1216"/>
                    <a:gd name="T51" fmla="*/ 1102 h 1392"/>
                    <a:gd name="T52" fmla="*/ 76 w 1216"/>
                    <a:gd name="T53" fmla="*/ 1188 h 1392"/>
                    <a:gd name="T54" fmla="*/ 118 w 1216"/>
                    <a:gd name="T55" fmla="*/ 1216 h 1392"/>
                    <a:gd name="T56" fmla="*/ 178 w 1216"/>
                    <a:gd name="T57" fmla="*/ 1142 h 1392"/>
                    <a:gd name="T58" fmla="*/ 222 w 1216"/>
                    <a:gd name="T59" fmla="*/ 1090 h 1392"/>
                    <a:gd name="T60" fmla="*/ 278 w 1216"/>
                    <a:gd name="T61" fmla="*/ 988 h 1392"/>
                    <a:gd name="T62" fmla="*/ 296 w 1216"/>
                    <a:gd name="T63" fmla="*/ 960 h 1392"/>
                    <a:gd name="T64" fmla="*/ 244 w 1216"/>
                    <a:gd name="T65" fmla="*/ 1120 h 1392"/>
                    <a:gd name="T66" fmla="*/ 224 w 1216"/>
                    <a:gd name="T67" fmla="*/ 1234 h 1392"/>
                    <a:gd name="T68" fmla="*/ 232 w 1216"/>
                    <a:gd name="T69" fmla="*/ 1330 h 1392"/>
                    <a:gd name="T70" fmla="*/ 248 w 1216"/>
                    <a:gd name="T71" fmla="*/ 1354 h 1392"/>
                    <a:gd name="T72" fmla="*/ 262 w 1216"/>
                    <a:gd name="T73" fmla="*/ 1368 h 1392"/>
                    <a:gd name="T74" fmla="*/ 282 w 1216"/>
                    <a:gd name="T75" fmla="*/ 1390 h 1392"/>
                    <a:gd name="T76" fmla="*/ 338 w 1216"/>
                    <a:gd name="T77" fmla="*/ 1388 h 1392"/>
                    <a:gd name="T78" fmla="*/ 388 w 1216"/>
                    <a:gd name="T79" fmla="*/ 1390 h 1392"/>
                    <a:gd name="T80" fmla="*/ 412 w 1216"/>
                    <a:gd name="T81" fmla="*/ 1386 h 1392"/>
                    <a:gd name="T82" fmla="*/ 428 w 1216"/>
                    <a:gd name="T83" fmla="*/ 1392 h 1392"/>
                    <a:gd name="T84" fmla="*/ 450 w 1216"/>
                    <a:gd name="T85" fmla="*/ 1392 h 1392"/>
                    <a:gd name="T86" fmla="*/ 474 w 1216"/>
                    <a:gd name="T87" fmla="*/ 1380 h 1392"/>
                    <a:gd name="T88" fmla="*/ 496 w 1216"/>
                    <a:gd name="T89" fmla="*/ 1380 h 1392"/>
                    <a:gd name="T90" fmla="*/ 526 w 1216"/>
                    <a:gd name="T91" fmla="*/ 1374 h 1392"/>
                    <a:gd name="T92" fmla="*/ 598 w 1216"/>
                    <a:gd name="T93" fmla="*/ 1314 h 1392"/>
                    <a:gd name="T94" fmla="*/ 616 w 1216"/>
                    <a:gd name="T95" fmla="*/ 1292 h 1392"/>
                    <a:gd name="T96" fmla="*/ 630 w 1216"/>
                    <a:gd name="T97" fmla="*/ 1178 h 1392"/>
                    <a:gd name="T98" fmla="*/ 608 w 1216"/>
                    <a:gd name="T99" fmla="*/ 1104 h 1392"/>
                    <a:gd name="T100" fmla="*/ 714 w 1216"/>
                    <a:gd name="T101" fmla="*/ 1124 h 1392"/>
                    <a:gd name="T102" fmla="*/ 866 w 1216"/>
                    <a:gd name="T103" fmla="*/ 1120 h 1392"/>
                    <a:gd name="T104" fmla="*/ 1044 w 1216"/>
                    <a:gd name="T105" fmla="*/ 966 h 1392"/>
                    <a:gd name="T106" fmla="*/ 1210 w 1216"/>
                    <a:gd name="T107" fmla="*/ 784 h 1392"/>
                    <a:gd name="T108" fmla="*/ 382 w 1216"/>
                    <a:gd name="T109" fmla="*/ 776 h 1392"/>
                    <a:gd name="T110" fmla="*/ 382 w 1216"/>
                    <a:gd name="T111" fmla="*/ 776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16" h="1392">
                      <a:moveTo>
                        <a:pt x="1216" y="756"/>
                      </a:moveTo>
                      <a:lnTo>
                        <a:pt x="1216" y="756"/>
                      </a:lnTo>
                      <a:lnTo>
                        <a:pt x="1212" y="748"/>
                      </a:lnTo>
                      <a:lnTo>
                        <a:pt x="1212" y="748"/>
                      </a:lnTo>
                      <a:lnTo>
                        <a:pt x="1206" y="738"/>
                      </a:lnTo>
                      <a:lnTo>
                        <a:pt x="1200" y="730"/>
                      </a:lnTo>
                      <a:lnTo>
                        <a:pt x="1186" y="716"/>
                      </a:lnTo>
                      <a:lnTo>
                        <a:pt x="1174" y="708"/>
                      </a:lnTo>
                      <a:lnTo>
                        <a:pt x="1168" y="704"/>
                      </a:lnTo>
                      <a:lnTo>
                        <a:pt x="1084" y="676"/>
                      </a:lnTo>
                      <a:lnTo>
                        <a:pt x="976" y="664"/>
                      </a:lnTo>
                      <a:lnTo>
                        <a:pt x="850" y="674"/>
                      </a:lnTo>
                      <a:lnTo>
                        <a:pt x="742" y="698"/>
                      </a:lnTo>
                      <a:lnTo>
                        <a:pt x="582" y="748"/>
                      </a:lnTo>
                      <a:lnTo>
                        <a:pt x="476" y="796"/>
                      </a:lnTo>
                      <a:lnTo>
                        <a:pt x="410" y="830"/>
                      </a:lnTo>
                      <a:lnTo>
                        <a:pt x="388" y="842"/>
                      </a:lnTo>
                      <a:lnTo>
                        <a:pt x="388" y="842"/>
                      </a:lnTo>
                      <a:lnTo>
                        <a:pt x="392" y="836"/>
                      </a:lnTo>
                      <a:lnTo>
                        <a:pt x="392" y="836"/>
                      </a:lnTo>
                      <a:lnTo>
                        <a:pt x="394" y="828"/>
                      </a:lnTo>
                      <a:lnTo>
                        <a:pt x="394" y="814"/>
                      </a:lnTo>
                      <a:lnTo>
                        <a:pt x="394" y="814"/>
                      </a:lnTo>
                      <a:lnTo>
                        <a:pt x="400" y="812"/>
                      </a:lnTo>
                      <a:lnTo>
                        <a:pt x="404" y="808"/>
                      </a:lnTo>
                      <a:lnTo>
                        <a:pt x="404" y="808"/>
                      </a:lnTo>
                      <a:lnTo>
                        <a:pt x="408" y="802"/>
                      </a:lnTo>
                      <a:lnTo>
                        <a:pt x="408" y="796"/>
                      </a:lnTo>
                      <a:lnTo>
                        <a:pt x="404" y="790"/>
                      </a:lnTo>
                      <a:lnTo>
                        <a:pt x="400" y="784"/>
                      </a:lnTo>
                      <a:lnTo>
                        <a:pt x="400" y="784"/>
                      </a:lnTo>
                      <a:lnTo>
                        <a:pt x="398" y="784"/>
                      </a:lnTo>
                      <a:lnTo>
                        <a:pt x="402" y="782"/>
                      </a:lnTo>
                      <a:lnTo>
                        <a:pt x="398" y="780"/>
                      </a:lnTo>
                      <a:lnTo>
                        <a:pt x="396" y="778"/>
                      </a:lnTo>
                      <a:lnTo>
                        <a:pt x="396" y="776"/>
                      </a:lnTo>
                      <a:lnTo>
                        <a:pt x="394" y="770"/>
                      </a:lnTo>
                      <a:lnTo>
                        <a:pt x="392" y="772"/>
                      </a:lnTo>
                      <a:lnTo>
                        <a:pt x="392" y="770"/>
                      </a:lnTo>
                      <a:lnTo>
                        <a:pt x="390" y="770"/>
                      </a:lnTo>
                      <a:lnTo>
                        <a:pt x="386" y="766"/>
                      </a:lnTo>
                      <a:lnTo>
                        <a:pt x="384" y="770"/>
                      </a:lnTo>
                      <a:lnTo>
                        <a:pt x="382" y="768"/>
                      </a:lnTo>
                      <a:lnTo>
                        <a:pt x="380" y="766"/>
                      </a:lnTo>
                      <a:lnTo>
                        <a:pt x="378" y="772"/>
                      </a:lnTo>
                      <a:lnTo>
                        <a:pt x="378" y="772"/>
                      </a:lnTo>
                      <a:lnTo>
                        <a:pt x="378" y="772"/>
                      </a:lnTo>
                      <a:lnTo>
                        <a:pt x="374" y="768"/>
                      </a:lnTo>
                      <a:lnTo>
                        <a:pt x="374" y="768"/>
                      </a:lnTo>
                      <a:lnTo>
                        <a:pt x="368" y="764"/>
                      </a:lnTo>
                      <a:lnTo>
                        <a:pt x="362" y="764"/>
                      </a:lnTo>
                      <a:lnTo>
                        <a:pt x="356" y="768"/>
                      </a:lnTo>
                      <a:lnTo>
                        <a:pt x="352" y="772"/>
                      </a:lnTo>
                      <a:lnTo>
                        <a:pt x="352" y="772"/>
                      </a:lnTo>
                      <a:lnTo>
                        <a:pt x="348" y="776"/>
                      </a:lnTo>
                      <a:lnTo>
                        <a:pt x="348" y="782"/>
                      </a:lnTo>
                      <a:lnTo>
                        <a:pt x="348" y="782"/>
                      </a:lnTo>
                      <a:lnTo>
                        <a:pt x="336" y="786"/>
                      </a:lnTo>
                      <a:lnTo>
                        <a:pt x="328" y="792"/>
                      </a:lnTo>
                      <a:lnTo>
                        <a:pt x="330" y="774"/>
                      </a:lnTo>
                      <a:lnTo>
                        <a:pt x="336" y="700"/>
                      </a:lnTo>
                      <a:lnTo>
                        <a:pt x="340" y="586"/>
                      </a:lnTo>
                      <a:lnTo>
                        <a:pt x="328" y="418"/>
                      </a:lnTo>
                      <a:lnTo>
                        <a:pt x="310" y="308"/>
                      </a:lnTo>
                      <a:lnTo>
                        <a:pt x="274" y="186"/>
                      </a:lnTo>
                      <a:lnTo>
                        <a:pt x="222" y="92"/>
                      </a:lnTo>
                      <a:lnTo>
                        <a:pt x="164" y="22"/>
                      </a:lnTo>
                      <a:lnTo>
                        <a:pt x="164" y="22"/>
                      </a:lnTo>
                      <a:lnTo>
                        <a:pt x="152" y="14"/>
                      </a:lnTo>
                      <a:lnTo>
                        <a:pt x="136" y="6"/>
                      </a:lnTo>
                      <a:lnTo>
                        <a:pt x="118" y="0"/>
                      </a:lnTo>
                      <a:lnTo>
                        <a:pt x="90" y="0"/>
                      </a:lnTo>
                      <a:lnTo>
                        <a:pt x="90" y="0"/>
                      </a:lnTo>
                      <a:lnTo>
                        <a:pt x="82" y="4"/>
                      </a:lnTo>
                      <a:lnTo>
                        <a:pt x="78" y="10"/>
                      </a:lnTo>
                      <a:lnTo>
                        <a:pt x="76" y="14"/>
                      </a:lnTo>
                      <a:lnTo>
                        <a:pt x="58" y="38"/>
                      </a:lnTo>
                      <a:lnTo>
                        <a:pt x="24" y="100"/>
                      </a:lnTo>
                      <a:lnTo>
                        <a:pt x="0" y="158"/>
                      </a:lnTo>
                      <a:lnTo>
                        <a:pt x="0" y="650"/>
                      </a:lnTo>
                      <a:lnTo>
                        <a:pt x="76" y="712"/>
                      </a:lnTo>
                      <a:lnTo>
                        <a:pt x="76" y="712"/>
                      </a:lnTo>
                      <a:lnTo>
                        <a:pt x="36" y="700"/>
                      </a:lnTo>
                      <a:lnTo>
                        <a:pt x="0" y="692"/>
                      </a:lnTo>
                      <a:lnTo>
                        <a:pt x="0" y="1108"/>
                      </a:lnTo>
                      <a:lnTo>
                        <a:pt x="0" y="1108"/>
                      </a:lnTo>
                      <a:lnTo>
                        <a:pt x="22" y="1096"/>
                      </a:lnTo>
                      <a:lnTo>
                        <a:pt x="22" y="1096"/>
                      </a:lnTo>
                      <a:lnTo>
                        <a:pt x="52" y="1080"/>
                      </a:lnTo>
                      <a:lnTo>
                        <a:pt x="84" y="1060"/>
                      </a:lnTo>
                      <a:lnTo>
                        <a:pt x="120" y="1036"/>
                      </a:lnTo>
                      <a:lnTo>
                        <a:pt x="120" y="1036"/>
                      </a:lnTo>
                      <a:lnTo>
                        <a:pt x="166" y="996"/>
                      </a:lnTo>
                      <a:lnTo>
                        <a:pt x="206" y="962"/>
                      </a:lnTo>
                      <a:lnTo>
                        <a:pt x="244" y="932"/>
                      </a:lnTo>
                      <a:lnTo>
                        <a:pt x="228" y="952"/>
                      </a:lnTo>
                      <a:lnTo>
                        <a:pt x="198" y="990"/>
                      </a:lnTo>
                      <a:lnTo>
                        <a:pt x="190" y="1004"/>
                      </a:lnTo>
                      <a:lnTo>
                        <a:pt x="172" y="1016"/>
                      </a:lnTo>
                      <a:lnTo>
                        <a:pt x="154" y="1044"/>
                      </a:lnTo>
                      <a:lnTo>
                        <a:pt x="148" y="1052"/>
                      </a:lnTo>
                      <a:lnTo>
                        <a:pt x="122" y="1090"/>
                      </a:lnTo>
                      <a:lnTo>
                        <a:pt x="126" y="1096"/>
                      </a:lnTo>
                      <a:lnTo>
                        <a:pt x="122" y="1102"/>
                      </a:lnTo>
                      <a:lnTo>
                        <a:pt x="112" y="1104"/>
                      </a:lnTo>
                      <a:lnTo>
                        <a:pt x="102" y="1124"/>
                      </a:lnTo>
                      <a:lnTo>
                        <a:pt x="80" y="1154"/>
                      </a:lnTo>
                      <a:lnTo>
                        <a:pt x="76" y="1188"/>
                      </a:lnTo>
                      <a:lnTo>
                        <a:pt x="84" y="1216"/>
                      </a:lnTo>
                      <a:lnTo>
                        <a:pt x="98" y="1200"/>
                      </a:lnTo>
                      <a:lnTo>
                        <a:pt x="88" y="1218"/>
                      </a:lnTo>
                      <a:lnTo>
                        <a:pt x="118" y="1216"/>
                      </a:lnTo>
                      <a:lnTo>
                        <a:pt x="146" y="1198"/>
                      </a:lnTo>
                      <a:lnTo>
                        <a:pt x="166" y="1168"/>
                      </a:lnTo>
                      <a:lnTo>
                        <a:pt x="180" y="1150"/>
                      </a:lnTo>
                      <a:lnTo>
                        <a:pt x="178" y="1142"/>
                      </a:lnTo>
                      <a:lnTo>
                        <a:pt x="182" y="1136"/>
                      </a:lnTo>
                      <a:lnTo>
                        <a:pt x="190" y="1136"/>
                      </a:lnTo>
                      <a:lnTo>
                        <a:pt x="216" y="1098"/>
                      </a:lnTo>
                      <a:lnTo>
                        <a:pt x="222" y="1090"/>
                      </a:lnTo>
                      <a:lnTo>
                        <a:pt x="240" y="1062"/>
                      </a:lnTo>
                      <a:lnTo>
                        <a:pt x="246" y="1042"/>
                      </a:lnTo>
                      <a:lnTo>
                        <a:pt x="256" y="1030"/>
                      </a:lnTo>
                      <a:lnTo>
                        <a:pt x="278" y="988"/>
                      </a:lnTo>
                      <a:lnTo>
                        <a:pt x="292" y="964"/>
                      </a:lnTo>
                      <a:lnTo>
                        <a:pt x="292" y="964"/>
                      </a:lnTo>
                      <a:lnTo>
                        <a:pt x="296" y="960"/>
                      </a:lnTo>
                      <a:lnTo>
                        <a:pt x="296" y="960"/>
                      </a:lnTo>
                      <a:lnTo>
                        <a:pt x="284" y="1004"/>
                      </a:lnTo>
                      <a:lnTo>
                        <a:pt x="266" y="1058"/>
                      </a:lnTo>
                      <a:lnTo>
                        <a:pt x="244" y="1120"/>
                      </a:lnTo>
                      <a:lnTo>
                        <a:pt x="244" y="1120"/>
                      </a:lnTo>
                      <a:lnTo>
                        <a:pt x="236" y="1162"/>
                      </a:lnTo>
                      <a:lnTo>
                        <a:pt x="228" y="1200"/>
                      </a:lnTo>
                      <a:lnTo>
                        <a:pt x="224" y="1234"/>
                      </a:lnTo>
                      <a:lnTo>
                        <a:pt x="224" y="1234"/>
                      </a:lnTo>
                      <a:lnTo>
                        <a:pt x="222" y="1260"/>
                      </a:lnTo>
                      <a:lnTo>
                        <a:pt x="222" y="1278"/>
                      </a:lnTo>
                      <a:lnTo>
                        <a:pt x="224" y="1294"/>
                      </a:lnTo>
                      <a:lnTo>
                        <a:pt x="232" y="1330"/>
                      </a:lnTo>
                      <a:lnTo>
                        <a:pt x="238" y="1346"/>
                      </a:lnTo>
                      <a:lnTo>
                        <a:pt x="246" y="1354"/>
                      </a:lnTo>
                      <a:lnTo>
                        <a:pt x="246" y="1354"/>
                      </a:lnTo>
                      <a:lnTo>
                        <a:pt x="248" y="1354"/>
                      </a:lnTo>
                      <a:lnTo>
                        <a:pt x="252" y="1356"/>
                      </a:lnTo>
                      <a:lnTo>
                        <a:pt x="258" y="1360"/>
                      </a:lnTo>
                      <a:lnTo>
                        <a:pt x="262" y="1368"/>
                      </a:lnTo>
                      <a:lnTo>
                        <a:pt x="262" y="1368"/>
                      </a:lnTo>
                      <a:lnTo>
                        <a:pt x="264" y="1372"/>
                      </a:lnTo>
                      <a:lnTo>
                        <a:pt x="266" y="1378"/>
                      </a:lnTo>
                      <a:lnTo>
                        <a:pt x="274" y="1384"/>
                      </a:lnTo>
                      <a:lnTo>
                        <a:pt x="282" y="1390"/>
                      </a:lnTo>
                      <a:lnTo>
                        <a:pt x="306" y="1388"/>
                      </a:lnTo>
                      <a:lnTo>
                        <a:pt x="326" y="1386"/>
                      </a:lnTo>
                      <a:lnTo>
                        <a:pt x="326" y="1386"/>
                      </a:lnTo>
                      <a:lnTo>
                        <a:pt x="338" y="1388"/>
                      </a:lnTo>
                      <a:lnTo>
                        <a:pt x="358" y="1392"/>
                      </a:lnTo>
                      <a:lnTo>
                        <a:pt x="382" y="1392"/>
                      </a:lnTo>
                      <a:lnTo>
                        <a:pt x="382" y="1392"/>
                      </a:lnTo>
                      <a:lnTo>
                        <a:pt x="388" y="1390"/>
                      </a:lnTo>
                      <a:lnTo>
                        <a:pt x="388" y="1390"/>
                      </a:lnTo>
                      <a:lnTo>
                        <a:pt x="400" y="1386"/>
                      </a:lnTo>
                      <a:lnTo>
                        <a:pt x="408" y="1386"/>
                      </a:lnTo>
                      <a:lnTo>
                        <a:pt x="412" y="1386"/>
                      </a:lnTo>
                      <a:lnTo>
                        <a:pt x="416" y="1388"/>
                      </a:lnTo>
                      <a:lnTo>
                        <a:pt x="416" y="1388"/>
                      </a:lnTo>
                      <a:lnTo>
                        <a:pt x="422" y="1390"/>
                      </a:lnTo>
                      <a:lnTo>
                        <a:pt x="428" y="1392"/>
                      </a:lnTo>
                      <a:lnTo>
                        <a:pt x="446" y="1392"/>
                      </a:lnTo>
                      <a:lnTo>
                        <a:pt x="446" y="1392"/>
                      </a:lnTo>
                      <a:lnTo>
                        <a:pt x="450" y="1392"/>
                      </a:lnTo>
                      <a:lnTo>
                        <a:pt x="450" y="1392"/>
                      </a:lnTo>
                      <a:lnTo>
                        <a:pt x="464" y="1386"/>
                      </a:lnTo>
                      <a:lnTo>
                        <a:pt x="472" y="1382"/>
                      </a:lnTo>
                      <a:lnTo>
                        <a:pt x="472" y="1382"/>
                      </a:lnTo>
                      <a:lnTo>
                        <a:pt x="474" y="1380"/>
                      </a:lnTo>
                      <a:lnTo>
                        <a:pt x="476" y="1378"/>
                      </a:lnTo>
                      <a:lnTo>
                        <a:pt x="484" y="1378"/>
                      </a:lnTo>
                      <a:lnTo>
                        <a:pt x="496" y="1380"/>
                      </a:lnTo>
                      <a:lnTo>
                        <a:pt x="496" y="1380"/>
                      </a:lnTo>
                      <a:lnTo>
                        <a:pt x="504" y="1380"/>
                      </a:lnTo>
                      <a:lnTo>
                        <a:pt x="510" y="1380"/>
                      </a:lnTo>
                      <a:lnTo>
                        <a:pt x="520" y="1378"/>
                      </a:lnTo>
                      <a:lnTo>
                        <a:pt x="526" y="1374"/>
                      </a:lnTo>
                      <a:lnTo>
                        <a:pt x="528" y="1372"/>
                      </a:lnTo>
                      <a:lnTo>
                        <a:pt x="554" y="1350"/>
                      </a:lnTo>
                      <a:lnTo>
                        <a:pt x="582" y="1336"/>
                      </a:lnTo>
                      <a:lnTo>
                        <a:pt x="598" y="1314"/>
                      </a:lnTo>
                      <a:lnTo>
                        <a:pt x="598" y="1314"/>
                      </a:lnTo>
                      <a:lnTo>
                        <a:pt x="606" y="1306"/>
                      </a:lnTo>
                      <a:lnTo>
                        <a:pt x="612" y="1300"/>
                      </a:lnTo>
                      <a:lnTo>
                        <a:pt x="616" y="1292"/>
                      </a:lnTo>
                      <a:lnTo>
                        <a:pt x="616" y="1292"/>
                      </a:lnTo>
                      <a:lnTo>
                        <a:pt x="624" y="1270"/>
                      </a:lnTo>
                      <a:lnTo>
                        <a:pt x="628" y="1254"/>
                      </a:lnTo>
                      <a:lnTo>
                        <a:pt x="630" y="1178"/>
                      </a:lnTo>
                      <a:lnTo>
                        <a:pt x="630" y="1178"/>
                      </a:lnTo>
                      <a:lnTo>
                        <a:pt x="614" y="1116"/>
                      </a:lnTo>
                      <a:lnTo>
                        <a:pt x="614" y="1116"/>
                      </a:lnTo>
                      <a:lnTo>
                        <a:pt x="608" y="1104"/>
                      </a:lnTo>
                      <a:lnTo>
                        <a:pt x="594" y="1086"/>
                      </a:lnTo>
                      <a:lnTo>
                        <a:pt x="562" y="1042"/>
                      </a:lnTo>
                      <a:lnTo>
                        <a:pt x="678" y="1106"/>
                      </a:lnTo>
                      <a:lnTo>
                        <a:pt x="714" y="1124"/>
                      </a:lnTo>
                      <a:lnTo>
                        <a:pt x="750" y="1142"/>
                      </a:lnTo>
                      <a:lnTo>
                        <a:pt x="782" y="1146"/>
                      </a:lnTo>
                      <a:lnTo>
                        <a:pt x="822" y="1140"/>
                      </a:lnTo>
                      <a:lnTo>
                        <a:pt x="866" y="1120"/>
                      </a:lnTo>
                      <a:lnTo>
                        <a:pt x="910" y="1090"/>
                      </a:lnTo>
                      <a:lnTo>
                        <a:pt x="936" y="1070"/>
                      </a:lnTo>
                      <a:lnTo>
                        <a:pt x="1000" y="1006"/>
                      </a:lnTo>
                      <a:lnTo>
                        <a:pt x="1044" y="966"/>
                      </a:lnTo>
                      <a:lnTo>
                        <a:pt x="1148" y="864"/>
                      </a:lnTo>
                      <a:lnTo>
                        <a:pt x="1194" y="808"/>
                      </a:lnTo>
                      <a:lnTo>
                        <a:pt x="1210" y="784"/>
                      </a:lnTo>
                      <a:lnTo>
                        <a:pt x="1210" y="784"/>
                      </a:lnTo>
                      <a:lnTo>
                        <a:pt x="1212" y="782"/>
                      </a:lnTo>
                      <a:lnTo>
                        <a:pt x="1216" y="776"/>
                      </a:lnTo>
                      <a:lnTo>
                        <a:pt x="1216" y="756"/>
                      </a:lnTo>
                      <a:close/>
                      <a:moveTo>
                        <a:pt x="382" y="776"/>
                      </a:moveTo>
                      <a:lnTo>
                        <a:pt x="382" y="776"/>
                      </a:lnTo>
                      <a:lnTo>
                        <a:pt x="382" y="776"/>
                      </a:lnTo>
                      <a:lnTo>
                        <a:pt x="382" y="776"/>
                      </a:lnTo>
                      <a:lnTo>
                        <a:pt x="382" y="776"/>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5" name="Group 58"/>
              <p:cNvGrpSpPr>
                <a:grpSpLocks noChangeAspect="1"/>
              </p:cNvGrpSpPr>
              <p:nvPr/>
            </p:nvGrpSpPr>
            <p:grpSpPr>
              <a:xfrm>
                <a:off x="7366653" y="-16"/>
                <a:ext cx="1266631" cy="990597"/>
                <a:chOff x="5410249" y="5114925"/>
                <a:chExt cx="1558925" cy="1219200"/>
              </a:xfrm>
              <a:solidFill>
                <a:schemeClr val="bg2">
                  <a:lumMod val="50000"/>
                  <a:lumOff val="50000"/>
                  <a:alpha val="18000"/>
                </a:schemeClr>
              </a:solidFill>
            </p:grpSpPr>
            <p:sp>
              <p:nvSpPr>
                <p:cNvPr id="151" name="Freeform 63"/>
                <p:cNvSpPr>
                  <a:spLocks/>
                </p:cNvSpPr>
                <p:nvPr/>
              </p:nvSpPr>
              <p:spPr bwMode="auto">
                <a:xfrm>
                  <a:off x="5819775" y="5114925"/>
                  <a:ext cx="228600" cy="231775"/>
                </a:xfrm>
                <a:custGeom>
                  <a:avLst/>
                  <a:gdLst>
                    <a:gd name="T0" fmla="*/ 144 w 144"/>
                    <a:gd name="T1" fmla="*/ 146 h 146"/>
                    <a:gd name="T2" fmla="*/ 144 w 144"/>
                    <a:gd name="T3" fmla="*/ 146 h 146"/>
                    <a:gd name="T4" fmla="*/ 144 w 144"/>
                    <a:gd name="T5" fmla="*/ 146 h 146"/>
                    <a:gd name="T6" fmla="*/ 144 w 144"/>
                    <a:gd name="T7" fmla="*/ 146 h 146"/>
                    <a:gd name="T8" fmla="*/ 132 w 144"/>
                    <a:gd name="T9" fmla="*/ 132 h 146"/>
                    <a:gd name="T10" fmla="*/ 32 w 144"/>
                    <a:gd name="T11" fmla="*/ 22 h 146"/>
                    <a:gd name="T12" fmla="*/ 32 w 144"/>
                    <a:gd name="T13" fmla="*/ 22 h 146"/>
                    <a:gd name="T14" fmla="*/ 18 w 144"/>
                    <a:gd name="T15" fmla="*/ 4 h 146"/>
                    <a:gd name="T16" fmla="*/ 18 w 144"/>
                    <a:gd name="T17" fmla="*/ 4 h 146"/>
                    <a:gd name="T18" fmla="*/ 12 w 144"/>
                    <a:gd name="T19" fmla="*/ 2 h 146"/>
                    <a:gd name="T20" fmla="*/ 8 w 144"/>
                    <a:gd name="T21" fmla="*/ 0 h 146"/>
                    <a:gd name="T22" fmla="*/ 8 w 144"/>
                    <a:gd name="T23" fmla="*/ 0 h 146"/>
                    <a:gd name="T24" fmla="*/ 0 w 144"/>
                    <a:gd name="T25" fmla="*/ 0 h 146"/>
                    <a:gd name="T26" fmla="*/ 0 w 144"/>
                    <a:gd name="T27" fmla="*/ 0 h 146"/>
                    <a:gd name="T28" fmla="*/ 6 w 144"/>
                    <a:gd name="T29" fmla="*/ 4 h 146"/>
                    <a:gd name="T30" fmla="*/ 6 w 144"/>
                    <a:gd name="T31" fmla="*/ 4 h 146"/>
                    <a:gd name="T32" fmla="*/ 22 w 144"/>
                    <a:gd name="T33" fmla="*/ 18 h 146"/>
                    <a:gd name="T34" fmla="*/ 130 w 144"/>
                    <a:gd name="T35" fmla="*/ 136 h 146"/>
                    <a:gd name="T36" fmla="*/ 130 w 144"/>
                    <a:gd name="T37" fmla="*/ 136 h 146"/>
                    <a:gd name="T38" fmla="*/ 144 w 144"/>
                    <a:gd name="T39" fmla="*/ 146 h 146"/>
                    <a:gd name="T40" fmla="*/ 144 w 144"/>
                    <a:gd name="T41"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46">
                      <a:moveTo>
                        <a:pt x="144" y="146"/>
                      </a:moveTo>
                      <a:lnTo>
                        <a:pt x="144" y="146"/>
                      </a:lnTo>
                      <a:lnTo>
                        <a:pt x="144" y="146"/>
                      </a:lnTo>
                      <a:lnTo>
                        <a:pt x="144" y="146"/>
                      </a:lnTo>
                      <a:lnTo>
                        <a:pt x="132" y="132"/>
                      </a:lnTo>
                      <a:lnTo>
                        <a:pt x="32" y="22"/>
                      </a:lnTo>
                      <a:lnTo>
                        <a:pt x="32" y="22"/>
                      </a:lnTo>
                      <a:lnTo>
                        <a:pt x="18" y="4"/>
                      </a:lnTo>
                      <a:lnTo>
                        <a:pt x="18" y="4"/>
                      </a:lnTo>
                      <a:lnTo>
                        <a:pt x="12" y="2"/>
                      </a:lnTo>
                      <a:lnTo>
                        <a:pt x="8" y="0"/>
                      </a:lnTo>
                      <a:lnTo>
                        <a:pt x="8" y="0"/>
                      </a:lnTo>
                      <a:lnTo>
                        <a:pt x="0" y="0"/>
                      </a:lnTo>
                      <a:lnTo>
                        <a:pt x="0" y="0"/>
                      </a:lnTo>
                      <a:lnTo>
                        <a:pt x="6" y="4"/>
                      </a:lnTo>
                      <a:lnTo>
                        <a:pt x="6" y="4"/>
                      </a:lnTo>
                      <a:lnTo>
                        <a:pt x="22" y="18"/>
                      </a:lnTo>
                      <a:lnTo>
                        <a:pt x="130" y="136"/>
                      </a:lnTo>
                      <a:lnTo>
                        <a:pt x="130" y="136"/>
                      </a:lnTo>
                      <a:lnTo>
                        <a:pt x="144" y="146"/>
                      </a:lnTo>
                      <a:lnTo>
                        <a:pt x="144" y="14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64"/>
                <p:cNvSpPr>
                  <a:spLocks/>
                </p:cNvSpPr>
                <p:nvPr/>
              </p:nvSpPr>
              <p:spPr bwMode="auto">
                <a:xfrm>
                  <a:off x="6051550" y="53530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65"/>
                <p:cNvSpPr>
                  <a:spLocks/>
                </p:cNvSpPr>
                <p:nvPr/>
              </p:nvSpPr>
              <p:spPr bwMode="auto">
                <a:xfrm>
                  <a:off x="6061075" y="5114925"/>
                  <a:ext cx="104775" cy="228600"/>
                </a:xfrm>
                <a:custGeom>
                  <a:avLst/>
                  <a:gdLst>
                    <a:gd name="T0" fmla="*/ 2 w 66"/>
                    <a:gd name="T1" fmla="*/ 144 h 144"/>
                    <a:gd name="T2" fmla="*/ 2 w 66"/>
                    <a:gd name="T3" fmla="*/ 144 h 144"/>
                    <a:gd name="T4" fmla="*/ 10 w 66"/>
                    <a:gd name="T5" fmla="*/ 130 h 144"/>
                    <a:gd name="T6" fmla="*/ 62 w 66"/>
                    <a:gd name="T7" fmla="*/ 14 h 144"/>
                    <a:gd name="T8" fmla="*/ 62 w 66"/>
                    <a:gd name="T9" fmla="*/ 14 h 144"/>
                    <a:gd name="T10" fmla="*/ 66 w 66"/>
                    <a:gd name="T11" fmla="*/ 4 h 144"/>
                    <a:gd name="T12" fmla="*/ 66 w 66"/>
                    <a:gd name="T13" fmla="*/ 2 h 144"/>
                    <a:gd name="T14" fmla="*/ 66 w 66"/>
                    <a:gd name="T15" fmla="*/ 0 h 144"/>
                    <a:gd name="T16" fmla="*/ 66 w 66"/>
                    <a:gd name="T17" fmla="*/ 0 h 144"/>
                    <a:gd name="T18" fmla="*/ 62 w 66"/>
                    <a:gd name="T19" fmla="*/ 4 h 144"/>
                    <a:gd name="T20" fmla="*/ 56 w 66"/>
                    <a:gd name="T21" fmla="*/ 14 h 144"/>
                    <a:gd name="T22" fmla="*/ 6 w 66"/>
                    <a:gd name="T23" fmla="*/ 128 h 144"/>
                    <a:gd name="T24" fmla="*/ 6 w 66"/>
                    <a:gd name="T25" fmla="*/ 128 h 144"/>
                    <a:gd name="T26" fmla="*/ 0 w 66"/>
                    <a:gd name="T27" fmla="*/ 144 h 144"/>
                    <a:gd name="T28" fmla="*/ 0 w 66"/>
                    <a:gd name="T29" fmla="*/ 144 h 144"/>
                    <a:gd name="T30" fmla="*/ 0 w 66"/>
                    <a:gd name="T31" fmla="*/ 144 h 144"/>
                    <a:gd name="T32" fmla="*/ 0 w 66"/>
                    <a:gd name="T33" fmla="*/ 144 h 144"/>
                    <a:gd name="T34" fmla="*/ 2 w 66"/>
                    <a:gd name="T35" fmla="*/ 144 h 144"/>
                    <a:gd name="T36" fmla="*/ 2 w 66"/>
                    <a:gd name="T3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144">
                      <a:moveTo>
                        <a:pt x="2" y="144"/>
                      </a:moveTo>
                      <a:lnTo>
                        <a:pt x="2" y="144"/>
                      </a:lnTo>
                      <a:lnTo>
                        <a:pt x="10" y="130"/>
                      </a:lnTo>
                      <a:lnTo>
                        <a:pt x="62" y="14"/>
                      </a:lnTo>
                      <a:lnTo>
                        <a:pt x="62" y="14"/>
                      </a:lnTo>
                      <a:lnTo>
                        <a:pt x="66" y="4"/>
                      </a:lnTo>
                      <a:lnTo>
                        <a:pt x="66" y="2"/>
                      </a:lnTo>
                      <a:lnTo>
                        <a:pt x="66" y="0"/>
                      </a:lnTo>
                      <a:lnTo>
                        <a:pt x="66" y="0"/>
                      </a:lnTo>
                      <a:lnTo>
                        <a:pt x="62" y="4"/>
                      </a:lnTo>
                      <a:lnTo>
                        <a:pt x="56" y="14"/>
                      </a:lnTo>
                      <a:lnTo>
                        <a:pt x="6" y="128"/>
                      </a:lnTo>
                      <a:lnTo>
                        <a:pt x="6" y="128"/>
                      </a:lnTo>
                      <a:lnTo>
                        <a:pt x="0" y="144"/>
                      </a:lnTo>
                      <a:lnTo>
                        <a:pt x="0" y="144"/>
                      </a:lnTo>
                      <a:lnTo>
                        <a:pt x="0" y="144"/>
                      </a:lnTo>
                      <a:lnTo>
                        <a:pt x="0" y="144"/>
                      </a:lnTo>
                      <a:lnTo>
                        <a:pt x="2" y="144"/>
                      </a:lnTo>
                      <a:lnTo>
                        <a:pt x="2" y="14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66"/>
                <p:cNvSpPr>
                  <a:spLocks noEditPoints="1"/>
                </p:cNvSpPr>
                <p:nvPr/>
              </p:nvSpPr>
              <p:spPr bwMode="auto">
                <a:xfrm>
                  <a:off x="5410249" y="5114925"/>
                  <a:ext cx="1558925" cy="1219200"/>
                </a:xfrm>
                <a:custGeom>
                  <a:avLst/>
                  <a:gdLst>
                    <a:gd name="T0" fmla="*/ 604 w 982"/>
                    <a:gd name="T1" fmla="*/ 146 h 768"/>
                    <a:gd name="T2" fmla="*/ 588 w 982"/>
                    <a:gd name="T3" fmla="*/ 156 h 768"/>
                    <a:gd name="T4" fmla="*/ 572 w 982"/>
                    <a:gd name="T5" fmla="*/ 144 h 768"/>
                    <a:gd name="T6" fmla="*/ 560 w 982"/>
                    <a:gd name="T7" fmla="*/ 146 h 768"/>
                    <a:gd name="T8" fmla="*/ 550 w 982"/>
                    <a:gd name="T9" fmla="*/ 152 h 768"/>
                    <a:gd name="T10" fmla="*/ 542 w 982"/>
                    <a:gd name="T11" fmla="*/ 182 h 768"/>
                    <a:gd name="T12" fmla="*/ 346 w 982"/>
                    <a:gd name="T13" fmla="*/ 0 h 768"/>
                    <a:gd name="T14" fmla="*/ 44 w 982"/>
                    <a:gd name="T15" fmla="*/ 62 h 768"/>
                    <a:gd name="T16" fmla="*/ 76 w 982"/>
                    <a:gd name="T17" fmla="*/ 92 h 768"/>
                    <a:gd name="T18" fmla="*/ 110 w 982"/>
                    <a:gd name="T19" fmla="*/ 124 h 768"/>
                    <a:gd name="T20" fmla="*/ 126 w 982"/>
                    <a:gd name="T21" fmla="*/ 160 h 768"/>
                    <a:gd name="T22" fmla="*/ 146 w 982"/>
                    <a:gd name="T23" fmla="*/ 188 h 768"/>
                    <a:gd name="T24" fmla="*/ 166 w 982"/>
                    <a:gd name="T25" fmla="*/ 220 h 768"/>
                    <a:gd name="T26" fmla="*/ 206 w 982"/>
                    <a:gd name="T27" fmla="*/ 270 h 768"/>
                    <a:gd name="T28" fmla="*/ 322 w 982"/>
                    <a:gd name="T29" fmla="*/ 280 h 768"/>
                    <a:gd name="T30" fmla="*/ 294 w 982"/>
                    <a:gd name="T31" fmla="*/ 348 h 768"/>
                    <a:gd name="T32" fmla="*/ 256 w 982"/>
                    <a:gd name="T33" fmla="*/ 484 h 768"/>
                    <a:gd name="T34" fmla="*/ 282 w 982"/>
                    <a:gd name="T35" fmla="*/ 514 h 768"/>
                    <a:gd name="T36" fmla="*/ 312 w 982"/>
                    <a:gd name="T37" fmla="*/ 550 h 768"/>
                    <a:gd name="T38" fmla="*/ 330 w 982"/>
                    <a:gd name="T39" fmla="*/ 570 h 768"/>
                    <a:gd name="T40" fmla="*/ 350 w 982"/>
                    <a:gd name="T41" fmla="*/ 598 h 768"/>
                    <a:gd name="T42" fmla="*/ 378 w 982"/>
                    <a:gd name="T43" fmla="*/ 616 h 768"/>
                    <a:gd name="T44" fmla="*/ 354 w 982"/>
                    <a:gd name="T45" fmla="*/ 684 h 768"/>
                    <a:gd name="T46" fmla="*/ 338 w 982"/>
                    <a:gd name="T47" fmla="*/ 754 h 768"/>
                    <a:gd name="T48" fmla="*/ 378 w 982"/>
                    <a:gd name="T49" fmla="*/ 758 h 768"/>
                    <a:gd name="T50" fmla="*/ 414 w 982"/>
                    <a:gd name="T51" fmla="*/ 660 h 768"/>
                    <a:gd name="T52" fmla="*/ 456 w 982"/>
                    <a:gd name="T53" fmla="*/ 662 h 768"/>
                    <a:gd name="T54" fmla="*/ 474 w 982"/>
                    <a:gd name="T55" fmla="*/ 652 h 768"/>
                    <a:gd name="T56" fmla="*/ 504 w 982"/>
                    <a:gd name="T57" fmla="*/ 652 h 768"/>
                    <a:gd name="T58" fmla="*/ 530 w 982"/>
                    <a:gd name="T59" fmla="*/ 582 h 768"/>
                    <a:gd name="T60" fmla="*/ 560 w 982"/>
                    <a:gd name="T61" fmla="*/ 332 h 768"/>
                    <a:gd name="T62" fmla="*/ 568 w 982"/>
                    <a:gd name="T63" fmla="*/ 306 h 768"/>
                    <a:gd name="T64" fmla="*/ 586 w 982"/>
                    <a:gd name="T65" fmla="*/ 428 h 768"/>
                    <a:gd name="T66" fmla="*/ 636 w 982"/>
                    <a:gd name="T67" fmla="*/ 484 h 768"/>
                    <a:gd name="T68" fmla="*/ 628 w 982"/>
                    <a:gd name="T69" fmla="*/ 376 h 768"/>
                    <a:gd name="T70" fmla="*/ 612 w 982"/>
                    <a:gd name="T71" fmla="*/ 288 h 768"/>
                    <a:gd name="T72" fmla="*/ 678 w 982"/>
                    <a:gd name="T73" fmla="*/ 454 h 768"/>
                    <a:gd name="T74" fmla="*/ 762 w 982"/>
                    <a:gd name="T75" fmla="*/ 592 h 768"/>
                    <a:gd name="T76" fmla="*/ 790 w 982"/>
                    <a:gd name="T77" fmla="*/ 602 h 768"/>
                    <a:gd name="T78" fmla="*/ 820 w 982"/>
                    <a:gd name="T79" fmla="*/ 598 h 768"/>
                    <a:gd name="T80" fmla="*/ 842 w 982"/>
                    <a:gd name="T81" fmla="*/ 590 h 768"/>
                    <a:gd name="T82" fmla="*/ 886 w 982"/>
                    <a:gd name="T83" fmla="*/ 598 h 768"/>
                    <a:gd name="T84" fmla="*/ 958 w 982"/>
                    <a:gd name="T85" fmla="*/ 668 h 768"/>
                    <a:gd name="T86" fmla="*/ 964 w 982"/>
                    <a:gd name="T87" fmla="*/ 616 h 768"/>
                    <a:gd name="T88" fmla="*/ 920 w 982"/>
                    <a:gd name="T89" fmla="*/ 576 h 768"/>
                    <a:gd name="T90" fmla="*/ 894 w 982"/>
                    <a:gd name="T91" fmla="*/ 516 h 768"/>
                    <a:gd name="T92" fmla="*/ 920 w 982"/>
                    <a:gd name="T93" fmla="*/ 500 h 768"/>
                    <a:gd name="T94" fmla="*/ 920 w 982"/>
                    <a:gd name="T95" fmla="*/ 460 h 768"/>
                    <a:gd name="T96" fmla="*/ 950 w 982"/>
                    <a:gd name="T97" fmla="*/ 436 h 768"/>
                    <a:gd name="T98" fmla="*/ 956 w 982"/>
                    <a:gd name="T99" fmla="*/ 388 h 768"/>
                    <a:gd name="T100" fmla="*/ 934 w 982"/>
                    <a:gd name="T101" fmla="*/ 318 h 768"/>
                    <a:gd name="T102" fmla="*/ 866 w 982"/>
                    <a:gd name="T103" fmla="*/ 238 h 768"/>
                    <a:gd name="T104" fmla="*/ 914 w 982"/>
                    <a:gd name="T105" fmla="*/ 178 h 768"/>
                    <a:gd name="T106" fmla="*/ 958 w 982"/>
                    <a:gd name="T107" fmla="*/ 118 h 768"/>
                    <a:gd name="T108" fmla="*/ 970 w 982"/>
                    <a:gd name="T109" fmla="*/ 78 h 768"/>
                    <a:gd name="T110" fmla="*/ 970 w 982"/>
                    <a:gd name="T111" fmla="*/ 38 h 768"/>
                    <a:gd name="T112" fmla="*/ 978 w 982"/>
                    <a:gd name="T113" fmla="*/ 14 h 768"/>
                    <a:gd name="T114" fmla="*/ 562 w 982"/>
                    <a:gd name="T115" fmla="*/ 15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82" h="768">
                      <a:moveTo>
                        <a:pt x="676" y="0"/>
                      </a:moveTo>
                      <a:lnTo>
                        <a:pt x="676" y="0"/>
                      </a:lnTo>
                      <a:lnTo>
                        <a:pt x="666" y="14"/>
                      </a:lnTo>
                      <a:lnTo>
                        <a:pt x="666" y="14"/>
                      </a:lnTo>
                      <a:lnTo>
                        <a:pt x="654" y="36"/>
                      </a:lnTo>
                      <a:lnTo>
                        <a:pt x="642" y="58"/>
                      </a:lnTo>
                      <a:lnTo>
                        <a:pt x="620" y="104"/>
                      </a:lnTo>
                      <a:lnTo>
                        <a:pt x="604" y="146"/>
                      </a:lnTo>
                      <a:lnTo>
                        <a:pt x="594" y="174"/>
                      </a:lnTo>
                      <a:lnTo>
                        <a:pt x="594" y="174"/>
                      </a:lnTo>
                      <a:lnTo>
                        <a:pt x="592" y="170"/>
                      </a:lnTo>
                      <a:lnTo>
                        <a:pt x="586" y="164"/>
                      </a:lnTo>
                      <a:lnTo>
                        <a:pt x="586" y="164"/>
                      </a:lnTo>
                      <a:lnTo>
                        <a:pt x="588" y="160"/>
                      </a:lnTo>
                      <a:lnTo>
                        <a:pt x="588" y="156"/>
                      </a:lnTo>
                      <a:lnTo>
                        <a:pt x="588" y="156"/>
                      </a:lnTo>
                      <a:lnTo>
                        <a:pt x="586" y="152"/>
                      </a:lnTo>
                      <a:lnTo>
                        <a:pt x="582" y="148"/>
                      </a:lnTo>
                      <a:lnTo>
                        <a:pt x="580" y="146"/>
                      </a:lnTo>
                      <a:lnTo>
                        <a:pt x="574" y="146"/>
                      </a:lnTo>
                      <a:lnTo>
                        <a:pt x="574" y="146"/>
                      </a:lnTo>
                      <a:lnTo>
                        <a:pt x="574" y="146"/>
                      </a:lnTo>
                      <a:lnTo>
                        <a:pt x="574" y="144"/>
                      </a:lnTo>
                      <a:lnTo>
                        <a:pt x="572" y="144"/>
                      </a:lnTo>
                      <a:lnTo>
                        <a:pt x="568" y="144"/>
                      </a:lnTo>
                      <a:lnTo>
                        <a:pt x="568" y="144"/>
                      </a:lnTo>
                      <a:lnTo>
                        <a:pt x="564" y="142"/>
                      </a:lnTo>
                      <a:lnTo>
                        <a:pt x="564" y="144"/>
                      </a:lnTo>
                      <a:lnTo>
                        <a:pt x="564" y="142"/>
                      </a:lnTo>
                      <a:lnTo>
                        <a:pt x="562" y="144"/>
                      </a:lnTo>
                      <a:lnTo>
                        <a:pt x="560" y="144"/>
                      </a:lnTo>
                      <a:lnTo>
                        <a:pt x="560" y="146"/>
                      </a:lnTo>
                      <a:lnTo>
                        <a:pt x="558" y="146"/>
                      </a:lnTo>
                      <a:lnTo>
                        <a:pt x="556" y="148"/>
                      </a:lnTo>
                      <a:lnTo>
                        <a:pt x="558" y="150"/>
                      </a:lnTo>
                      <a:lnTo>
                        <a:pt x="558" y="150"/>
                      </a:lnTo>
                      <a:lnTo>
                        <a:pt x="558" y="150"/>
                      </a:lnTo>
                      <a:lnTo>
                        <a:pt x="554" y="150"/>
                      </a:lnTo>
                      <a:lnTo>
                        <a:pt x="554" y="150"/>
                      </a:lnTo>
                      <a:lnTo>
                        <a:pt x="550" y="152"/>
                      </a:lnTo>
                      <a:lnTo>
                        <a:pt x="546" y="154"/>
                      </a:lnTo>
                      <a:lnTo>
                        <a:pt x="544" y="158"/>
                      </a:lnTo>
                      <a:lnTo>
                        <a:pt x="544" y="162"/>
                      </a:lnTo>
                      <a:lnTo>
                        <a:pt x="544" y="162"/>
                      </a:lnTo>
                      <a:lnTo>
                        <a:pt x="548" y="168"/>
                      </a:lnTo>
                      <a:lnTo>
                        <a:pt x="548" y="168"/>
                      </a:lnTo>
                      <a:lnTo>
                        <a:pt x="542" y="182"/>
                      </a:lnTo>
                      <a:lnTo>
                        <a:pt x="542" y="182"/>
                      </a:lnTo>
                      <a:lnTo>
                        <a:pt x="522" y="158"/>
                      </a:lnTo>
                      <a:lnTo>
                        <a:pt x="494" y="124"/>
                      </a:lnTo>
                      <a:lnTo>
                        <a:pt x="460" y="88"/>
                      </a:lnTo>
                      <a:lnTo>
                        <a:pt x="442" y="70"/>
                      </a:lnTo>
                      <a:lnTo>
                        <a:pt x="424" y="54"/>
                      </a:lnTo>
                      <a:lnTo>
                        <a:pt x="424" y="54"/>
                      </a:lnTo>
                      <a:lnTo>
                        <a:pt x="384" y="26"/>
                      </a:lnTo>
                      <a:lnTo>
                        <a:pt x="346" y="0"/>
                      </a:lnTo>
                      <a:lnTo>
                        <a:pt x="0" y="0"/>
                      </a:lnTo>
                      <a:lnTo>
                        <a:pt x="0" y="8"/>
                      </a:lnTo>
                      <a:lnTo>
                        <a:pt x="10" y="28"/>
                      </a:lnTo>
                      <a:lnTo>
                        <a:pt x="24" y="48"/>
                      </a:lnTo>
                      <a:lnTo>
                        <a:pt x="24" y="48"/>
                      </a:lnTo>
                      <a:lnTo>
                        <a:pt x="32" y="54"/>
                      </a:lnTo>
                      <a:lnTo>
                        <a:pt x="38" y="60"/>
                      </a:lnTo>
                      <a:lnTo>
                        <a:pt x="44" y="62"/>
                      </a:lnTo>
                      <a:lnTo>
                        <a:pt x="44" y="62"/>
                      </a:lnTo>
                      <a:lnTo>
                        <a:pt x="48" y="66"/>
                      </a:lnTo>
                      <a:lnTo>
                        <a:pt x="52" y="70"/>
                      </a:lnTo>
                      <a:lnTo>
                        <a:pt x="56" y="76"/>
                      </a:lnTo>
                      <a:lnTo>
                        <a:pt x="56" y="76"/>
                      </a:lnTo>
                      <a:lnTo>
                        <a:pt x="62" y="82"/>
                      </a:lnTo>
                      <a:lnTo>
                        <a:pt x="68" y="88"/>
                      </a:lnTo>
                      <a:lnTo>
                        <a:pt x="76" y="92"/>
                      </a:lnTo>
                      <a:lnTo>
                        <a:pt x="76" y="92"/>
                      </a:lnTo>
                      <a:lnTo>
                        <a:pt x="84" y="96"/>
                      </a:lnTo>
                      <a:lnTo>
                        <a:pt x="92" y="102"/>
                      </a:lnTo>
                      <a:lnTo>
                        <a:pt x="98" y="108"/>
                      </a:lnTo>
                      <a:lnTo>
                        <a:pt x="100" y="112"/>
                      </a:lnTo>
                      <a:lnTo>
                        <a:pt x="100" y="112"/>
                      </a:lnTo>
                      <a:lnTo>
                        <a:pt x="104" y="118"/>
                      </a:lnTo>
                      <a:lnTo>
                        <a:pt x="110" y="124"/>
                      </a:lnTo>
                      <a:lnTo>
                        <a:pt x="120" y="132"/>
                      </a:lnTo>
                      <a:lnTo>
                        <a:pt x="120" y="132"/>
                      </a:lnTo>
                      <a:lnTo>
                        <a:pt x="126" y="142"/>
                      </a:lnTo>
                      <a:lnTo>
                        <a:pt x="128" y="152"/>
                      </a:lnTo>
                      <a:lnTo>
                        <a:pt x="128" y="154"/>
                      </a:lnTo>
                      <a:lnTo>
                        <a:pt x="128" y="158"/>
                      </a:lnTo>
                      <a:lnTo>
                        <a:pt x="128" y="158"/>
                      </a:lnTo>
                      <a:lnTo>
                        <a:pt x="126" y="160"/>
                      </a:lnTo>
                      <a:lnTo>
                        <a:pt x="128" y="162"/>
                      </a:lnTo>
                      <a:lnTo>
                        <a:pt x="132" y="166"/>
                      </a:lnTo>
                      <a:lnTo>
                        <a:pt x="138" y="170"/>
                      </a:lnTo>
                      <a:lnTo>
                        <a:pt x="138" y="170"/>
                      </a:lnTo>
                      <a:lnTo>
                        <a:pt x="144" y="176"/>
                      </a:lnTo>
                      <a:lnTo>
                        <a:pt x="146" y="182"/>
                      </a:lnTo>
                      <a:lnTo>
                        <a:pt x="146" y="184"/>
                      </a:lnTo>
                      <a:lnTo>
                        <a:pt x="146" y="188"/>
                      </a:lnTo>
                      <a:lnTo>
                        <a:pt x="146" y="188"/>
                      </a:lnTo>
                      <a:lnTo>
                        <a:pt x="146" y="192"/>
                      </a:lnTo>
                      <a:lnTo>
                        <a:pt x="146" y="196"/>
                      </a:lnTo>
                      <a:lnTo>
                        <a:pt x="150" y="206"/>
                      </a:lnTo>
                      <a:lnTo>
                        <a:pt x="156" y="214"/>
                      </a:lnTo>
                      <a:lnTo>
                        <a:pt x="162" y="218"/>
                      </a:lnTo>
                      <a:lnTo>
                        <a:pt x="162" y="218"/>
                      </a:lnTo>
                      <a:lnTo>
                        <a:pt x="166" y="220"/>
                      </a:lnTo>
                      <a:lnTo>
                        <a:pt x="170" y="226"/>
                      </a:lnTo>
                      <a:lnTo>
                        <a:pt x="172" y="234"/>
                      </a:lnTo>
                      <a:lnTo>
                        <a:pt x="172" y="234"/>
                      </a:lnTo>
                      <a:lnTo>
                        <a:pt x="176" y="240"/>
                      </a:lnTo>
                      <a:lnTo>
                        <a:pt x="182" y="248"/>
                      </a:lnTo>
                      <a:lnTo>
                        <a:pt x="192" y="256"/>
                      </a:lnTo>
                      <a:lnTo>
                        <a:pt x="192" y="256"/>
                      </a:lnTo>
                      <a:lnTo>
                        <a:pt x="206" y="270"/>
                      </a:lnTo>
                      <a:lnTo>
                        <a:pt x="216" y="280"/>
                      </a:lnTo>
                      <a:lnTo>
                        <a:pt x="216" y="280"/>
                      </a:lnTo>
                      <a:lnTo>
                        <a:pt x="222" y="284"/>
                      </a:lnTo>
                      <a:lnTo>
                        <a:pt x="232" y="286"/>
                      </a:lnTo>
                      <a:lnTo>
                        <a:pt x="242" y="290"/>
                      </a:lnTo>
                      <a:lnTo>
                        <a:pt x="270" y="288"/>
                      </a:lnTo>
                      <a:lnTo>
                        <a:pt x="296" y="284"/>
                      </a:lnTo>
                      <a:lnTo>
                        <a:pt x="322" y="280"/>
                      </a:lnTo>
                      <a:lnTo>
                        <a:pt x="358" y="276"/>
                      </a:lnTo>
                      <a:lnTo>
                        <a:pt x="368" y="276"/>
                      </a:lnTo>
                      <a:lnTo>
                        <a:pt x="368" y="276"/>
                      </a:lnTo>
                      <a:lnTo>
                        <a:pt x="320" y="316"/>
                      </a:lnTo>
                      <a:lnTo>
                        <a:pt x="308" y="330"/>
                      </a:lnTo>
                      <a:lnTo>
                        <a:pt x="300" y="340"/>
                      </a:lnTo>
                      <a:lnTo>
                        <a:pt x="296" y="346"/>
                      </a:lnTo>
                      <a:lnTo>
                        <a:pt x="294" y="348"/>
                      </a:lnTo>
                      <a:lnTo>
                        <a:pt x="294" y="350"/>
                      </a:lnTo>
                      <a:lnTo>
                        <a:pt x="266" y="412"/>
                      </a:lnTo>
                      <a:lnTo>
                        <a:pt x="270" y="420"/>
                      </a:lnTo>
                      <a:lnTo>
                        <a:pt x="270" y="428"/>
                      </a:lnTo>
                      <a:lnTo>
                        <a:pt x="264" y="446"/>
                      </a:lnTo>
                      <a:lnTo>
                        <a:pt x="258" y="460"/>
                      </a:lnTo>
                      <a:lnTo>
                        <a:pt x="256" y="484"/>
                      </a:lnTo>
                      <a:lnTo>
                        <a:pt x="256" y="484"/>
                      </a:lnTo>
                      <a:lnTo>
                        <a:pt x="260" y="492"/>
                      </a:lnTo>
                      <a:lnTo>
                        <a:pt x="264" y="498"/>
                      </a:lnTo>
                      <a:lnTo>
                        <a:pt x="268" y="500"/>
                      </a:lnTo>
                      <a:lnTo>
                        <a:pt x="272" y="502"/>
                      </a:lnTo>
                      <a:lnTo>
                        <a:pt x="272" y="502"/>
                      </a:lnTo>
                      <a:lnTo>
                        <a:pt x="276" y="504"/>
                      </a:lnTo>
                      <a:lnTo>
                        <a:pt x="278" y="506"/>
                      </a:lnTo>
                      <a:lnTo>
                        <a:pt x="282" y="514"/>
                      </a:lnTo>
                      <a:lnTo>
                        <a:pt x="282" y="524"/>
                      </a:lnTo>
                      <a:lnTo>
                        <a:pt x="286" y="540"/>
                      </a:lnTo>
                      <a:lnTo>
                        <a:pt x="286" y="540"/>
                      </a:lnTo>
                      <a:lnTo>
                        <a:pt x="288" y="542"/>
                      </a:lnTo>
                      <a:lnTo>
                        <a:pt x="292" y="546"/>
                      </a:lnTo>
                      <a:lnTo>
                        <a:pt x="300" y="550"/>
                      </a:lnTo>
                      <a:lnTo>
                        <a:pt x="306" y="550"/>
                      </a:lnTo>
                      <a:lnTo>
                        <a:pt x="312" y="550"/>
                      </a:lnTo>
                      <a:lnTo>
                        <a:pt x="312" y="550"/>
                      </a:lnTo>
                      <a:lnTo>
                        <a:pt x="318" y="550"/>
                      </a:lnTo>
                      <a:lnTo>
                        <a:pt x="322" y="552"/>
                      </a:lnTo>
                      <a:lnTo>
                        <a:pt x="326" y="554"/>
                      </a:lnTo>
                      <a:lnTo>
                        <a:pt x="328" y="558"/>
                      </a:lnTo>
                      <a:lnTo>
                        <a:pt x="330" y="566"/>
                      </a:lnTo>
                      <a:lnTo>
                        <a:pt x="330" y="570"/>
                      </a:lnTo>
                      <a:lnTo>
                        <a:pt x="330" y="570"/>
                      </a:lnTo>
                      <a:lnTo>
                        <a:pt x="332" y="580"/>
                      </a:lnTo>
                      <a:lnTo>
                        <a:pt x="334" y="588"/>
                      </a:lnTo>
                      <a:lnTo>
                        <a:pt x="336" y="594"/>
                      </a:lnTo>
                      <a:lnTo>
                        <a:pt x="336" y="594"/>
                      </a:lnTo>
                      <a:lnTo>
                        <a:pt x="340" y="598"/>
                      </a:lnTo>
                      <a:lnTo>
                        <a:pt x="344" y="598"/>
                      </a:lnTo>
                      <a:lnTo>
                        <a:pt x="350" y="598"/>
                      </a:lnTo>
                      <a:lnTo>
                        <a:pt x="350" y="598"/>
                      </a:lnTo>
                      <a:lnTo>
                        <a:pt x="358" y="598"/>
                      </a:lnTo>
                      <a:lnTo>
                        <a:pt x="364" y="598"/>
                      </a:lnTo>
                      <a:lnTo>
                        <a:pt x="370" y="600"/>
                      </a:lnTo>
                      <a:lnTo>
                        <a:pt x="372" y="604"/>
                      </a:lnTo>
                      <a:lnTo>
                        <a:pt x="372" y="604"/>
                      </a:lnTo>
                      <a:lnTo>
                        <a:pt x="374" y="608"/>
                      </a:lnTo>
                      <a:lnTo>
                        <a:pt x="378" y="612"/>
                      </a:lnTo>
                      <a:lnTo>
                        <a:pt x="378" y="616"/>
                      </a:lnTo>
                      <a:lnTo>
                        <a:pt x="380" y="622"/>
                      </a:lnTo>
                      <a:lnTo>
                        <a:pt x="378" y="628"/>
                      </a:lnTo>
                      <a:lnTo>
                        <a:pt x="376" y="636"/>
                      </a:lnTo>
                      <a:lnTo>
                        <a:pt x="376" y="636"/>
                      </a:lnTo>
                      <a:lnTo>
                        <a:pt x="364" y="668"/>
                      </a:lnTo>
                      <a:lnTo>
                        <a:pt x="360" y="680"/>
                      </a:lnTo>
                      <a:lnTo>
                        <a:pt x="354" y="684"/>
                      </a:lnTo>
                      <a:lnTo>
                        <a:pt x="354" y="684"/>
                      </a:lnTo>
                      <a:lnTo>
                        <a:pt x="348" y="692"/>
                      </a:lnTo>
                      <a:lnTo>
                        <a:pt x="344" y="702"/>
                      </a:lnTo>
                      <a:lnTo>
                        <a:pt x="338" y="716"/>
                      </a:lnTo>
                      <a:lnTo>
                        <a:pt x="338" y="716"/>
                      </a:lnTo>
                      <a:lnTo>
                        <a:pt x="336" y="720"/>
                      </a:lnTo>
                      <a:lnTo>
                        <a:pt x="334" y="734"/>
                      </a:lnTo>
                      <a:lnTo>
                        <a:pt x="336" y="748"/>
                      </a:lnTo>
                      <a:lnTo>
                        <a:pt x="338" y="754"/>
                      </a:lnTo>
                      <a:lnTo>
                        <a:pt x="342" y="760"/>
                      </a:lnTo>
                      <a:lnTo>
                        <a:pt x="342" y="760"/>
                      </a:lnTo>
                      <a:lnTo>
                        <a:pt x="348" y="764"/>
                      </a:lnTo>
                      <a:lnTo>
                        <a:pt x="356" y="768"/>
                      </a:lnTo>
                      <a:lnTo>
                        <a:pt x="364" y="768"/>
                      </a:lnTo>
                      <a:lnTo>
                        <a:pt x="364" y="768"/>
                      </a:lnTo>
                      <a:lnTo>
                        <a:pt x="372" y="764"/>
                      </a:lnTo>
                      <a:lnTo>
                        <a:pt x="378" y="758"/>
                      </a:lnTo>
                      <a:lnTo>
                        <a:pt x="386" y="746"/>
                      </a:lnTo>
                      <a:lnTo>
                        <a:pt x="390" y="730"/>
                      </a:lnTo>
                      <a:lnTo>
                        <a:pt x="390" y="730"/>
                      </a:lnTo>
                      <a:lnTo>
                        <a:pt x="398" y="700"/>
                      </a:lnTo>
                      <a:lnTo>
                        <a:pt x="406" y="678"/>
                      </a:lnTo>
                      <a:lnTo>
                        <a:pt x="412" y="662"/>
                      </a:lnTo>
                      <a:lnTo>
                        <a:pt x="412" y="662"/>
                      </a:lnTo>
                      <a:lnTo>
                        <a:pt x="414" y="660"/>
                      </a:lnTo>
                      <a:lnTo>
                        <a:pt x="418" y="658"/>
                      </a:lnTo>
                      <a:lnTo>
                        <a:pt x="428" y="654"/>
                      </a:lnTo>
                      <a:lnTo>
                        <a:pt x="434" y="654"/>
                      </a:lnTo>
                      <a:lnTo>
                        <a:pt x="444" y="656"/>
                      </a:lnTo>
                      <a:lnTo>
                        <a:pt x="444" y="656"/>
                      </a:lnTo>
                      <a:lnTo>
                        <a:pt x="454" y="660"/>
                      </a:lnTo>
                      <a:lnTo>
                        <a:pt x="456" y="660"/>
                      </a:lnTo>
                      <a:lnTo>
                        <a:pt x="456" y="662"/>
                      </a:lnTo>
                      <a:lnTo>
                        <a:pt x="454" y="662"/>
                      </a:lnTo>
                      <a:lnTo>
                        <a:pt x="456" y="662"/>
                      </a:lnTo>
                      <a:lnTo>
                        <a:pt x="456" y="662"/>
                      </a:lnTo>
                      <a:lnTo>
                        <a:pt x="462" y="660"/>
                      </a:lnTo>
                      <a:lnTo>
                        <a:pt x="466" y="658"/>
                      </a:lnTo>
                      <a:lnTo>
                        <a:pt x="470" y="654"/>
                      </a:lnTo>
                      <a:lnTo>
                        <a:pt x="470" y="654"/>
                      </a:lnTo>
                      <a:lnTo>
                        <a:pt x="474" y="652"/>
                      </a:lnTo>
                      <a:lnTo>
                        <a:pt x="478" y="648"/>
                      </a:lnTo>
                      <a:lnTo>
                        <a:pt x="482" y="648"/>
                      </a:lnTo>
                      <a:lnTo>
                        <a:pt x="482" y="648"/>
                      </a:lnTo>
                      <a:lnTo>
                        <a:pt x="492" y="648"/>
                      </a:lnTo>
                      <a:lnTo>
                        <a:pt x="498" y="650"/>
                      </a:lnTo>
                      <a:lnTo>
                        <a:pt x="498" y="650"/>
                      </a:lnTo>
                      <a:lnTo>
                        <a:pt x="500" y="650"/>
                      </a:lnTo>
                      <a:lnTo>
                        <a:pt x="504" y="652"/>
                      </a:lnTo>
                      <a:lnTo>
                        <a:pt x="510" y="650"/>
                      </a:lnTo>
                      <a:lnTo>
                        <a:pt x="514" y="648"/>
                      </a:lnTo>
                      <a:lnTo>
                        <a:pt x="516" y="644"/>
                      </a:lnTo>
                      <a:lnTo>
                        <a:pt x="516" y="644"/>
                      </a:lnTo>
                      <a:lnTo>
                        <a:pt x="520" y="632"/>
                      </a:lnTo>
                      <a:lnTo>
                        <a:pt x="522" y="620"/>
                      </a:lnTo>
                      <a:lnTo>
                        <a:pt x="522" y="606"/>
                      </a:lnTo>
                      <a:lnTo>
                        <a:pt x="530" y="582"/>
                      </a:lnTo>
                      <a:lnTo>
                        <a:pt x="530" y="572"/>
                      </a:lnTo>
                      <a:lnTo>
                        <a:pt x="544" y="570"/>
                      </a:lnTo>
                      <a:lnTo>
                        <a:pt x="550" y="534"/>
                      </a:lnTo>
                      <a:lnTo>
                        <a:pt x="556" y="474"/>
                      </a:lnTo>
                      <a:lnTo>
                        <a:pt x="558" y="398"/>
                      </a:lnTo>
                      <a:lnTo>
                        <a:pt x="558" y="340"/>
                      </a:lnTo>
                      <a:lnTo>
                        <a:pt x="558" y="340"/>
                      </a:lnTo>
                      <a:lnTo>
                        <a:pt x="560" y="332"/>
                      </a:lnTo>
                      <a:lnTo>
                        <a:pt x="562" y="322"/>
                      </a:lnTo>
                      <a:lnTo>
                        <a:pt x="562" y="308"/>
                      </a:lnTo>
                      <a:lnTo>
                        <a:pt x="562" y="308"/>
                      </a:lnTo>
                      <a:lnTo>
                        <a:pt x="560" y="300"/>
                      </a:lnTo>
                      <a:lnTo>
                        <a:pt x="562" y="296"/>
                      </a:lnTo>
                      <a:lnTo>
                        <a:pt x="564" y="294"/>
                      </a:lnTo>
                      <a:lnTo>
                        <a:pt x="568" y="294"/>
                      </a:lnTo>
                      <a:lnTo>
                        <a:pt x="568" y="306"/>
                      </a:lnTo>
                      <a:lnTo>
                        <a:pt x="570" y="338"/>
                      </a:lnTo>
                      <a:lnTo>
                        <a:pt x="574" y="348"/>
                      </a:lnTo>
                      <a:lnTo>
                        <a:pt x="570" y="362"/>
                      </a:lnTo>
                      <a:lnTo>
                        <a:pt x="574" y="384"/>
                      </a:lnTo>
                      <a:lnTo>
                        <a:pt x="576" y="390"/>
                      </a:lnTo>
                      <a:lnTo>
                        <a:pt x="580" y="422"/>
                      </a:lnTo>
                      <a:lnTo>
                        <a:pt x="586" y="422"/>
                      </a:lnTo>
                      <a:lnTo>
                        <a:pt x="586" y="428"/>
                      </a:lnTo>
                      <a:lnTo>
                        <a:pt x="582" y="432"/>
                      </a:lnTo>
                      <a:lnTo>
                        <a:pt x="586" y="448"/>
                      </a:lnTo>
                      <a:lnTo>
                        <a:pt x="590" y="472"/>
                      </a:lnTo>
                      <a:lnTo>
                        <a:pt x="602" y="490"/>
                      </a:lnTo>
                      <a:lnTo>
                        <a:pt x="620" y="500"/>
                      </a:lnTo>
                      <a:lnTo>
                        <a:pt x="620" y="486"/>
                      </a:lnTo>
                      <a:lnTo>
                        <a:pt x="624" y="498"/>
                      </a:lnTo>
                      <a:lnTo>
                        <a:pt x="636" y="484"/>
                      </a:lnTo>
                      <a:lnTo>
                        <a:pt x="642" y="462"/>
                      </a:lnTo>
                      <a:lnTo>
                        <a:pt x="638" y="438"/>
                      </a:lnTo>
                      <a:lnTo>
                        <a:pt x="636" y="424"/>
                      </a:lnTo>
                      <a:lnTo>
                        <a:pt x="632" y="420"/>
                      </a:lnTo>
                      <a:lnTo>
                        <a:pt x="630" y="416"/>
                      </a:lnTo>
                      <a:lnTo>
                        <a:pt x="636" y="412"/>
                      </a:lnTo>
                      <a:lnTo>
                        <a:pt x="630" y="382"/>
                      </a:lnTo>
                      <a:lnTo>
                        <a:pt x="628" y="376"/>
                      </a:lnTo>
                      <a:lnTo>
                        <a:pt x="626" y="354"/>
                      </a:lnTo>
                      <a:lnTo>
                        <a:pt x="618" y="340"/>
                      </a:lnTo>
                      <a:lnTo>
                        <a:pt x="618" y="330"/>
                      </a:lnTo>
                      <a:lnTo>
                        <a:pt x="610" y="300"/>
                      </a:lnTo>
                      <a:lnTo>
                        <a:pt x="606" y="288"/>
                      </a:lnTo>
                      <a:lnTo>
                        <a:pt x="606" y="288"/>
                      </a:lnTo>
                      <a:lnTo>
                        <a:pt x="610" y="286"/>
                      </a:lnTo>
                      <a:lnTo>
                        <a:pt x="612" y="288"/>
                      </a:lnTo>
                      <a:lnTo>
                        <a:pt x="616" y="292"/>
                      </a:lnTo>
                      <a:lnTo>
                        <a:pt x="618" y="298"/>
                      </a:lnTo>
                      <a:lnTo>
                        <a:pt x="618" y="298"/>
                      </a:lnTo>
                      <a:lnTo>
                        <a:pt x="622" y="312"/>
                      </a:lnTo>
                      <a:lnTo>
                        <a:pt x="626" y="322"/>
                      </a:lnTo>
                      <a:lnTo>
                        <a:pt x="632" y="328"/>
                      </a:lnTo>
                      <a:lnTo>
                        <a:pt x="652" y="384"/>
                      </a:lnTo>
                      <a:lnTo>
                        <a:pt x="678" y="454"/>
                      </a:lnTo>
                      <a:lnTo>
                        <a:pt x="702" y="508"/>
                      </a:lnTo>
                      <a:lnTo>
                        <a:pt x="720" y="540"/>
                      </a:lnTo>
                      <a:lnTo>
                        <a:pt x="732" y="540"/>
                      </a:lnTo>
                      <a:lnTo>
                        <a:pt x="736" y="548"/>
                      </a:lnTo>
                      <a:lnTo>
                        <a:pt x="752" y="568"/>
                      </a:lnTo>
                      <a:lnTo>
                        <a:pt x="752" y="568"/>
                      </a:lnTo>
                      <a:lnTo>
                        <a:pt x="756" y="582"/>
                      </a:lnTo>
                      <a:lnTo>
                        <a:pt x="762" y="592"/>
                      </a:lnTo>
                      <a:lnTo>
                        <a:pt x="768" y="602"/>
                      </a:lnTo>
                      <a:lnTo>
                        <a:pt x="768" y="602"/>
                      </a:lnTo>
                      <a:lnTo>
                        <a:pt x="774" y="604"/>
                      </a:lnTo>
                      <a:lnTo>
                        <a:pt x="776" y="606"/>
                      </a:lnTo>
                      <a:lnTo>
                        <a:pt x="784" y="604"/>
                      </a:lnTo>
                      <a:lnTo>
                        <a:pt x="788" y="602"/>
                      </a:lnTo>
                      <a:lnTo>
                        <a:pt x="790" y="602"/>
                      </a:lnTo>
                      <a:lnTo>
                        <a:pt x="790" y="602"/>
                      </a:lnTo>
                      <a:lnTo>
                        <a:pt x="794" y="598"/>
                      </a:lnTo>
                      <a:lnTo>
                        <a:pt x="804" y="594"/>
                      </a:lnTo>
                      <a:lnTo>
                        <a:pt x="804" y="594"/>
                      </a:lnTo>
                      <a:lnTo>
                        <a:pt x="808" y="594"/>
                      </a:lnTo>
                      <a:lnTo>
                        <a:pt x="812" y="594"/>
                      </a:lnTo>
                      <a:lnTo>
                        <a:pt x="816" y="596"/>
                      </a:lnTo>
                      <a:lnTo>
                        <a:pt x="816" y="596"/>
                      </a:lnTo>
                      <a:lnTo>
                        <a:pt x="820" y="598"/>
                      </a:lnTo>
                      <a:lnTo>
                        <a:pt x="826" y="600"/>
                      </a:lnTo>
                      <a:lnTo>
                        <a:pt x="832" y="600"/>
                      </a:lnTo>
                      <a:lnTo>
                        <a:pt x="832" y="600"/>
                      </a:lnTo>
                      <a:lnTo>
                        <a:pt x="836" y="600"/>
                      </a:lnTo>
                      <a:lnTo>
                        <a:pt x="834" y="598"/>
                      </a:lnTo>
                      <a:lnTo>
                        <a:pt x="832" y="598"/>
                      </a:lnTo>
                      <a:lnTo>
                        <a:pt x="834" y="596"/>
                      </a:lnTo>
                      <a:lnTo>
                        <a:pt x="842" y="590"/>
                      </a:lnTo>
                      <a:lnTo>
                        <a:pt x="842" y="590"/>
                      </a:lnTo>
                      <a:lnTo>
                        <a:pt x="850" y="586"/>
                      </a:lnTo>
                      <a:lnTo>
                        <a:pt x="856" y="582"/>
                      </a:lnTo>
                      <a:lnTo>
                        <a:pt x="866" y="582"/>
                      </a:lnTo>
                      <a:lnTo>
                        <a:pt x="872" y="584"/>
                      </a:lnTo>
                      <a:lnTo>
                        <a:pt x="874" y="586"/>
                      </a:lnTo>
                      <a:lnTo>
                        <a:pt x="874" y="586"/>
                      </a:lnTo>
                      <a:lnTo>
                        <a:pt x="886" y="598"/>
                      </a:lnTo>
                      <a:lnTo>
                        <a:pt x="898" y="616"/>
                      </a:lnTo>
                      <a:lnTo>
                        <a:pt x="916" y="642"/>
                      </a:lnTo>
                      <a:lnTo>
                        <a:pt x="916" y="642"/>
                      </a:lnTo>
                      <a:lnTo>
                        <a:pt x="926" y="656"/>
                      </a:lnTo>
                      <a:lnTo>
                        <a:pt x="934" y="664"/>
                      </a:lnTo>
                      <a:lnTo>
                        <a:pt x="944" y="668"/>
                      </a:lnTo>
                      <a:lnTo>
                        <a:pt x="952" y="670"/>
                      </a:lnTo>
                      <a:lnTo>
                        <a:pt x="958" y="668"/>
                      </a:lnTo>
                      <a:lnTo>
                        <a:pt x="964" y="666"/>
                      </a:lnTo>
                      <a:lnTo>
                        <a:pt x="968" y="660"/>
                      </a:lnTo>
                      <a:lnTo>
                        <a:pt x="972" y="654"/>
                      </a:lnTo>
                      <a:lnTo>
                        <a:pt x="972" y="654"/>
                      </a:lnTo>
                      <a:lnTo>
                        <a:pt x="974" y="648"/>
                      </a:lnTo>
                      <a:lnTo>
                        <a:pt x="974" y="642"/>
                      </a:lnTo>
                      <a:lnTo>
                        <a:pt x="970" y="628"/>
                      </a:lnTo>
                      <a:lnTo>
                        <a:pt x="964" y="616"/>
                      </a:lnTo>
                      <a:lnTo>
                        <a:pt x="962" y="612"/>
                      </a:lnTo>
                      <a:lnTo>
                        <a:pt x="962" y="612"/>
                      </a:lnTo>
                      <a:lnTo>
                        <a:pt x="952" y="600"/>
                      </a:lnTo>
                      <a:lnTo>
                        <a:pt x="944" y="592"/>
                      </a:lnTo>
                      <a:lnTo>
                        <a:pt x="936" y="588"/>
                      </a:lnTo>
                      <a:lnTo>
                        <a:pt x="936" y="588"/>
                      </a:lnTo>
                      <a:lnTo>
                        <a:pt x="928" y="584"/>
                      </a:lnTo>
                      <a:lnTo>
                        <a:pt x="920" y="576"/>
                      </a:lnTo>
                      <a:lnTo>
                        <a:pt x="900" y="550"/>
                      </a:lnTo>
                      <a:lnTo>
                        <a:pt x="900" y="550"/>
                      </a:lnTo>
                      <a:lnTo>
                        <a:pt x="894" y="542"/>
                      </a:lnTo>
                      <a:lnTo>
                        <a:pt x="892" y="536"/>
                      </a:lnTo>
                      <a:lnTo>
                        <a:pt x="890" y="530"/>
                      </a:lnTo>
                      <a:lnTo>
                        <a:pt x="890" y="526"/>
                      </a:lnTo>
                      <a:lnTo>
                        <a:pt x="892" y="520"/>
                      </a:lnTo>
                      <a:lnTo>
                        <a:pt x="894" y="516"/>
                      </a:lnTo>
                      <a:lnTo>
                        <a:pt x="894" y="516"/>
                      </a:lnTo>
                      <a:lnTo>
                        <a:pt x="894" y="514"/>
                      </a:lnTo>
                      <a:lnTo>
                        <a:pt x="898" y="510"/>
                      </a:lnTo>
                      <a:lnTo>
                        <a:pt x="904" y="508"/>
                      </a:lnTo>
                      <a:lnTo>
                        <a:pt x="912" y="506"/>
                      </a:lnTo>
                      <a:lnTo>
                        <a:pt x="912" y="506"/>
                      </a:lnTo>
                      <a:lnTo>
                        <a:pt x="918" y="504"/>
                      </a:lnTo>
                      <a:lnTo>
                        <a:pt x="920" y="500"/>
                      </a:lnTo>
                      <a:lnTo>
                        <a:pt x="924" y="496"/>
                      </a:lnTo>
                      <a:lnTo>
                        <a:pt x="924" y="496"/>
                      </a:lnTo>
                      <a:lnTo>
                        <a:pt x="924" y="490"/>
                      </a:lnTo>
                      <a:lnTo>
                        <a:pt x="924" y="482"/>
                      </a:lnTo>
                      <a:lnTo>
                        <a:pt x="920" y="472"/>
                      </a:lnTo>
                      <a:lnTo>
                        <a:pt x="920" y="472"/>
                      </a:lnTo>
                      <a:lnTo>
                        <a:pt x="920" y="468"/>
                      </a:lnTo>
                      <a:lnTo>
                        <a:pt x="920" y="460"/>
                      </a:lnTo>
                      <a:lnTo>
                        <a:pt x="920" y="456"/>
                      </a:lnTo>
                      <a:lnTo>
                        <a:pt x="924" y="452"/>
                      </a:lnTo>
                      <a:lnTo>
                        <a:pt x="926" y="448"/>
                      </a:lnTo>
                      <a:lnTo>
                        <a:pt x="932" y="446"/>
                      </a:lnTo>
                      <a:lnTo>
                        <a:pt x="932" y="446"/>
                      </a:lnTo>
                      <a:lnTo>
                        <a:pt x="938" y="446"/>
                      </a:lnTo>
                      <a:lnTo>
                        <a:pt x="942" y="442"/>
                      </a:lnTo>
                      <a:lnTo>
                        <a:pt x="950" y="436"/>
                      </a:lnTo>
                      <a:lnTo>
                        <a:pt x="952" y="432"/>
                      </a:lnTo>
                      <a:lnTo>
                        <a:pt x="952" y="428"/>
                      </a:lnTo>
                      <a:lnTo>
                        <a:pt x="952" y="412"/>
                      </a:lnTo>
                      <a:lnTo>
                        <a:pt x="952" y="412"/>
                      </a:lnTo>
                      <a:lnTo>
                        <a:pt x="948" y="402"/>
                      </a:lnTo>
                      <a:lnTo>
                        <a:pt x="950" y="394"/>
                      </a:lnTo>
                      <a:lnTo>
                        <a:pt x="952" y="392"/>
                      </a:lnTo>
                      <a:lnTo>
                        <a:pt x="956" y="388"/>
                      </a:lnTo>
                      <a:lnTo>
                        <a:pt x="956" y="388"/>
                      </a:lnTo>
                      <a:lnTo>
                        <a:pt x="958" y="386"/>
                      </a:lnTo>
                      <a:lnTo>
                        <a:pt x="962" y="382"/>
                      </a:lnTo>
                      <a:lnTo>
                        <a:pt x="964" y="374"/>
                      </a:lnTo>
                      <a:lnTo>
                        <a:pt x="962" y="366"/>
                      </a:lnTo>
                      <a:lnTo>
                        <a:pt x="954" y="344"/>
                      </a:lnTo>
                      <a:lnTo>
                        <a:pt x="944" y="332"/>
                      </a:lnTo>
                      <a:lnTo>
                        <a:pt x="934" y="318"/>
                      </a:lnTo>
                      <a:lnTo>
                        <a:pt x="930" y="310"/>
                      </a:lnTo>
                      <a:lnTo>
                        <a:pt x="930" y="302"/>
                      </a:lnTo>
                      <a:lnTo>
                        <a:pt x="884" y="252"/>
                      </a:lnTo>
                      <a:lnTo>
                        <a:pt x="884" y="252"/>
                      </a:lnTo>
                      <a:lnTo>
                        <a:pt x="884" y="250"/>
                      </a:lnTo>
                      <a:lnTo>
                        <a:pt x="882" y="248"/>
                      </a:lnTo>
                      <a:lnTo>
                        <a:pt x="876" y="244"/>
                      </a:lnTo>
                      <a:lnTo>
                        <a:pt x="866" y="238"/>
                      </a:lnTo>
                      <a:lnTo>
                        <a:pt x="850" y="228"/>
                      </a:lnTo>
                      <a:lnTo>
                        <a:pt x="792" y="204"/>
                      </a:lnTo>
                      <a:lnTo>
                        <a:pt x="800" y="202"/>
                      </a:lnTo>
                      <a:lnTo>
                        <a:pt x="834" y="194"/>
                      </a:lnTo>
                      <a:lnTo>
                        <a:pt x="860" y="190"/>
                      </a:lnTo>
                      <a:lnTo>
                        <a:pt x="888" y="186"/>
                      </a:lnTo>
                      <a:lnTo>
                        <a:pt x="914" y="178"/>
                      </a:lnTo>
                      <a:lnTo>
                        <a:pt x="914" y="178"/>
                      </a:lnTo>
                      <a:lnTo>
                        <a:pt x="924" y="172"/>
                      </a:lnTo>
                      <a:lnTo>
                        <a:pt x="932" y="166"/>
                      </a:lnTo>
                      <a:lnTo>
                        <a:pt x="936" y="160"/>
                      </a:lnTo>
                      <a:lnTo>
                        <a:pt x="936" y="160"/>
                      </a:lnTo>
                      <a:lnTo>
                        <a:pt x="942" y="148"/>
                      </a:lnTo>
                      <a:lnTo>
                        <a:pt x="952" y="130"/>
                      </a:lnTo>
                      <a:lnTo>
                        <a:pt x="952" y="130"/>
                      </a:lnTo>
                      <a:lnTo>
                        <a:pt x="958" y="118"/>
                      </a:lnTo>
                      <a:lnTo>
                        <a:pt x="960" y="110"/>
                      </a:lnTo>
                      <a:lnTo>
                        <a:pt x="962" y="104"/>
                      </a:lnTo>
                      <a:lnTo>
                        <a:pt x="962" y="104"/>
                      </a:lnTo>
                      <a:lnTo>
                        <a:pt x="962" y="94"/>
                      </a:lnTo>
                      <a:lnTo>
                        <a:pt x="964" y="88"/>
                      </a:lnTo>
                      <a:lnTo>
                        <a:pt x="966" y="84"/>
                      </a:lnTo>
                      <a:lnTo>
                        <a:pt x="966" y="84"/>
                      </a:lnTo>
                      <a:lnTo>
                        <a:pt x="970" y="78"/>
                      </a:lnTo>
                      <a:lnTo>
                        <a:pt x="974" y="68"/>
                      </a:lnTo>
                      <a:lnTo>
                        <a:pt x="974" y="58"/>
                      </a:lnTo>
                      <a:lnTo>
                        <a:pt x="974" y="54"/>
                      </a:lnTo>
                      <a:lnTo>
                        <a:pt x="972" y="50"/>
                      </a:lnTo>
                      <a:lnTo>
                        <a:pt x="972" y="50"/>
                      </a:lnTo>
                      <a:lnTo>
                        <a:pt x="970" y="48"/>
                      </a:lnTo>
                      <a:lnTo>
                        <a:pt x="970" y="44"/>
                      </a:lnTo>
                      <a:lnTo>
                        <a:pt x="970" y="38"/>
                      </a:lnTo>
                      <a:lnTo>
                        <a:pt x="974" y="30"/>
                      </a:lnTo>
                      <a:lnTo>
                        <a:pt x="974" y="30"/>
                      </a:lnTo>
                      <a:lnTo>
                        <a:pt x="978" y="24"/>
                      </a:lnTo>
                      <a:lnTo>
                        <a:pt x="980" y="20"/>
                      </a:lnTo>
                      <a:lnTo>
                        <a:pt x="982" y="18"/>
                      </a:lnTo>
                      <a:lnTo>
                        <a:pt x="980" y="16"/>
                      </a:lnTo>
                      <a:lnTo>
                        <a:pt x="980" y="16"/>
                      </a:lnTo>
                      <a:lnTo>
                        <a:pt x="978" y="14"/>
                      </a:lnTo>
                      <a:lnTo>
                        <a:pt x="978" y="10"/>
                      </a:lnTo>
                      <a:lnTo>
                        <a:pt x="976" y="0"/>
                      </a:lnTo>
                      <a:lnTo>
                        <a:pt x="676" y="0"/>
                      </a:lnTo>
                      <a:close/>
                      <a:moveTo>
                        <a:pt x="562" y="150"/>
                      </a:moveTo>
                      <a:lnTo>
                        <a:pt x="562" y="150"/>
                      </a:lnTo>
                      <a:lnTo>
                        <a:pt x="562" y="150"/>
                      </a:lnTo>
                      <a:lnTo>
                        <a:pt x="562" y="150"/>
                      </a:lnTo>
                      <a:lnTo>
                        <a:pt x="562" y="150"/>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146" name="Group 63"/>
              <p:cNvGrpSpPr>
                <a:grpSpLocks noChangeAspect="1"/>
              </p:cNvGrpSpPr>
              <p:nvPr/>
            </p:nvGrpSpPr>
            <p:grpSpPr>
              <a:xfrm>
                <a:off x="8324137" y="990588"/>
                <a:ext cx="819855" cy="1066798"/>
                <a:chOff x="7315200" y="5334000"/>
                <a:chExt cx="1054100" cy="1371600"/>
              </a:xfrm>
              <a:solidFill>
                <a:schemeClr val="bg2">
                  <a:lumMod val="50000"/>
                  <a:lumOff val="50000"/>
                  <a:alpha val="18000"/>
                </a:schemeClr>
              </a:solidFill>
            </p:grpSpPr>
            <p:sp>
              <p:nvSpPr>
                <p:cNvPr id="147"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72000"/>
                  </a:schemeClr>
                </a:solidFill>
                <a:ln>
                  <a:noFill/>
                </a:ln>
                <a:effectLst/>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gr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lumMod val="75000"/>
                    <a:lumOff val="25000"/>
                  </a:schemeClr>
                </a:solidFill>
              </a:defRPr>
            </a:lvl1pPr>
          </a:lstStyle>
          <a:p>
            <a:fld id="{A2966B53-7BA1-499F-9CFC-F9E2C12736D4}" type="datetime1">
              <a:rPr lang="tr-TR" smtClean="0"/>
              <a:pPr/>
              <a:t>18.04.2013</a:t>
            </a:fld>
            <a:endParaRPr lang="tr-TR"/>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lumMod val="75000"/>
                    <a:lumOff val="25000"/>
                  </a:schemeClr>
                </a:solidFill>
              </a:defRPr>
            </a:lvl1pPr>
          </a:lstStyle>
          <a:p>
            <a:r>
              <a:rPr lang="tr-TR" smtClean="0"/>
              <a:t>…Egitimhane.com...</a:t>
            </a:r>
            <a:endParaRPr lang="tr-TR"/>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lumMod val="75000"/>
                    <a:lumOff val="2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l" defTabSz="457200" rtl="0" eaLnBrk="1" latinLnBrk="0" hangingPunct="1">
        <a:spcBef>
          <a:spcPct val="0"/>
        </a:spcBef>
        <a:buNone/>
        <a:defRPr sz="3200" kern="1200">
          <a:solidFill>
            <a:schemeClr val="tx1">
              <a:lumMod val="75000"/>
              <a:lumOff val="25000"/>
            </a:schemeClr>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1">
            <a:lumMod val="75000"/>
            <a:lumOff val="25000"/>
          </a:schemeClr>
        </a:buClr>
        <a:buFont typeface="Wingdings 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spcAft>
          <a:spcPts val="600"/>
        </a:spcAft>
        <a:buClr>
          <a:schemeClr val="tx1">
            <a:lumMod val="75000"/>
            <a:lumOff val="25000"/>
          </a:schemeClr>
        </a:buClr>
        <a:buFont typeface="Wingdings 2"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spcAft>
          <a:spcPts val="600"/>
        </a:spcAft>
        <a:buClr>
          <a:schemeClr val="tx1">
            <a:lumMod val="75000"/>
            <a:lumOff val="25000"/>
          </a:schemeClr>
        </a:buClr>
        <a:buFont typeface="Wingdings 2"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customXml" Target="../ink/ink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99592" y="1412776"/>
            <a:ext cx="7117180" cy="1470025"/>
          </a:xfrm>
        </p:spPr>
        <p:txBody>
          <a:bodyPr/>
          <a:lstStyle/>
          <a:p>
            <a:pPr algn="ctr"/>
            <a:r>
              <a:rPr lang="tr-TR" dirty="0" smtClean="0"/>
              <a:t>SOSYAL BİLGİLER</a:t>
            </a:r>
            <a:endParaRPr lang="tr-TR" dirty="0"/>
          </a:p>
        </p:txBody>
      </p:sp>
      <p:sp>
        <p:nvSpPr>
          <p:cNvPr id="3" name="Subtitle 2"/>
          <p:cNvSpPr>
            <a:spLocks noGrp="1"/>
          </p:cNvSpPr>
          <p:nvPr>
            <p:ph type="subTitle" idx="1"/>
          </p:nvPr>
        </p:nvSpPr>
        <p:spPr/>
        <p:txBody>
          <a:bodyPr>
            <a:noAutofit/>
          </a:bodyPr>
          <a:lstStyle/>
          <a:p>
            <a:r>
              <a:rPr lang="tr-TR" sz="1800" dirty="0" smtClean="0">
                <a:solidFill>
                  <a:schemeClr val="accent6"/>
                </a:solidFill>
              </a:rPr>
              <a:t>MARMARA BÖLGESİ </a:t>
            </a:r>
          </a:p>
          <a:p>
            <a:r>
              <a:rPr lang="tr-TR" sz="1800" dirty="0" smtClean="0">
                <a:solidFill>
                  <a:schemeClr val="accent6"/>
                </a:solidFill>
              </a:rPr>
              <a:t>ALEYNA KANAT/ELA FENERCİOĞLU/AZE DİLA YOLCU</a:t>
            </a:r>
          </a:p>
          <a:p>
            <a:r>
              <a:rPr lang="tr-TR" sz="1800" dirty="0" smtClean="0">
                <a:solidFill>
                  <a:schemeClr val="accent6"/>
                </a:solidFill>
              </a:rPr>
              <a:t>İSTSEK ÖZEL ULUĞBEY ORTAOKULU</a:t>
            </a:r>
            <a:endParaRPr lang="tr-TR" sz="1800" dirty="0">
              <a:solidFill>
                <a:schemeClr val="accent6"/>
              </a:solidFill>
            </a:endParaRPr>
          </a:p>
        </p:txBody>
      </p:sp>
      <p:sp>
        <p:nvSpPr>
          <p:cNvPr id="4" name="Altbilgi Yer Tutucusu 3"/>
          <p:cNvSpPr>
            <a:spLocks noGrp="1"/>
          </p:cNvSpPr>
          <p:nvPr>
            <p:ph type="ftr" sz="quarter" idx="11"/>
          </p:nvPr>
        </p:nvSpPr>
        <p:spPr/>
        <p:txBody>
          <a:bodyPr/>
          <a:lstStyle/>
          <a:p>
            <a:r>
              <a:rPr lang="tr-TR" b="1" u="sng" dirty="0" smtClean="0">
                <a:hlinkClick r:id="rId2"/>
              </a:rPr>
              <a:t>www.</a:t>
            </a:r>
            <a:r>
              <a:rPr lang="tr-TR" b="1" u="sng" dirty="0" err="1" smtClean="0">
                <a:hlinkClick r:id="rId2"/>
              </a:rPr>
              <a:t>sorubak</a:t>
            </a:r>
            <a:r>
              <a:rPr lang="tr-TR" b="1" u="sng" dirty="0" smtClean="0">
                <a:hlinkClick r:id="rId2"/>
              </a:rPr>
              <a:t>.com</a:t>
            </a:r>
            <a:endParaRPr lang="tr-TR" dirty="0"/>
          </a:p>
        </p:txBody>
      </p:sp>
    </p:spTree>
    <p:extLst>
      <p:ext uri="{BB962C8B-B14F-4D97-AF65-F5344CB8AC3E}">
        <p14:creationId xmlns:p14="http://schemas.microsoft.com/office/powerpoint/2010/main" xmlns="" val="1307093884"/>
      </p:ext>
    </p:extLst>
  </p:cSld>
  <p:clrMapOvr>
    <a:masterClrMapping/>
  </p:clrMapOvr>
  <p:transition spd="slow">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83568" y="0"/>
            <a:ext cx="7125113" cy="924475"/>
          </a:xfrm>
        </p:spPr>
        <p:txBody>
          <a:bodyPr/>
          <a:lstStyle/>
          <a:p>
            <a:r>
              <a:rPr lang="tr-TR" dirty="0" smtClean="0">
                <a:solidFill>
                  <a:schemeClr val="bg2">
                    <a:lumMod val="60000"/>
                    <a:lumOff val="40000"/>
                  </a:schemeClr>
                </a:solidFill>
              </a:rPr>
              <a:t>NÜFUS VE YERLEŞME</a:t>
            </a:r>
          </a:p>
        </p:txBody>
      </p:sp>
      <p:sp>
        <p:nvSpPr>
          <p:cNvPr id="3" name="2 İçerik Yer Tutucusu"/>
          <p:cNvSpPr>
            <a:spLocks noGrp="1"/>
          </p:cNvSpPr>
          <p:nvPr>
            <p:ph idx="1"/>
          </p:nvPr>
        </p:nvSpPr>
        <p:spPr>
          <a:xfrm>
            <a:off x="539552" y="836712"/>
            <a:ext cx="7125112" cy="4051437"/>
          </a:xfrm>
        </p:spPr>
        <p:txBody>
          <a:bodyPr>
            <a:normAutofit/>
          </a:bodyPr>
          <a:lstStyle/>
          <a:p>
            <a:pPr algn="ctr">
              <a:buNone/>
            </a:pPr>
            <a:r>
              <a:rPr lang="tr-TR" sz="3200" dirty="0" smtClean="0"/>
              <a:t>    </a:t>
            </a:r>
            <a:r>
              <a:rPr lang="tr-TR" sz="3200" dirty="0" smtClean="0">
                <a:solidFill>
                  <a:schemeClr val="accent6"/>
                </a:solidFill>
              </a:rPr>
              <a:t>Bölge küçük olmasına karşın nüfusu en fazla olan bölgemizdir. Nüfus yoğunluğu Türkiye ortalamasının üstündedir. </a:t>
            </a:r>
            <a:endParaRPr lang="tr-TR" sz="3200" dirty="0">
              <a:solidFill>
                <a:schemeClr val="accent6"/>
              </a:solidFill>
            </a:endParaRPr>
          </a:p>
        </p:txBody>
      </p:sp>
      <mc:AlternateContent xmlns:mc="http://schemas.openxmlformats.org/markup-compatibility/2006">
        <mc:Choice xmlns:p14="http://schemas.microsoft.com/office/powerpoint/2010/main" xmlns="" Requires="p14">
          <p:contentPart p14:bwMode="auto" r:id="rId2">
            <p14:nvContentPartPr>
              <p14:cNvPr id="22529" name="Ink 1"/>
              <p14:cNvContentPartPr>
                <a14:cpLocks xmlns:a14="http://schemas.microsoft.com/office/drawing/2010/main" noRot="1" noChangeAspect="1" noEditPoints="1" noChangeArrowheads="1" noChangeShapeType="1"/>
              </p14:cNvContentPartPr>
              <p14:nvPr/>
            </p14:nvContentPartPr>
            <p14:xfrm>
              <a:off x="38879463" y="56286400"/>
              <a:ext cx="0" cy="0"/>
            </p14:xfrm>
          </p:contentPart>
        </mc:Choice>
        <mc:Fallback>
          <p:pic>
            <p:nvPicPr>
              <p:cNvPr id="22529" name="Ink 1"/>
              <p:cNvPicPr>
                <a:picLocks noRot="1" noChangeAspect="1" noEditPoints="1" noChangeArrowheads="1" noChangeShapeType="1"/>
              </p:cNvPicPr>
              <p:nvPr/>
            </p:nvPicPr>
            <p:blipFill>
              <a:blip r:embed="rId3"/>
              <a:stretch>
                <a:fillRect/>
              </a:stretch>
            </p:blipFill>
            <p:spPr>
              <a:xfrm>
                <a:off x="38879463" y="56286400"/>
                <a:ext cx="0" cy="0"/>
              </a:xfrm>
              <a:prstGeom prst="rect">
                <a:avLst/>
              </a:prstGeom>
            </p:spPr>
          </p:pic>
        </mc:Fallback>
      </mc:AlternateContent>
    </p:spTree>
  </p:cSld>
  <p:clrMapOvr>
    <a:masterClrMapping/>
  </p:clrMapOvr>
  <p:transition spd="slow">
    <p:plus/>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21506" name="Picture 2" descr="http://bilgiyelpazesi.net/egitim_ogretim/belirli_gun_ve_haftalar_ile_ilgili_tum_belgeler/dunya_nufus_gunu_ile_ilgili_tum_belgeler/b_yurdumuzda_nufusun_genel_ve_bolgelere_gore_dagilisi_ozellikleri_dosyalar/image002.jpg"/>
          <p:cNvPicPr>
            <a:picLocks noChangeAspect="1" noChangeArrowheads="1"/>
          </p:cNvPicPr>
          <p:nvPr/>
        </p:nvPicPr>
        <p:blipFill>
          <a:blip r:embed="rId2" cstate="print"/>
          <a:srcRect/>
          <a:stretch>
            <a:fillRect/>
          </a:stretch>
        </p:blipFill>
        <p:spPr bwMode="auto">
          <a:xfrm>
            <a:off x="0" y="0"/>
            <a:ext cx="12132840" cy="6858000"/>
          </a:xfrm>
          <a:prstGeom prst="rect">
            <a:avLst/>
          </a:prstGeom>
          <a:noFill/>
        </p:spPr>
      </p:pic>
    </p:spTree>
  </p:cSld>
  <p:clrMapOvr>
    <a:masterClrMapping/>
  </p:clrMapOvr>
  <p:transition spd="slow">
    <p:diamon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043608" y="0"/>
            <a:ext cx="7125113" cy="924475"/>
          </a:xfrm>
        </p:spPr>
        <p:txBody>
          <a:bodyPr/>
          <a:lstStyle/>
          <a:p>
            <a:r>
              <a:rPr lang="tr-TR" dirty="0" smtClean="0">
                <a:solidFill>
                  <a:schemeClr val="bg2">
                    <a:lumMod val="40000"/>
                    <a:lumOff val="60000"/>
                  </a:schemeClr>
                </a:solidFill>
              </a:rPr>
              <a:t>TARIM</a:t>
            </a:r>
            <a:endParaRPr lang="tr-TR" dirty="0">
              <a:solidFill>
                <a:schemeClr val="bg2">
                  <a:lumMod val="40000"/>
                  <a:lumOff val="60000"/>
                </a:schemeClr>
              </a:solidFill>
            </a:endParaRPr>
          </a:p>
        </p:txBody>
      </p:sp>
      <p:sp>
        <p:nvSpPr>
          <p:cNvPr id="3" name="2 İçerik Yer Tutucusu"/>
          <p:cNvSpPr>
            <a:spLocks noGrp="1"/>
          </p:cNvSpPr>
          <p:nvPr>
            <p:ph idx="1"/>
          </p:nvPr>
        </p:nvSpPr>
        <p:spPr>
          <a:xfrm>
            <a:off x="0" y="836712"/>
            <a:ext cx="9144000" cy="6021287"/>
          </a:xfrm>
        </p:spPr>
        <p:txBody>
          <a:bodyPr>
            <a:noAutofit/>
          </a:bodyPr>
          <a:lstStyle/>
          <a:p>
            <a:pPr>
              <a:buNone/>
            </a:pPr>
            <a:r>
              <a:rPr lang="tr-TR" sz="3200" dirty="0" smtClean="0">
                <a:solidFill>
                  <a:schemeClr val="accent6"/>
                </a:solidFill>
              </a:rPr>
              <a:t>   Türkiye'de bölge yüzölçümüne göre, ekili ve dikili alanın en fazla olduğu bölge Marmara Bölgesi'dir. Buna yol açan faktör, arazinin fazla engebeli olmaması, düzlüklerin geniş yer kaplaması ve makineli tarımın yaygın olmasıdır. Bölgede tarımın gelişmesinde ulaşım kolaylığı, sulamanın yaygınlığı, tüketici nüfusun fazla olması rol oynar.</a:t>
            </a:r>
            <a:endParaRPr lang="tr-TR" sz="3200" dirty="0">
              <a:solidFill>
                <a:schemeClr val="accent6"/>
              </a:solidFill>
            </a:endParaRPr>
          </a:p>
        </p:txBody>
      </p:sp>
    </p:spTree>
  </p:cSld>
  <p:clrMapOvr>
    <a:masterClrMapping/>
  </p:clrMapOvr>
  <p:transition spd="slow">
    <p:dissolv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7999"/>
          </a:xfrm>
        </p:spPr>
        <p:txBody>
          <a:bodyPr/>
          <a:lstStyle/>
          <a:p>
            <a:pPr>
              <a:buNone/>
            </a:pPr>
            <a:r>
              <a:rPr lang="tr-TR" b="1" dirty="0" smtClean="0">
                <a:solidFill>
                  <a:schemeClr val="accent6"/>
                </a:solidFill>
              </a:rPr>
              <a:t>    </a:t>
            </a:r>
            <a:r>
              <a:rPr lang="tr-TR" sz="2400" b="1" dirty="0" smtClean="0">
                <a:solidFill>
                  <a:schemeClr val="accent6"/>
                </a:solidFill>
              </a:rPr>
              <a:t>Bölgede aynı anda, üç değişik iklim tipinin görülmesi, tarım ürün çeşidini artırmıştır. </a:t>
            </a:r>
            <a:br>
              <a:rPr lang="tr-TR" sz="2400" b="1" dirty="0" smtClean="0">
                <a:solidFill>
                  <a:schemeClr val="accent6"/>
                </a:solidFill>
              </a:rPr>
            </a:br>
            <a:r>
              <a:rPr lang="tr-TR" sz="2400" b="1" dirty="0" smtClean="0">
                <a:solidFill>
                  <a:schemeClr val="accent6"/>
                </a:solidFill>
              </a:rPr>
              <a:t/>
            </a:r>
            <a:br>
              <a:rPr lang="tr-TR" sz="2400" b="1" dirty="0" smtClean="0">
                <a:solidFill>
                  <a:schemeClr val="accent6"/>
                </a:solidFill>
              </a:rPr>
            </a:br>
            <a:r>
              <a:rPr lang="tr-TR" sz="2400" b="1" dirty="0" smtClean="0">
                <a:solidFill>
                  <a:schemeClr val="accent6"/>
                </a:solidFill>
              </a:rPr>
              <a:t>Marmara Bölgesi'nde ekili dikili alanların oranının fazla olmasına karşın, bölgenin nüfusunun fazla olması diğer bölgelerden de tarım ürünü almasına neden olur. </a:t>
            </a:r>
            <a:br>
              <a:rPr lang="tr-TR" sz="2400" b="1" dirty="0" smtClean="0">
                <a:solidFill>
                  <a:schemeClr val="accent6"/>
                </a:solidFill>
              </a:rPr>
            </a:br>
            <a:r>
              <a:rPr lang="tr-TR" sz="2400" b="1" dirty="0" smtClean="0">
                <a:solidFill>
                  <a:schemeClr val="accent6"/>
                </a:solidFill>
              </a:rPr>
              <a:t/>
            </a:r>
            <a:br>
              <a:rPr lang="tr-TR" sz="2400" b="1" dirty="0" smtClean="0">
                <a:solidFill>
                  <a:schemeClr val="accent6"/>
                </a:solidFill>
              </a:rPr>
            </a:br>
            <a:r>
              <a:rPr lang="tr-TR" sz="2400" b="1" dirty="0" smtClean="0">
                <a:solidFill>
                  <a:schemeClr val="accent6"/>
                </a:solidFill>
              </a:rPr>
              <a:t>Bölgede yetiştirilen başlıca tarım ürünleri </a:t>
            </a:r>
            <a:endParaRPr lang="tr-TR" sz="2400" b="1" dirty="0">
              <a:solidFill>
                <a:schemeClr val="accent6"/>
              </a:solidFill>
            </a:endParaRPr>
          </a:p>
        </p:txBody>
      </p:sp>
    </p:spTree>
  </p:cSld>
  <p:clrMapOvr>
    <a:masterClrMapping/>
  </p:clrMapOvr>
  <p:transition spd="slow">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7999"/>
          </a:xfrm>
        </p:spPr>
        <p:txBody>
          <a:bodyPr/>
          <a:lstStyle/>
          <a:p>
            <a:pPr>
              <a:buNone/>
            </a:pPr>
            <a:r>
              <a:rPr lang="tr-TR" sz="2400" dirty="0" smtClean="0">
                <a:solidFill>
                  <a:schemeClr val="accent6"/>
                </a:solidFill>
              </a:rPr>
              <a:t>    Zeytin : Bölgenin özellikle Akdeniz iklimi etkisi altındaki güney  kıyılarında yetiştirilir. Özellikle Gemlik zeytinleri ülkemizin en kaliteli sofralık zeytinlerini oluşturur.</a:t>
            </a:r>
            <a:br>
              <a:rPr lang="tr-TR" sz="2400" dirty="0" smtClean="0">
                <a:solidFill>
                  <a:schemeClr val="accent6"/>
                </a:solidFill>
              </a:rPr>
            </a:br>
            <a:r>
              <a:rPr lang="tr-TR" sz="2400" dirty="0" smtClean="0">
                <a:solidFill>
                  <a:schemeClr val="accent6"/>
                </a:solidFill>
              </a:rPr>
              <a:t/>
            </a:r>
            <a:br>
              <a:rPr lang="tr-TR" sz="2400" dirty="0" smtClean="0">
                <a:solidFill>
                  <a:schemeClr val="accent6"/>
                </a:solidFill>
              </a:rPr>
            </a:br>
            <a:r>
              <a:rPr lang="tr-TR" sz="2400" dirty="0" smtClean="0">
                <a:solidFill>
                  <a:schemeClr val="accent6"/>
                </a:solidFill>
              </a:rPr>
              <a:t>Pamuk : Bölgede yaz yağışlarının azaldığı güney kesimde özellikle Balıkesir yöresinde yetiştirilir.</a:t>
            </a:r>
            <a:br>
              <a:rPr lang="tr-TR" sz="2400" dirty="0" smtClean="0">
                <a:solidFill>
                  <a:schemeClr val="accent6"/>
                </a:solidFill>
              </a:rPr>
            </a:br>
            <a:r>
              <a:rPr lang="tr-TR" sz="2400" dirty="0" smtClean="0">
                <a:solidFill>
                  <a:schemeClr val="accent6"/>
                </a:solidFill>
              </a:rPr>
              <a:t/>
            </a:r>
            <a:br>
              <a:rPr lang="tr-TR" sz="2400" dirty="0" smtClean="0">
                <a:solidFill>
                  <a:schemeClr val="accent6"/>
                </a:solidFill>
              </a:rPr>
            </a:br>
            <a:r>
              <a:rPr lang="tr-TR" sz="2400" dirty="0" smtClean="0">
                <a:solidFill>
                  <a:schemeClr val="accent6"/>
                </a:solidFill>
              </a:rPr>
              <a:t>Tütün : Bölgenin çeşitli yörelerinde üretimi yapılmakla beraber, kaliteli tütünler Adapazarı ovasında yetiştirilir. </a:t>
            </a:r>
            <a:r>
              <a:rPr lang="tr-TR" dirty="0" smtClean="0"/>
              <a:t/>
            </a:r>
            <a:br>
              <a:rPr lang="tr-TR" dirty="0" smtClean="0"/>
            </a:br>
            <a:endParaRPr lang="tr-TR" dirty="0"/>
          </a:p>
        </p:txBody>
      </p:sp>
    </p:spTree>
  </p:cSld>
  <p:clrMapOvr>
    <a:masterClrMapping/>
  </p:clrMapOvr>
  <p:transition spd="slow">
    <p:randomBar dir="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7999"/>
          </a:xfrm>
        </p:spPr>
        <p:txBody>
          <a:bodyPr/>
          <a:lstStyle/>
          <a:p>
            <a:pPr>
              <a:buNone/>
            </a:pPr>
            <a:r>
              <a:rPr lang="tr-TR" dirty="0" smtClean="0">
                <a:solidFill>
                  <a:schemeClr val="accent6"/>
                </a:solidFill>
              </a:rPr>
              <a:t> </a:t>
            </a:r>
            <a:r>
              <a:rPr lang="tr-TR" sz="2000" dirty="0" smtClean="0">
                <a:solidFill>
                  <a:schemeClr val="accent6"/>
                </a:solidFill>
              </a:rPr>
              <a:t>    Ayçiçeği : Türkiye'de en yoğun olarak bu bölgede yetiştirilir. Özellikle Trakya'nın iç kısımlarında Ergene Havzası '</a:t>
            </a:r>
            <a:r>
              <a:rPr lang="tr-TR" sz="2000" dirty="0" err="1" smtClean="0">
                <a:solidFill>
                  <a:schemeClr val="accent6"/>
                </a:solidFill>
              </a:rPr>
              <a:t>nda</a:t>
            </a:r>
            <a:r>
              <a:rPr lang="tr-TR" sz="2000" dirty="0" smtClean="0">
                <a:solidFill>
                  <a:schemeClr val="accent6"/>
                </a:solidFill>
              </a:rPr>
              <a:t> yetiştirilmektedir. </a:t>
            </a:r>
            <a:br>
              <a:rPr lang="tr-TR" sz="2000" dirty="0" smtClean="0">
                <a:solidFill>
                  <a:schemeClr val="accent6"/>
                </a:solidFill>
              </a:rPr>
            </a:br>
            <a:r>
              <a:rPr lang="tr-TR" sz="2000" dirty="0" smtClean="0">
                <a:solidFill>
                  <a:schemeClr val="accent6"/>
                </a:solidFill>
              </a:rPr>
              <a:t/>
            </a:r>
            <a:br>
              <a:rPr lang="tr-TR" sz="2000" dirty="0" smtClean="0">
                <a:solidFill>
                  <a:schemeClr val="accent6"/>
                </a:solidFill>
              </a:rPr>
            </a:br>
            <a:r>
              <a:rPr lang="tr-TR" sz="2000" dirty="0" smtClean="0">
                <a:solidFill>
                  <a:schemeClr val="accent6"/>
                </a:solidFill>
              </a:rPr>
              <a:t>Şeker pancarı : Şeker fabrikalarının bulunduğu </a:t>
            </a:r>
            <a:r>
              <a:rPr lang="tr-TR" sz="2000" dirty="0" err="1" smtClean="0">
                <a:solidFill>
                  <a:schemeClr val="accent6"/>
                </a:solidFill>
              </a:rPr>
              <a:t>Alpullu</a:t>
            </a:r>
            <a:r>
              <a:rPr lang="tr-TR" sz="2000" dirty="0" smtClean="0">
                <a:solidFill>
                  <a:schemeClr val="accent6"/>
                </a:solidFill>
              </a:rPr>
              <a:t>, Adapazarı ve Susurluk çevresinde sulanabilen alanlarda üretilir.</a:t>
            </a:r>
            <a:br>
              <a:rPr lang="tr-TR" sz="2000" dirty="0" smtClean="0">
                <a:solidFill>
                  <a:schemeClr val="accent6"/>
                </a:solidFill>
              </a:rPr>
            </a:br>
            <a:r>
              <a:rPr lang="tr-TR" sz="2000" dirty="0" smtClean="0">
                <a:solidFill>
                  <a:schemeClr val="accent6"/>
                </a:solidFill>
              </a:rPr>
              <a:t/>
            </a:r>
            <a:br>
              <a:rPr lang="tr-TR" sz="2000" dirty="0" smtClean="0">
                <a:solidFill>
                  <a:schemeClr val="accent6"/>
                </a:solidFill>
              </a:rPr>
            </a:br>
            <a:r>
              <a:rPr lang="tr-TR" sz="2000" dirty="0" smtClean="0">
                <a:solidFill>
                  <a:schemeClr val="accent6"/>
                </a:solidFill>
              </a:rPr>
              <a:t>Buğday : Bölgenin hemen hemen her tarafında yetiştirilir. Çeşitli endüstri bitkileri ile (özellikle şekerpancarı) nöbetleşe ekilir.Bölgeye düşen ortalama yağışın yeterli olmasından dolayı sulanamayan, topraklarda da ekimi yapılmaktadır</a:t>
            </a:r>
            <a:r>
              <a:rPr lang="tr-TR" sz="2000" b="1" dirty="0" smtClean="0">
                <a:solidFill>
                  <a:schemeClr val="accent6"/>
                </a:solidFill>
              </a:rPr>
              <a:t>. </a:t>
            </a:r>
            <a:r>
              <a:rPr lang="tr-TR" b="1" dirty="0" smtClean="0">
                <a:solidFill>
                  <a:schemeClr val="accent6"/>
                </a:solidFill>
              </a:rPr>
              <a:t/>
            </a:r>
            <a:br>
              <a:rPr lang="tr-TR" b="1" dirty="0" smtClean="0">
                <a:solidFill>
                  <a:schemeClr val="accent6"/>
                </a:solidFill>
              </a:rPr>
            </a:br>
            <a:endParaRPr lang="tr-TR" b="1" dirty="0">
              <a:solidFill>
                <a:schemeClr val="accent6"/>
              </a:solidFill>
            </a:endParaRPr>
          </a:p>
        </p:txBody>
      </p:sp>
    </p:spTree>
  </p:cSld>
  <p:clrMapOvr>
    <a:masterClrMapping/>
  </p:clrMapOvr>
  <p:transition spd="slow">
    <p:wheel spokes="8"/>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7999"/>
          </a:xfrm>
        </p:spPr>
        <p:txBody>
          <a:bodyPr/>
          <a:lstStyle/>
          <a:p>
            <a:pPr>
              <a:buNone/>
            </a:pPr>
            <a:r>
              <a:rPr lang="tr-TR" dirty="0" smtClean="0"/>
              <a:t>     </a:t>
            </a:r>
            <a:r>
              <a:rPr lang="tr-TR" sz="3200" dirty="0" smtClean="0">
                <a:solidFill>
                  <a:schemeClr val="accent6"/>
                </a:solidFill>
              </a:rPr>
              <a:t>Pirinç : Ülkemiz pirincinin yarıdan fazlası bu bölgeden elde edilir. Özellikle Ergene ve Meriç ırmağı çevresinde yetiştirilmektedir.</a:t>
            </a:r>
            <a:br>
              <a:rPr lang="tr-TR" sz="3200" dirty="0" smtClean="0">
                <a:solidFill>
                  <a:schemeClr val="accent6"/>
                </a:solidFill>
              </a:rPr>
            </a:br>
            <a:r>
              <a:rPr lang="tr-TR" sz="3200" dirty="0" smtClean="0">
                <a:solidFill>
                  <a:schemeClr val="accent6"/>
                </a:solidFill>
              </a:rPr>
              <a:t/>
            </a:r>
            <a:br>
              <a:rPr lang="tr-TR" sz="3200" dirty="0" smtClean="0">
                <a:solidFill>
                  <a:schemeClr val="accent6"/>
                </a:solidFill>
              </a:rPr>
            </a:br>
            <a:r>
              <a:rPr lang="tr-TR" sz="3200" dirty="0" smtClean="0">
                <a:solidFill>
                  <a:schemeClr val="accent6"/>
                </a:solidFill>
              </a:rPr>
              <a:t>Mısır: Özellikle Doğu Marmara ve Trakya'da yetiştirilmektedir.</a:t>
            </a:r>
            <a:endParaRPr lang="tr-TR" dirty="0">
              <a:solidFill>
                <a:schemeClr val="accent6"/>
              </a:solidFill>
            </a:endParaRPr>
          </a:p>
        </p:txBody>
      </p:sp>
    </p:spTree>
  </p:cSld>
  <p:clrMapOvr>
    <a:masterClrMapping/>
  </p:clrMapOvr>
  <p:transition spd="slow">
    <p:pull dir="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7999"/>
          </a:xfrm>
        </p:spPr>
        <p:txBody>
          <a:bodyPr>
            <a:normAutofit/>
          </a:bodyPr>
          <a:lstStyle/>
          <a:p>
            <a:pPr>
              <a:buNone/>
            </a:pPr>
            <a:r>
              <a:rPr lang="tr-TR" sz="2800" dirty="0" smtClean="0">
                <a:solidFill>
                  <a:schemeClr val="accent6"/>
                </a:solidFill>
              </a:rPr>
              <a:t>     Bölgede çeşitli tarım ürünleri yetiştirilmesine hatta bazı ürünlerde önde olmasına karşın, diğer bölgelerden ürün alır. Çünkü göçlerle nüfusu hızla artmakta, üretim yetersiz kalmaktadır.</a:t>
            </a:r>
            <a:br>
              <a:rPr lang="tr-TR" sz="2800" dirty="0" smtClean="0">
                <a:solidFill>
                  <a:schemeClr val="accent6"/>
                </a:solidFill>
              </a:rPr>
            </a:br>
            <a:r>
              <a:rPr lang="tr-TR" sz="2800" dirty="0" smtClean="0">
                <a:solidFill>
                  <a:schemeClr val="accent6"/>
                </a:solidFill>
              </a:rPr>
              <a:t/>
            </a:r>
            <a:br>
              <a:rPr lang="tr-TR" sz="2800" dirty="0" smtClean="0">
                <a:solidFill>
                  <a:schemeClr val="accent6"/>
                </a:solidFill>
              </a:rPr>
            </a:br>
            <a:r>
              <a:rPr lang="tr-TR" sz="2800" dirty="0" smtClean="0">
                <a:solidFill>
                  <a:schemeClr val="accent6"/>
                </a:solidFill>
              </a:rPr>
              <a:t>Meyvecilik: Bölgede meyvecilik çok gelişmiştir. Özellikle Bursa çevresinde çilek, elma , armut, kiraz, şeftali ve kestane üretimi oldukça fazladır.</a:t>
            </a:r>
            <a:br>
              <a:rPr lang="tr-TR" sz="2800" dirty="0" smtClean="0">
                <a:solidFill>
                  <a:schemeClr val="accent6"/>
                </a:solidFill>
              </a:rPr>
            </a:br>
            <a:endParaRPr lang="tr-TR" sz="2800" dirty="0">
              <a:solidFill>
                <a:schemeClr val="accent6"/>
              </a:solidFill>
            </a:endParaRPr>
          </a:p>
        </p:txBody>
      </p:sp>
    </p:spTree>
  </p:cSld>
  <p:clrMapOvr>
    <a:masterClrMapping/>
  </p:clrMapOvr>
  <p:transition spd="slow">
    <p:newsflash/>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11560" y="0"/>
            <a:ext cx="7125113" cy="924475"/>
          </a:xfrm>
        </p:spPr>
        <p:txBody>
          <a:bodyPr/>
          <a:lstStyle/>
          <a:p>
            <a:r>
              <a:rPr lang="tr-TR" dirty="0" smtClean="0">
                <a:solidFill>
                  <a:schemeClr val="bg2">
                    <a:lumMod val="40000"/>
                    <a:lumOff val="60000"/>
                  </a:schemeClr>
                </a:solidFill>
              </a:rPr>
              <a:t>HAYVANCILIK</a:t>
            </a:r>
            <a:endParaRPr lang="tr-TR" dirty="0">
              <a:solidFill>
                <a:schemeClr val="bg2">
                  <a:lumMod val="40000"/>
                  <a:lumOff val="60000"/>
                </a:schemeClr>
              </a:solidFill>
            </a:endParaRPr>
          </a:p>
        </p:txBody>
      </p:sp>
      <p:sp>
        <p:nvSpPr>
          <p:cNvPr id="3" name="2 İçerik Yer Tutucusu"/>
          <p:cNvSpPr>
            <a:spLocks noGrp="1"/>
          </p:cNvSpPr>
          <p:nvPr>
            <p:ph idx="1"/>
          </p:nvPr>
        </p:nvSpPr>
        <p:spPr>
          <a:xfrm>
            <a:off x="0" y="908720"/>
            <a:ext cx="9144000" cy="5949279"/>
          </a:xfrm>
        </p:spPr>
        <p:txBody>
          <a:bodyPr>
            <a:normAutofit/>
          </a:bodyPr>
          <a:lstStyle/>
          <a:p>
            <a:pPr>
              <a:buNone/>
            </a:pPr>
            <a:r>
              <a:rPr lang="tr-TR" dirty="0" smtClean="0"/>
              <a:t>     </a:t>
            </a:r>
            <a:r>
              <a:rPr lang="tr-TR" sz="2000" dirty="0" smtClean="0">
                <a:solidFill>
                  <a:schemeClr val="accent6"/>
                </a:solidFill>
              </a:rPr>
              <a:t>Bölgede hayvancılık büyük ölçüde şeklindedir. Ahır hayvancılığının gelişmesinde, tüketici nüfusun fazlalığı ve pazarlama sorununun çözülmüş olması gösterilebilir. Bununla beraber bölgede yer şekillerinin ve iklim şartlarının elverişliliği de etkilidir. Bölgede makineli tarımın yaygın olması mera ve otlakların daralmasına yol açmıştır.</a:t>
            </a:r>
            <a:br>
              <a:rPr lang="tr-TR" sz="2000" dirty="0" smtClean="0">
                <a:solidFill>
                  <a:schemeClr val="accent6"/>
                </a:solidFill>
              </a:rPr>
            </a:br>
            <a:r>
              <a:rPr lang="tr-TR" sz="2000" dirty="0" smtClean="0">
                <a:solidFill>
                  <a:schemeClr val="accent6"/>
                </a:solidFill>
              </a:rPr>
              <a:t/>
            </a:r>
            <a:br>
              <a:rPr lang="tr-TR" sz="2000" dirty="0" smtClean="0">
                <a:solidFill>
                  <a:schemeClr val="accent6"/>
                </a:solidFill>
              </a:rPr>
            </a:br>
            <a:r>
              <a:rPr lang="tr-TR" sz="2000" dirty="0" smtClean="0">
                <a:solidFill>
                  <a:schemeClr val="accent6"/>
                </a:solidFill>
              </a:rPr>
              <a:t>Bölgede ahır hayvancılığının yanında mera hayvancılığı da yaygındır. Yıldız Dağları çevresi ile Tekirdağ, Balıkesir ve Çanakkale dolayında mera hayvancılığı yaygındır. </a:t>
            </a:r>
            <a:br>
              <a:rPr lang="tr-TR" sz="2000" dirty="0" smtClean="0">
                <a:solidFill>
                  <a:schemeClr val="accent6"/>
                </a:solidFill>
              </a:rPr>
            </a:br>
            <a:r>
              <a:rPr lang="tr-TR" sz="2000" dirty="0" smtClean="0">
                <a:solidFill>
                  <a:schemeClr val="accent6"/>
                </a:solidFill>
              </a:rPr>
              <a:t/>
            </a:r>
            <a:br>
              <a:rPr lang="tr-TR" sz="2000" dirty="0" smtClean="0">
                <a:solidFill>
                  <a:schemeClr val="accent6"/>
                </a:solidFill>
              </a:rPr>
            </a:br>
            <a:r>
              <a:rPr lang="tr-TR" sz="2000" dirty="0" smtClean="0">
                <a:solidFill>
                  <a:schemeClr val="accent6"/>
                </a:solidFill>
              </a:rPr>
              <a:t>İstanbul ve çevresinde Bursa , Gemlik, Bilecik çevresinde ipekböcekçiliği yapılmaktadır. Ayrıca özellikle boğazlarda balıkçılık yoğun olarak yapılmaktadır. Balıklar mevsime göre sıcak denizlerden soğuk denizlere, soğuk denizlerden sıcak denizlere göçerler. Bu göçlerin yapıldığı boğazlar balıkçılığa elverişli alanları oluşturur.</a:t>
            </a:r>
            <a:br>
              <a:rPr lang="tr-TR" sz="2000" dirty="0" smtClean="0">
                <a:solidFill>
                  <a:schemeClr val="accent6"/>
                </a:solidFill>
              </a:rPr>
            </a:br>
            <a:endParaRPr lang="tr-TR" dirty="0">
              <a:solidFill>
                <a:schemeClr val="accent6"/>
              </a:solidFill>
            </a:endParaRPr>
          </a:p>
        </p:txBody>
      </p:sp>
    </p:spTree>
  </p:cSld>
  <p:clrMapOvr>
    <a:masterClrMapping/>
  </p:clrMapOvr>
  <p:transition spd="slow">
    <p:pull dir="l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83568" y="0"/>
            <a:ext cx="7125113" cy="924475"/>
          </a:xfrm>
        </p:spPr>
        <p:txBody>
          <a:bodyPr/>
          <a:lstStyle/>
          <a:p>
            <a:r>
              <a:rPr lang="tr-TR" dirty="0" smtClean="0">
                <a:solidFill>
                  <a:schemeClr val="bg2">
                    <a:lumMod val="40000"/>
                    <a:lumOff val="60000"/>
                  </a:schemeClr>
                </a:solidFill>
              </a:rPr>
              <a:t>SANAYİ</a:t>
            </a:r>
            <a:endParaRPr lang="tr-TR" dirty="0">
              <a:solidFill>
                <a:schemeClr val="bg2">
                  <a:lumMod val="40000"/>
                  <a:lumOff val="60000"/>
                </a:schemeClr>
              </a:solidFill>
            </a:endParaRPr>
          </a:p>
        </p:txBody>
      </p:sp>
      <p:sp>
        <p:nvSpPr>
          <p:cNvPr id="3" name="2 İçerik Yer Tutucusu"/>
          <p:cNvSpPr>
            <a:spLocks noGrp="1"/>
          </p:cNvSpPr>
          <p:nvPr>
            <p:ph idx="1"/>
          </p:nvPr>
        </p:nvSpPr>
        <p:spPr>
          <a:xfrm>
            <a:off x="0" y="1052736"/>
            <a:ext cx="9144000" cy="5805263"/>
          </a:xfrm>
        </p:spPr>
        <p:txBody>
          <a:bodyPr/>
          <a:lstStyle/>
          <a:p>
            <a:pPr>
              <a:buNone/>
            </a:pPr>
            <a:r>
              <a:rPr lang="tr-TR" dirty="0" smtClean="0"/>
              <a:t>    </a:t>
            </a:r>
            <a:r>
              <a:rPr lang="tr-TR" sz="2000" dirty="0" smtClean="0">
                <a:solidFill>
                  <a:schemeClr val="accent6"/>
                </a:solidFill>
              </a:rPr>
              <a:t>Ekonomik yönden en gelişmiş bölgemizdir. Sanayi kesiminde çalışan işçilerin yarıya yakını, sanayi ürünlerinin üçte birinden fazlası bu bölgeden elde edilir. Sanayinin en çok geliştiği bölgedir.</a:t>
            </a:r>
            <a:br>
              <a:rPr lang="tr-TR" sz="2000" dirty="0" smtClean="0">
                <a:solidFill>
                  <a:schemeClr val="accent6"/>
                </a:solidFill>
              </a:rPr>
            </a:br>
            <a:r>
              <a:rPr lang="tr-TR" sz="2000" dirty="0" smtClean="0">
                <a:solidFill>
                  <a:schemeClr val="accent6"/>
                </a:solidFill>
              </a:rPr>
              <a:t/>
            </a:r>
            <a:br>
              <a:rPr lang="tr-TR" sz="2000" dirty="0" smtClean="0">
                <a:solidFill>
                  <a:schemeClr val="accent6"/>
                </a:solidFill>
              </a:rPr>
            </a:br>
            <a:r>
              <a:rPr lang="tr-TR" sz="2000" dirty="0" smtClean="0">
                <a:solidFill>
                  <a:schemeClr val="accent6"/>
                </a:solidFill>
              </a:rPr>
              <a:t>Bölgede Sanayinin Gelişmesinde; </a:t>
            </a:r>
            <a:br>
              <a:rPr lang="tr-TR" sz="2000" dirty="0" smtClean="0">
                <a:solidFill>
                  <a:schemeClr val="accent6"/>
                </a:solidFill>
              </a:rPr>
            </a:br>
            <a:r>
              <a:rPr lang="tr-TR" sz="2000" dirty="0" smtClean="0">
                <a:solidFill>
                  <a:schemeClr val="accent6"/>
                </a:solidFill>
              </a:rPr>
              <a:t>• Hammadde temininin kolay olması,</a:t>
            </a:r>
            <a:br>
              <a:rPr lang="tr-TR" sz="2000" dirty="0" smtClean="0">
                <a:solidFill>
                  <a:schemeClr val="accent6"/>
                </a:solidFill>
              </a:rPr>
            </a:br>
            <a:r>
              <a:rPr lang="tr-TR" sz="2000" dirty="0" smtClean="0">
                <a:solidFill>
                  <a:schemeClr val="accent6"/>
                </a:solidFill>
              </a:rPr>
              <a:t>• Hinterlandının geniş olması,</a:t>
            </a:r>
            <a:br>
              <a:rPr lang="tr-TR" sz="2000" dirty="0" smtClean="0">
                <a:solidFill>
                  <a:schemeClr val="accent6"/>
                </a:solidFill>
              </a:rPr>
            </a:br>
            <a:r>
              <a:rPr lang="tr-TR" sz="2000" dirty="0" smtClean="0">
                <a:solidFill>
                  <a:schemeClr val="accent6"/>
                </a:solidFill>
              </a:rPr>
              <a:t>• Ulaşım kolaylığı,</a:t>
            </a:r>
            <a:br>
              <a:rPr lang="tr-TR" sz="2000" dirty="0" smtClean="0">
                <a:solidFill>
                  <a:schemeClr val="accent6"/>
                </a:solidFill>
              </a:rPr>
            </a:br>
            <a:r>
              <a:rPr lang="tr-TR" sz="2000" dirty="0" smtClean="0">
                <a:solidFill>
                  <a:schemeClr val="accent6"/>
                </a:solidFill>
              </a:rPr>
              <a:t>• İşgücünün fazla olması,</a:t>
            </a:r>
            <a:br>
              <a:rPr lang="tr-TR" sz="2000" dirty="0" smtClean="0">
                <a:solidFill>
                  <a:schemeClr val="accent6"/>
                </a:solidFill>
              </a:rPr>
            </a:br>
            <a:r>
              <a:rPr lang="tr-TR" sz="2000" dirty="0" smtClean="0">
                <a:solidFill>
                  <a:schemeClr val="accent6"/>
                </a:solidFill>
              </a:rPr>
              <a:t>• Pazarlama kolaylıkları,</a:t>
            </a:r>
            <a:br>
              <a:rPr lang="tr-TR" sz="2000" dirty="0" smtClean="0">
                <a:solidFill>
                  <a:schemeClr val="accent6"/>
                </a:solidFill>
              </a:rPr>
            </a:br>
            <a:r>
              <a:rPr lang="tr-TR" sz="2000" dirty="0" smtClean="0">
                <a:solidFill>
                  <a:schemeClr val="accent6"/>
                </a:solidFill>
              </a:rPr>
              <a:t>• Tüketici nüfusun fazla olması, etkili olan faktörlerdir.</a:t>
            </a:r>
            <a:br>
              <a:rPr lang="tr-TR" sz="2000" dirty="0" smtClean="0">
                <a:solidFill>
                  <a:schemeClr val="accent6"/>
                </a:solidFill>
              </a:rPr>
            </a:br>
            <a:endParaRPr lang="tr-TR" dirty="0">
              <a:solidFill>
                <a:schemeClr val="accent6"/>
              </a:solidFill>
            </a:endParaRPr>
          </a:p>
        </p:txBody>
      </p:sp>
    </p:spTree>
  </p:cSld>
  <p:clrMapOvr>
    <a:masterClrMapping/>
  </p:clrMapOvr>
  <p:transition spd="slow">
    <p:wheel spokes="8"/>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971600" y="0"/>
            <a:ext cx="7125113" cy="924475"/>
          </a:xfrm>
        </p:spPr>
        <p:txBody>
          <a:bodyPr/>
          <a:lstStyle/>
          <a:p>
            <a:r>
              <a:rPr lang="tr-TR" dirty="0" smtClean="0">
                <a:solidFill>
                  <a:schemeClr val="bg2">
                    <a:lumMod val="60000"/>
                    <a:lumOff val="40000"/>
                  </a:schemeClr>
                </a:solidFill>
              </a:rPr>
              <a:t>MARMARA BÖLGESİ</a:t>
            </a:r>
            <a:endParaRPr lang="tr-TR" dirty="0">
              <a:solidFill>
                <a:schemeClr val="bg2">
                  <a:lumMod val="60000"/>
                  <a:lumOff val="40000"/>
                </a:schemeClr>
              </a:solidFill>
            </a:endParaRPr>
          </a:p>
        </p:txBody>
      </p:sp>
      <p:sp>
        <p:nvSpPr>
          <p:cNvPr id="3" name="2 İçerik Yer Tutucusu"/>
          <p:cNvSpPr>
            <a:spLocks noGrp="1"/>
          </p:cNvSpPr>
          <p:nvPr>
            <p:ph idx="1"/>
          </p:nvPr>
        </p:nvSpPr>
        <p:spPr>
          <a:xfrm>
            <a:off x="0" y="836712"/>
            <a:ext cx="9144000" cy="2852935"/>
          </a:xfrm>
        </p:spPr>
        <p:txBody>
          <a:bodyPr>
            <a:normAutofit/>
          </a:bodyPr>
          <a:lstStyle/>
          <a:p>
            <a:pPr>
              <a:buNone/>
            </a:pPr>
            <a:r>
              <a:rPr lang="tr-TR" sz="2400" dirty="0" smtClean="0"/>
              <a:t>    </a:t>
            </a:r>
            <a:r>
              <a:rPr lang="tr-TR" sz="2400" dirty="0" smtClean="0">
                <a:solidFill>
                  <a:schemeClr val="accent6"/>
                </a:solidFill>
              </a:rPr>
              <a:t>Marmara Bölgesi ülkemizin kuzeybatı köşesinde yer alır. Ülke yüz ölçümünün %8,5'i ile altıncı büyük bölgemizdir. Yaklaşık olarak 66.000 km² alan kaplar. Karadeniz, Marmara ve Ege olmak üzere üç denize komşudur. İstanbul ve Çanakkale boğazları bu bölgede yer alır. Hem Asya, hem de Avrupa kıtasında yer alır.</a:t>
            </a:r>
            <a:endParaRPr lang="tr-TR" sz="2400" dirty="0">
              <a:solidFill>
                <a:schemeClr val="accent6"/>
              </a:solidFill>
            </a:endParaRPr>
          </a:p>
        </p:txBody>
      </p:sp>
      <p:pic>
        <p:nvPicPr>
          <p:cNvPr id="4098" name="Picture 2" descr="http://www.isimsizsevda.com/wp-content/uploads/2012/04/marmara_bolgesi.jpg"/>
          <p:cNvPicPr>
            <a:picLocks noChangeAspect="1" noChangeArrowheads="1"/>
          </p:cNvPicPr>
          <p:nvPr/>
        </p:nvPicPr>
        <p:blipFill>
          <a:blip r:embed="rId2" cstate="print"/>
          <a:srcRect/>
          <a:stretch>
            <a:fillRect/>
          </a:stretch>
        </p:blipFill>
        <p:spPr bwMode="auto">
          <a:xfrm>
            <a:off x="4831112" y="3573016"/>
            <a:ext cx="4312888" cy="3284984"/>
          </a:xfrm>
          <a:prstGeom prst="rect">
            <a:avLst/>
          </a:prstGeom>
          <a:noFill/>
        </p:spPr>
      </p:pic>
      <p:sp>
        <p:nvSpPr>
          <p:cNvPr id="4" name="Altbilgi Yer Tutucusu 3"/>
          <p:cNvSpPr>
            <a:spLocks noGrp="1"/>
          </p:cNvSpPr>
          <p:nvPr>
            <p:ph type="ftr" sz="quarter" idx="11"/>
          </p:nvPr>
        </p:nvSpPr>
        <p:spPr/>
        <p:txBody>
          <a:bodyPr/>
          <a:lstStyle/>
          <a:p>
            <a:r>
              <a:rPr lang="tr-TR" b="1" u="sng" dirty="0" smtClean="0">
                <a:hlinkClick r:id="rId3"/>
              </a:rPr>
              <a:t>www.</a:t>
            </a:r>
            <a:r>
              <a:rPr lang="tr-TR" b="1" u="sng" dirty="0" err="1" smtClean="0">
                <a:hlinkClick r:id="rId3"/>
              </a:rPr>
              <a:t>sorubak</a:t>
            </a:r>
            <a:r>
              <a:rPr lang="tr-TR" b="1" u="sng" dirty="0" smtClean="0">
                <a:hlinkClick r:id="rId3"/>
              </a:rPr>
              <a:t>.com</a:t>
            </a:r>
            <a:endParaRPr lang="tr-TR" dirty="0"/>
          </a:p>
        </p:txBody>
      </p:sp>
    </p:spTree>
  </p:cSld>
  <p:clrMapOvr>
    <a:masterClrMapping/>
  </p:clrMapOvr>
  <p:transition spd="slow">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lstStyle/>
          <a:p>
            <a:pPr>
              <a:buNone/>
            </a:pPr>
            <a:r>
              <a:rPr lang="tr-TR" sz="2400" dirty="0" smtClean="0">
                <a:solidFill>
                  <a:schemeClr val="accent6"/>
                </a:solidFill>
              </a:rPr>
              <a:t>    Türkiye'de üretilen enerjinin 1/3'ü Marmara Bölgesi'nde tüketilir. Ülkemizin en büyük sanayi kuşağı bu bölgede İstanbul - Adapazarı arasında bulunmaktadır. Bu hat üzerinde çok çeşitli iş kolları yer alır. Türkiye'nin en gelişmiş ve işlek limanı, İstanbul limanıdır.</a:t>
            </a:r>
            <a:br>
              <a:rPr lang="tr-TR" sz="2400" dirty="0" smtClean="0">
                <a:solidFill>
                  <a:schemeClr val="accent6"/>
                </a:solidFill>
              </a:rPr>
            </a:br>
            <a:r>
              <a:rPr lang="tr-TR" sz="2400" dirty="0" smtClean="0">
                <a:solidFill>
                  <a:schemeClr val="accent6"/>
                </a:solidFill>
              </a:rPr>
              <a:t/>
            </a:r>
            <a:br>
              <a:rPr lang="tr-TR" sz="2400" dirty="0" smtClean="0">
                <a:solidFill>
                  <a:schemeClr val="accent6"/>
                </a:solidFill>
              </a:rPr>
            </a:br>
            <a:r>
              <a:rPr lang="tr-TR" sz="2400" dirty="0" smtClean="0">
                <a:solidFill>
                  <a:schemeClr val="accent6"/>
                </a:solidFill>
              </a:rPr>
              <a:t>Bölge Türkiye ekonomisine ticaret, ulaşım, turizm ve sanayi faaliyetlerinden elde ettiği gelirlerle büyük katkı sağlar. En fazla vergi veren bölgemizdir.</a:t>
            </a:r>
            <a:r>
              <a:rPr lang="tr-TR" dirty="0" smtClean="0">
                <a:solidFill>
                  <a:schemeClr val="accent6"/>
                </a:solidFill>
              </a:rPr>
              <a:t/>
            </a:r>
            <a:br>
              <a:rPr lang="tr-TR" dirty="0" smtClean="0">
                <a:solidFill>
                  <a:schemeClr val="accent6"/>
                </a:solidFill>
              </a:rPr>
            </a:br>
            <a:endParaRPr lang="tr-TR" dirty="0">
              <a:solidFill>
                <a:schemeClr val="accent6"/>
              </a:solidFill>
            </a:endParaRPr>
          </a:p>
        </p:txBody>
      </p:sp>
    </p:spTree>
  </p:cSld>
  <p:clrMapOvr>
    <a:masterClrMapping/>
  </p:clrMapOvr>
  <p:transition spd="slow">
    <p:wedg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39552" y="0"/>
            <a:ext cx="7125113" cy="924475"/>
          </a:xfrm>
        </p:spPr>
        <p:txBody>
          <a:bodyPr/>
          <a:lstStyle/>
          <a:p>
            <a:r>
              <a:rPr lang="tr-TR" dirty="0" smtClean="0">
                <a:solidFill>
                  <a:schemeClr val="bg2">
                    <a:lumMod val="40000"/>
                    <a:lumOff val="60000"/>
                  </a:schemeClr>
                </a:solidFill>
              </a:rPr>
              <a:t>YERALTI KAYNAKLARI</a:t>
            </a:r>
            <a:endParaRPr lang="tr-TR" dirty="0">
              <a:solidFill>
                <a:schemeClr val="bg2">
                  <a:lumMod val="40000"/>
                  <a:lumOff val="60000"/>
                </a:schemeClr>
              </a:solidFill>
            </a:endParaRPr>
          </a:p>
        </p:txBody>
      </p:sp>
      <p:sp>
        <p:nvSpPr>
          <p:cNvPr id="3" name="2 İçerik Yer Tutucusu"/>
          <p:cNvSpPr>
            <a:spLocks noGrp="1"/>
          </p:cNvSpPr>
          <p:nvPr>
            <p:ph idx="1"/>
          </p:nvPr>
        </p:nvSpPr>
        <p:spPr>
          <a:xfrm>
            <a:off x="0" y="980728"/>
            <a:ext cx="9144000" cy="5877271"/>
          </a:xfrm>
        </p:spPr>
        <p:txBody>
          <a:bodyPr/>
          <a:lstStyle/>
          <a:p>
            <a:pPr>
              <a:buNone/>
            </a:pPr>
            <a:r>
              <a:rPr lang="tr-TR" sz="2000" dirty="0" smtClean="0">
                <a:solidFill>
                  <a:schemeClr val="accent6"/>
                </a:solidFill>
              </a:rPr>
              <a:t>    </a:t>
            </a:r>
            <a:r>
              <a:rPr lang="tr-TR" sz="2400" dirty="0" smtClean="0">
                <a:solidFill>
                  <a:schemeClr val="accent6"/>
                </a:solidFill>
              </a:rPr>
              <a:t>Mermer :Marmara Adası ve Bilecik'te kaliteli mermer yatakları vardır.</a:t>
            </a:r>
            <a:br>
              <a:rPr lang="tr-TR" sz="2400" dirty="0" smtClean="0">
                <a:solidFill>
                  <a:schemeClr val="accent6"/>
                </a:solidFill>
              </a:rPr>
            </a:br>
            <a:r>
              <a:rPr lang="tr-TR" sz="2400" dirty="0" smtClean="0">
                <a:solidFill>
                  <a:schemeClr val="accent6"/>
                </a:solidFill>
              </a:rPr>
              <a:t/>
            </a:r>
            <a:br>
              <a:rPr lang="tr-TR" sz="2400" dirty="0" smtClean="0">
                <a:solidFill>
                  <a:schemeClr val="accent6"/>
                </a:solidFill>
              </a:rPr>
            </a:br>
            <a:r>
              <a:rPr lang="tr-TR" sz="2400" dirty="0" smtClean="0">
                <a:solidFill>
                  <a:schemeClr val="accent6"/>
                </a:solidFill>
              </a:rPr>
              <a:t>Bor mineralleri:Balıkesir (Bigadiç, Susurluk) Bursa arasında çıkarılmaktadır.</a:t>
            </a:r>
            <a:br>
              <a:rPr lang="tr-TR" sz="2400" dirty="0" smtClean="0">
                <a:solidFill>
                  <a:schemeClr val="accent6"/>
                </a:solidFill>
              </a:rPr>
            </a:br>
            <a:r>
              <a:rPr lang="tr-TR" sz="2400" dirty="0" smtClean="0">
                <a:solidFill>
                  <a:schemeClr val="accent6"/>
                </a:solidFill>
              </a:rPr>
              <a:t/>
            </a:r>
            <a:br>
              <a:rPr lang="tr-TR" sz="2400" dirty="0" smtClean="0">
                <a:solidFill>
                  <a:schemeClr val="accent6"/>
                </a:solidFill>
              </a:rPr>
            </a:br>
            <a:r>
              <a:rPr lang="tr-TR" sz="2400" dirty="0" smtClean="0">
                <a:solidFill>
                  <a:schemeClr val="accent6"/>
                </a:solidFill>
              </a:rPr>
              <a:t>Linyit Çanakkale ve çevresinde çıkarılır.</a:t>
            </a:r>
            <a:br>
              <a:rPr lang="tr-TR" sz="2400" dirty="0" smtClean="0">
                <a:solidFill>
                  <a:schemeClr val="accent6"/>
                </a:solidFill>
              </a:rPr>
            </a:br>
            <a:r>
              <a:rPr lang="tr-TR" sz="2400" dirty="0" smtClean="0">
                <a:solidFill>
                  <a:schemeClr val="accent6"/>
                </a:solidFill>
              </a:rPr>
              <a:t/>
            </a:r>
            <a:br>
              <a:rPr lang="tr-TR" sz="2400" dirty="0" smtClean="0">
                <a:solidFill>
                  <a:schemeClr val="accent6"/>
                </a:solidFill>
              </a:rPr>
            </a:br>
            <a:r>
              <a:rPr lang="tr-TR" sz="2400" dirty="0" smtClean="0">
                <a:solidFill>
                  <a:schemeClr val="accent6"/>
                </a:solidFill>
              </a:rPr>
              <a:t>Doğalgaz: Kırklareli (Hamitabat) çevresinde gaz çıkarılır.</a:t>
            </a:r>
            <a:r>
              <a:rPr lang="tr-TR" sz="2000" dirty="0" smtClean="0"/>
              <a:t/>
            </a:r>
            <a:br>
              <a:rPr lang="tr-TR" sz="2000" dirty="0" smtClean="0"/>
            </a:br>
            <a:endParaRPr lang="tr-TR" dirty="0"/>
          </a:p>
        </p:txBody>
      </p:sp>
    </p:spTree>
  </p:cSld>
  <p:clrMapOvr>
    <a:masterClrMapping/>
  </p:clrMapOvr>
  <p:transition spd="slow">
    <p:pull dir="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11560" y="0"/>
            <a:ext cx="7125113" cy="924475"/>
          </a:xfrm>
        </p:spPr>
        <p:txBody>
          <a:bodyPr/>
          <a:lstStyle/>
          <a:p>
            <a:r>
              <a:rPr lang="tr-TR" dirty="0" smtClean="0">
                <a:solidFill>
                  <a:schemeClr val="bg2">
                    <a:lumMod val="40000"/>
                    <a:lumOff val="60000"/>
                  </a:schemeClr>
                </a:solidFill>
              </a:rPr>
              <a:t>TURİZM</a:t>
            </a:r>
            <a:endParaRPr lang="tr-TR" dirty="0">
              <a:solidFill>
                <a:schemeClr val="bg2">
                  <a:lumMod val="40000"/>
                  <a:lumOff val="60000"/>
                </a:schemeClr>
              </a:solidFill>
            </a:endParaRPr>
          </a:p>
        </p:txBody>
      </p:sp>
      <p:sp>
        <p:nvSpPr>
          <p:cNvPr id="3" name="2 İçerik Yer Tutucusu"/>
          <p:cNvSpPr>
            <a:spLocks noGrp="1"/>
          </p:cNvSpPr>
          <p:nvPr>
            <p:ph idx="1"/>
          </p:nvPr>
        </p:nvSpPr>
        <p:spPr>
          <a:xfrm>
            <a:off x="0" y="836712"/>
            <a:ext cx="9144000" cy="6021288"/>
          </a:xfrm>
        </p:spPr>
        <p:txBody>
          <a:bodyPr/>
          <a:lstStyle/>
          <a:p>
            <a:pPr>
              <a:buNone/>
            </a:pPr>
            <a:r>
              <a:rPr lang="tr-TR" sz="2400" dirty="0" smtClean="0">
                <a:solidFill>
                  <a:schemeClr val="accent6"/>
                </a:solidFill>
              </a:rPr>
              <a:t>     Doğal güzellikleri ve tarihsel değerleri ile İstanbul, Bursa, Marmara kıyıları önemli turistik merkezlerdir.Özellikle Güney Marmara kıyılarında yaz turizmi gelişmiştir. </a:t>
            </a:r>
            <a:br>
              <a:rPr lang="tr-TR" sz="2400" dirty="0" smtClean="0">
                <a:solidFill>
                  <a:schemeClr val="accent6"/>
                </a:solidFill>
              </a:rPr>
            </a:br>
            <a:r>
              <a:rPr lang="tr-TR" sz="2400" dirty="0" smtClean="0">
                <a:solidFill>
                  <a:schemeClr val="accent6"/>
                </a:solidFill>
              </a:rPr>
              <a:t/>
            </a:r>
            <a:br>
              <a:rPr lang="tr-TR" sz="2400" dirty="0" smtClean="0">
                <a:solidFill>
                  <a:schemeClr val="accent6"/>
                </a:solidFill>
              </a:rPr>
            </a:br>
            <a:r>
              <a:rPr lang="tr-TR" sz="2400" dirty="0" smtClean="0">
                <a:solidFill>
                  <a:schemeClr val="accent6"/>
                </a:solidFill>
              </a:rPr>
              <a:t>Uludağ, yalnızca bölgenin değil, ülkemizin de en önemli kış turizmi alanıdır. Marmara Bölgesi, turizmden en çok gelir elde eden bölgedir (%48). </a:t>
            </a:r>
            <a:r>
              <a:rPr lang="tr-TR" dirty="0" smtClean="0"/>
              <a:t/>
            </a:r>
            <a:br>
              <a:rPr lang="tr-TR" dirty="0" smtClean="0"/>
            </a:br>
            <a:endParaRPr lang="tr-TR" dirty="0"/>
          </a:p>
        </p:txBody>
      </p:sp>
      <p:sp>
        <p:nvSpPr>
          <p:cNvPr id="4" name="Altbilgi Yer Tutucusu 3"/>
          <p:cNvSpPr>
            <a:spLocks noGrp="1"/>
          </p:cNvSpPr>
          <p:nvPr>
            <p:ph type="ftr" sz="quarter" idx="11"/>
          </p:nvPr>
        </p:nvSpPr>
        <p:spPr/>
        <p:txBody>
          <a:bodyPr/>
          <a:lstStyle/>
          <a:p>
            <a:r>
              <a:rPr lang="tr-TR" b="1" u="sng" dirty="0" smtClean="0">
                <a:hlinkClick r:id="rId2"/>
              </a:rPr>
              <a:t>www.</a:t>
            </a:r>
            <a:r>
              <a:rPr lang="tr-TR" b="1" u="sng" dirty="0" err="1" smtClean="0">
                <a:hlinkClick r:id="rId2"/>
              </a:rPr>
              <a:t>sorubak</a:t>
            </a:r>
            <a:r>
              <a:rPr lang="tr-TR" b="1" u="sng" dirty="0" smtClean="0">
                <a:hlinkClick r:id="rId2"/>
              </a:rPr>
              <a:t>.com</a:t>
            </a:r>
            <a:endParaRPr lang="tr-TR" dirty="0"/>
          </a:p>
        </p:txBody>
      </p:sp>
    </p:spTree>
  </p:cSld>
  <p:clrMapOvr>
    <a:masterClrMapping/>
  </p:clrMapOvr>
  <p:transition spd="slow">
    <p:zo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7999"/>
          </a:xfrm>
        </p:spPr>
        <p:txBody>
          <a:bodyPr>
            <a:normAutofit/>
          </a:bodyPr>
          <a:lstStyle/>
          <a:p>
            <a:pPr algn="ctr">
              <a:buNone/>
            </a:pPr>
            <a:r>
              <a:rPr lang="tr-TR" sz="2400" dirty="0" smtClean="0"/>
              <a:t>BİZİ DİNEDİĞİNİZ İÇİN TEŞEKKÜR EDERİZ !!!!!</a:t>
            </a:r>
            <a:endParaRPr lang="tr-TR" sz="2400" dirty="0"/>
          </a:p>
        </p:txBody>
      </p:sp>
      <p:sp>
        <p:nvSpPr>
          <p:cNvPr id="4" name="3 Gülen Yüz"/>
          <p:cNvSpPr/>
          <p:nvPr/>
        </p:nvSpPr>
        <p:spPr>
          <a:xfrm>
            <a:off x="5796136" y="332656"/>
            <a:ext cx="2376264" cy="2232248"/>
          </a:xfrm>
          <a:prstGeom prst="smileyFac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tr-TR"/>
          </a:p>
        </p:txBody>
      </p:sp>
      <p:sp>
        <p:nvSpPr>
          <p:cNvPr id="2" name="Altbilgi Yer Tutucusu 1"/>
          <p:cNvSpPr>
            <a:spLocks noGrp="1"/>
          </p:cNvSpPr>
          <p:nvPr>
            <p:ph type="ftr" sz="quarter" idx="11"/>
          </p:nvPr>
        </p:nvSpPr>
        <p:spPr/>
        <p:txBody>
          <a:bodyPr/>
          <a:lstStyle/>
          <a:p>
            <a:r>
              <a:rPr lang="tr-TR" b="1" u="sng" dirty="0" smtClean="0">
                <a:hlinkClick r:id="rId2"/>
              </a:rPr>
              <a:t>www.</a:t>
            </a:r>
            <a:r>
              <a:rPr lang="tr-TR" b="1" u="sng" dirty="0" err="1" smtClean="0">
                <a:hlinkClick r:id="rId2"/>
              </a:rPr>
              <a:t>sorubak</a:t>
            </a:r>
            <a:r>
              <a:rPr lang="tr-TR" b="1" u="sng" dirty="0" smtClean="0">
                <a:hlinkClick r:id="rId2"/>
              </a:rPr>
              <a:t>.com</a:t>
            </a:r>
            <a:endParaRPr lang="tr-TR" dirty="0"/>
          </a:p>
        </p:txBody>
      </p:sp>
    </p:spTree>
  </p:cSld>
  <p:clrMapOvr>
    <a:masterClrMapping/>
  </p:clrMapOvr>
  <p:transition spd="slow">
    <p:split dir="in"/>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55576" y="0"/>
            <a:ext cx="7125113" cy="924475"/>
          </a:xfrm>
        </p:spPr>
        <p:txBody>
          <a:bodyPr/>
          <a:lstStyle/>
          <a:p>
            <a:r>
              <a:rPr lang="tr-TR" dirty="0" smtClean="0">
                <a:solidFill>
                  <a:schemeClr val="bg2">
                    <a:lumMod val="60000"/>
                    <a:lumOff val="40000"/>
                  </a:schemeClr>
                </a:solidFill>
              </a:rPr>
              <a:t>YERYÜZÜ ŞEKİLLERİ</a:t>
            </a:r>
          </a:p>
        </p:txBody>
      </p:sp>
      <p:sp>
        <p:nvSpPr>
          <p:cNvPr id="3" name="2 İçerik Yer Tutucusu"/>
          <p:cNvSpPr>
            <a:spLocks noGrp="1"/>
          </p:cNvSpPr>
          <p:nvPr>
            <p:ph idx="1"/>
          </p:nvPr>
        </p:nvSpPr>
        <p:spPr>
          <a:xfrm>
            <a:off x="0" y="1628800"/>
            <a:ext cx="9144000" cy="3456384"/>
          </a:xfrm>
        </p:spPr>
        <p:txBody>
          <a:bodyPr>
            <a:noAutofit/>
          </a:bodyPr>
          <a:lstStyle/>
          <a:p>
            <a:pPr>
              <a:buNone/>
            </a:pPr>
            <a:r>
              <a:rPr lang="tr-TR" dirty="0" smtClean="0"/>
              <a:t>     </a:t>
            </a:r>
            <a:r>
              <a:rPr lang="tr-TR" sz="2800" dirty="0" smtClean="0">
                <a:solidFill>
                  <a:schemeClr val="accent6"/>
                </a:solidFill>
              </a:rPr>
              <a:t>Türkiye'nin ortalama yükseltisi en az olan bölgesidir. Marmara Bölgesi'nin en önemli yükseltisini, güneyde Samanlı Dağları, Trakya kesiminde Karadeniz boyunca uzanan Yıldız Dağları ve güneydeki Uludağ oluşturur. Bu dağlar orta yükseltidedir. Bölgenin en yüksek dağı ise 2543 metre ile Uludağ'dır. Bölgenin en önemli düzlükleri ise Trakya'daki Ergene Havzası, Anadolu yakasındaki Sakarya ve Bursa ovaları ile güneydeki geniş plato alanlarıdır.</a:t>
            </a:r>
            <a:r>
              <a:rPr lang="tr-TR" dirty="0" smtClean="0"/>
              <a:t/>
            </a:r>
            <a:br>
              <a:rPr lang="tr-TR" dirty="0" smtClean="0"/>
            </a:br>
            <a:endParaRPr lang="tr-TR" dirty="0"/>
          </a:p>
        </p:txBody>
      </p:sp>
      <p:sp>
        <p:nvSpPr>
          <p:cNvPr id="4" name="Altbilgi Yer Tutucusu 3"/>
          <p:cNvSpPr>
            <a:spLocks noGrp="1"/>
          </p:cNvSpPr>
          <p:nvPr>
            <p:ph type="ftr" sz="quarter" idx="11"/>
          </p:nvPr>
        </p:nvSpPr>
        <p:spPr/>
        <p:txBody>
          <a:bodyPr/>
          <a:lstStyle/>
          <a:p>
            <a:r>
              <a:rPr lang="tr-TR" dirty="0" smtClean="0"/>
              <a:t>…</a:t>
            </a:r>
            <a:r>
              <a:rPr lang="tr-TR" b="1" u="sng" dirty="0" smtClean="0">
                <a:hlinkClick r:id="rId2"/>
              </a:rPr>
              <a:t>www.</a:t>
            </a:r>
            <a:r>
              <a:rPr lang="tr-TR" b="1" u="sng" dirty="0" err="1" smtClean="0">
                <a:hlinkClick r:id="rId2"/>
              </a:rPr>
              <a:t>sorubak</a:t>
            </a:r>
            <a:r>
              <a:rPr lang="tr-TR" b="1" u="sng" dirty="0" smtClean="0">
                <a:hlinkClick r:id="rId2"/>
              </a:rPr>
              <a:t>.com</a:t>
            </a:r>
            <a:r>
              <a:rPr lang="tr-TR" dirty="0" smtClean="0"/>
              <a:t>...</a:t>
            </a:r>
            <a:endParaRPr lang="tr-TR" dirty="0"/>
          </a:p>
        </p:txBody>
      </p:sp>
    </p:spTree>
  </p:cSld>
  <p:clrMapOvr>
    <a:masterClrMapping/>
  </p:clrMapOvr>
  <p:transition spd="slow">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755576" y="620689"/>
            <a:ext cx="7776864" cy="5238110"/>
          </a:xfrm>
        </p:spPr>
        <p:txBody>
          <a:bodyPr>
            <a:normAutofit/>
          </a:bodyPr>
          <a:lstStyle/>
          <a:p>
            <a:pPr>
              <a:buNone/>
            </a:pPr>
            <a:r>
              <a:rPr lang="tr-TR" dirty="0" smtClean="0"/>
              <a:t>     </a:t>
            </a:r>
            <a:r>
              <a:rPr lang="tr-TR" sz="2400" dirty="0" smtClean="0">
                <a:solidFill>
                  <a:schemeClr val="accent6"/>
                </a:solidFill>
              </a:rPr>
              <a:t>Yer şekillerinin sade olması nedeniyle ulaşım kolaydır. Güney Marmara kıyıları girintili - çıkıntılıdır. Erdek, Bandırma, Gemlik ve İzmit körfezleri önemli girintilerdir. </a:t>
            </a:r>
            <a:br>
              <a:rPr lang="tr-TR" sz="2400" dirty="0" smtClean="0">
                <a:solidFill>
                  <a:schemeClr val="accent6"/>
                </a:solidFill>
              </a:rPr>
            </a:br>
            <a:r>
              <a:rPr lang="tr-TR" sz="2400" dirty="0" smtClean="0">
                <a:solidFill>
                  <a:schemeClr val="accent6"/>
                </a:solidFill>
              </a:rPr>
              <a:t/>
            </a:r>
            <a:br>
              <a:rPr lang="tr-TR" sz="2400" dirty="0" smtClean="0">
                <a:solidFill>
                  <a:schemeClr val="accent6"/>
                </a:solidFill>
              </a:rPr>
            </a:br>
            <a:r>
              <a:rPr lang="tr-TR" sz="2400" dirty="0" err="1" smtClean="0">
                <a:solidFill>
                  <a:schemeClr val="accent6"/>
                </a:solidFill>
              </a:rPr>
              <a:t>Kapıdağ</a:t>
            </a:r>
            <a:r>
              <a:rPr lang="tr-TR" sz="2400" dirty="0" smtClean="0">
                <a:solidFill>
                  <a:schemeClr val="accent6"/>
                </a:solidFill>
              </a:rPr>
              <a:t> Yarımadası </a:t>
            </a:r>
            <a:r>
              <a:rPr lang="tr-TR" sz="2400" dirty="0" err="1" smtClean="0">
                <a:solidFill>
                  <a:schemeClr val="accent6"/>
                </a:solidFill>
              </a:rPr>
              <a:t>tombolo</a:t>
            </a:r>
            <a:r>
              <a:rPr lang="tr-TR" sz="2400" dirty="0" smtClean="0">
                <a:solidFill>
                  <a:schemeClr val="accent6"/>
                </a:solidFill>
              </a:rPr>
              <a:t> özelliği gösterir. </a:t>
            </a:r>
            <a:br>
              <a:rPr lang="tr-TR" sz="2400" dirty="0" smtClean="0">
                <a:solidFill>
                  <a:schemeClr val="accent6"/>
                </a:solidFill>
              </a:rPr>
            </a:br>
            <a:r>
              <a:rPr lang="tr-TR" sz="2400" dirty="0" smtClean="0">
                <a:solidFill>
                  <a:schemeClr val="accent6"/>
                </a:solidFill>
              </a:rPr>
              <a:t/>
            </a:r>
            <a:br>
              <a:rPr lang="tr-TR" sz="2400" dirty="0" smtClean="0">
                <a:solidFill>
                  <a:schemeClr val="accent6"/>
                </a:solidFill>
              </a:rPr>
            </a:br>
            <a:r>
              <a:rPr lang="tr-TR" sz="2400" dirty="0" smtClean="0">
                <a:solidFill>
                  <a:schemeClr val="accent6"/>
                </a:solidFill>
              </a:rPr>
              <a:t>Kuzey kıyıları dik yalıyarlardan (falezler) meydana geldiği için bu kıyılarda fazla girinti – çıkıntı yoktur. Boğazlar, eski akarsu yataklarının daha sonra sular altında kalması ile oluşmuş </a:t>
            </a:r>
            <a:r>
              <a:rPr lang="tr-TR" sz="2400" dirty="0" err="1" smtClean="0">
                <a:solidFill>
                  <a:schemeClr val="accent6"/>
                </a:solidFill>
              </a:rPr>
              <a:t>ria</a:t>
            </a:r>
            <a:r>
              <a:rPr lang="tr-TR" sz="2400" dirty="0" smtClean="0">
                <a:solidFill>
                  <a:schemeClr val="accent6"/>
                </a:solidFill>
              </a:rPr>
              <a:t> tipi kıyı özelliği gösterir</a:t>
            </a:r>
            <a:r>
              <a:rPr lang="tr-TR" dirty="0" smtClean="0">
                <a:solidFill>
                  <a:schemeClr val="accent6"/>
                </a:solidFill>
              </a:rPr>
              <a:t>.</a:t>
            </a:r>
            <a:endParaRPr lang="tr-TR" dirty="0">
              <a:solidFill>
                <a:schemeClr val="accent6"/>
              </a:solidFill>
            </a:endParaRPr>
          </a:p>
        </p:txBody>
      </p:sp>
    </p:spTree>
  </p:cSld>
  <p:clrMapOvr>
    <a:masterClrMapping/>
  </p:clrMapOvr>
  <p:transition spd="slow">
    <p:newsfla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827584" y="0"/>
            <a:ext cx="7125113" cy="924475"/>
          </a:xfrm>
        </p:spPr>
        <p:txBody>
          <a:bodyPr/>
          <a:lstStyle/>
          <a:p>
            <a:r>
              <a:rPr lang="tr-TR" dirty="0" smtClean="0">
                <a:solidFill>
                  <a:schemeClr val="bg2">
                    <a:lumMod val="60000"/>
                    <a:lumOff val="40000"/>
                  </a:schemeClr>
                </a:solidFill>
              </a:rPr>
              <a:t>TOPRAK ÖZELLİKLERİ</a:t>
            </a:r>
          </a:p>
        </p:txBody>
      </p:sp>
      <p:sp>
        <p:nvSpPr>
          <p:cNvPr id="3" name="2 İçerik Yer Tutucusu"/>
          <p:cNvSpPr>
            <a:spLocks noGrp="1"/>
          </p:cNvSpPr>
          <p:nvPr>
            <p:ph idx="1"/>
          </p:nvPr>
        </p:nvSpPr>
        <p:spPr>
          <a:xfrm>
            <a:off x="467544" y="548680"/>
            <a:ext cx="7125112" cy="4051437"/>
          </a:xfrm>
        </p:spPr>
        <p:txBody>
          <a:bodyPr>
            <a:noAutofit/>
          </a:bodyPr>
          <a:lstStyle/>
          <a:p>
            <a:pPr>
              <a:buNone/>
            </a:pPr>
            <a:r>
              <a:rPr lang="tr-TR" sz="2000" dirty="0" smtClean="0">
                <a:solidFill>
                  <a:schemeClr val="accent6"/>
                </a:solidFill>
              </a:rPr>
              <a:t>     </a:t>
            </a:r>
            <a:r>
              <a:rPr lang="tr-TR" sz="2200" dirty="0" smtClean="0">
                <a:solidFill>
                  <a:schemeClr val="accent6"/>
                </a:solidFill>
              </a:rPr>
              <a:t>Trakya’nın kuzeyinde, Kocaeli Yarımadası’nda, Güney Marmara’nın doğusu ve güneyinde, asitli, koyu renkli ve organik madde bakımından zengin topraklar bulunur. Ergene çayı havzası ile Güney Marmara Bölümü’ndeki ovalarda </a:t>
            </a:r>
            <a:r>
              <a:rPr lang="tr-TR" sz="2200" dirty="0" err="1" smtClean="0">
                <a:solidFill>
                  <a:schemeClr val="accent6"/>
                </a:solidFill>
              </a:rPr>
              <a:t>vertisol</a:t>
            </a:r>
            <a:r>
              <a:rPr lang="tr-TR" sz="2200" dirty="0" smtClean="0">
                <a:solidFill>
                  <a:schemeClr val="accent6"/>
                </a:solidFill>
              </a:rPr>
              <a:t> topraklar, Trakya’nın batısı Gelibolu ve Biga Yarımadası çevresinde ise </a:t>
            </a:r>
            <a:r>
              <a:rPr lang="tr-TR" sz="2200" dirty="0" err="1" smtClean="0">
                <a:solidFill>
                  <a:schemeClr val="accent6"/>
                </a:solidFill>
              </a:rPr>
              <a:t>rendzina</a:t>
            </a:r>
            <a:r>
              <a:rPr lang="tr-TR" sz="2200" dirty="0" smtClean="0">
                <a:solidFill>
                  <a:schemeClr val="accent6"/>
                </a:solidFill>
              </a:rPr>
              <a:t> adı verilen kireçli topraklar yer alır.</a:t>
            </a:r>
            <a:r>
              <a:rPr lang="tr-TR" sz="2200" dirty="0" smtClean="0"/>
              <a:t/>
            </a:r>
            <a:br>
              <a:rPr lang="tr-TR" sz="2200" dirty="0" smtClean="0"/>
            </a:br>
            <a:endParaRPr lang="tr-TR" sz="2200" dirty="0"/>
          </a:p>
        </p:txBody>
      </p:sp>
      <p:sp>
        <p:nvSpPr>
          <p:cNvPr id="1026" name="AutoShape 2" descr="data:image/jpeg;base64,/9j/4AAQSkZJRgABAQAAAQABAAD/2wCEAAkGBhISERUUExQWFRQWFxoYGBgYGBoZGhkaGhoYGhoaGhgYHCYeFxojGhcXIC8gJCcpLCwsGB4xNTAqNSYrLCkBCQoKDgwOGg8PGiwkHyQsLCwsLCw0LC8sLywsLCwsLCwsLCwtLCwsLCwsLCwsLCwsLCwsLCwsLCwsLCwsLCwsLP/AABEIAL8BBwMBIgACEQEDEQH/xAAbAAACAwEBAQAAAAAAAAAAAAADBAECBQYAB//EAD8QAAECBAQDBgQEBQMEAwEAAAECEQADITEEEkFRBWFxEyKBkaHwMrHB0QYUQuEjUmJy8RVDgjNTkqKywvIW/8QAGgEAAgMBAQAAAAAAAAAAAAAAAgMBBAUABv/EADARAAICAQMDAwIFAwUAAAAAAAABAhEDEiExBCJBUWFxE4EFFDKx0TORwSNS4fDx/9oADAMBAAIRAxEAPwDlFnlX35RZZflA50sLAckMbgtvAPyKv+4v0P0jGSXlnZ4pPbhhypv3ioUNRWFxgZgI/iEjmkV6+vpB5SSEsS7as0HSXDM+UEhZWEzKd7AABqXd72NRFv8ATwQ2Ys71FbNvf94MtQDOQOcTLnA2IfkYY9VWiYZXH4Ar4drnL5nrvT5NEf6cATXUEUGgIHW7+EWncRYlIS5Fy4A9bwuvFKWMvdS+uYE+AEHHHke7dL7F1ZiwlIlkKK3yvR3JuQ7auYMmZNNQlKRsXf0tAVy+zL9mnKKBTi7UqbF/dIPh8QtRqnxCgQB4GJlSVpX8/wAC9Vq0DmYZaz3zTYUDxKuHy3BqG00MNC56CJSrWFvNkXG3xsW8ElK0xLDkpUUE0ul9RtDKDWsVm4ZKqF+RGmsLS0TXUkEMDRSq6abwdLJ3XT83+4nJirdMcJ2h3hfE1Slf0lsw+3MbxjzcHMIbO73oxHlEy8EoCkwtoGiYxjHuU1f3KU01y0fRJU0EAirh/OsHjC4DxKWJKUzJyAtNCCQmj92/IiHjxaSP96XcJ+IGpqBQ6gHyjXTTVkbjweM3FoAptb9/SNBzf7xl4uWp3IoH33faGw5E5eCAYDi1UHMxZ+UBmAkvXp9qxZXJSd0DUIqwjxVWIBEMElJggRVFpprAwYNAstniDePZYjK0ScSYLIvAoaSIFnIgxRSB4xdUVEQSKYlHdPvWPQXFfAfesejH67+p9j1H4T/Qfy/2QmEt4xKVgRJo7x4IZow/G4WTuk4x4Xg92w3EVE0fWJMusSlAPWJ2FwwTm+3gSmpSqclwCCg82Y3iZnD0G3dUNU0is8fxk5btXpz8YbY7VEW5TlFRcX4K2W0uTLnSVozP3gR8Q0tfaD4DCFu0/SO64LhzVjQF4dIe8IY+UqWM0skAmqXoSWqBZ7wWv6u3DFRkp9r5HVywaEOOdawriFFAcFKEuB8JNd2FdBbbnSZiZ1etLc9vC8UVLntppZv6X/8At7aEx28gRuPkmUZige8kpLg5RWzdQ149/p/dC+0srKA/eNAXI1DUfcw3LTFzWp529tHOb4GwzbuxFOAVly52BAH9VCTd7l6mKzMCxfOXfMXGoc/L5RoKdr8n2ptCk1LDv5iAaFJqX3ZtByuw5wnJvkuY8iWzVgMNjEp/WDQCx0cQ7hMbLzJqCMzN0alYvKy5XDGnv5ekQqWGdhHKSu6EdQovdHZHg8l37NDm/dB1fUbxZHDpI/25en6E6O1G0c+ZgfBMVnkhxVPd6szehEOlAjZi1KKaEplnEL4zTUV+Xv1g4aMz8RcSEiSVkOxTTd6eicx8IJOtyGtWyBLN4G9vekSonJ2i2TR1AFwBzPIX0+cZ/C+J9tmIDBKmDF3BCSCdjW2kWVJFJwat+gVaWMQS8Z54mozijLTMQ9dACouzEBRCWvE8S4qJQFio6EtQfEfo2phqnGrFPFLUlXI5Nlv5QEyK0icbisqCoVU4AG5JAHqYrg56lZwWdKsrixoDr1YiC1K6A0vTZZMvd3iTIcmAYHFrmuWZLlu6oEgEgHMaFwHpAV8TKZikhIIcJSa1U6AQemcHwMR9RchrHK2hyVIUFElQKdGDEdS5fyg1XvC+LnEKQkXUr/1AJPyA8YjGz1pypl5SpWhBNN6GgG/QCOckgVFyr3GSecVB5xJREAQQJTEk5SaN+41j0VxI7h96iPRkdaryfY9F+Fv/AEX8/wAGfi8UE0AKlGyR99oLhkq/UXcu2g5A6gQtJxEkZiCxN3fN084JJVNXVJCE6OHJ51jLeJ1uq+S5HGo23IbpaKTMQhNyB7+cLq4eo/HMURsAE/KCYbh0sfpBPOvzgdONcu/j/k5YF6+4Hh5cqmKuaCn6aEQyTWLqk0A8vfhFQIictUrM3M3JtFiIS4oGSDsoH35wxicUlAqfDU+EKLTNmJYpSkFi71a7NvDsMGmpPZFbHFpqT2Q6dHjzaRQzkklILkXAiSTt+8JoUWLRYANA0jlFgfbR1HFrMREoY0IA05eMQgCPRAcMjhwBmYUgEJoTq1fXrTS8BTi2LKSznqABQF+beoh1KtxT3rpFVyAGatRVtdOjQXPI5ZNe0h7hOPMtVSyDceVRzGsdWlQI+Rj54cMyhlUW2LkVN618PZ1+H8YXKoe8nb7bfKLeDMorS+CJVA6kxSfhELKStILOQ+5BT40URXeBYXHS5o7p6jUQ0UvrGgmnuEn6Cs/hiFIEthkSAGLmiWYGtbC8ZhwQQssls3xNypUdBG89bRSZJBd9h11g4yoXKOo5ybgUhilNsxf+4uo13NYCcGhWZ0g5gxfUbcrmN3E4UBLjT1jLUO8WGv2i1BpopZVKL5F5+ESsMoOHfUVGtI9KkJQMqQANut+vWGlSyOkDIg9uRNtbC+FwqZYZAYbOdOpiRhUFjlDhRUOSi7kc6wcCKhLevziaR2pveyglAqB1AYHYFnbyEUm4KWV5ynvUq5FrWLQwQYqs1jqRFtcEswiqd4l4tkiSLFsWoZC3L5iJj2OSyT71EejL6td/2PQ/hr/0n8/4QkZCXdgTu0RNxYSoAvpWjVOW77+7wSZJUkkGhBqDeKBD3r1EZLXhlCM5buwCuMSyCSCAA9r2bXcnyO0WXxFIJABJBP1tvUEdYZLcvfsxJAZqeUA9PoavTZ9nqFf9USGoQ+Vi4Px8n2qfDeKTOIBUtZSLBnN629CD4iGtmGm3SAcRlfwl6Ufyb7QeNRc1t5K+TItSr1K4LBoSlJarAv8AbaIxKpijlQMop3uR253iJeNRkTmUEUoFPpepZ/CLrx8uvfTT37MHO9VvkpyctTb3DSJAQANBvUnx1iVLhWdJUSVBRBy0Hn9W8oqMGtn7VT6UGwEKr1ZKjGtTYabiGUBlJcadQPrygYxZ/wC2vy/ePfkSST2imJt0DfeJOCU3/UV5DXl4wVRI7a/9JGJIURkUwNGAIPTyHnELxh/7cwnoOfrT1hmWmnQa6xIJMRsQ/dFJM5w+Ujr9OUFSpnOwOttiOhMeSBHiaePuvjaBIUqdgW8Ysoi+3y6RZSWNaRBEcE5pi8vi6UkFOYHQhKnHiAQdfON/hf4ozUWHA1AY1q7a+EY0s1i3LY+/SLEc0oqkDqrg7WTMSsOkhQ6/OLpSK+A9+ccQqcsAGWTmcVg0njWNYEZTSuZKQlwblQt3WoNxFqHUp88jYy1HZFDhmpCp4eArl78I5yb+JsTm7qBlzuLPkdVDW4GWv7w/w3j61zEiYwSU1dh3mRV3sT2jeEPjmjwmS4xfoOr4eRY0A9On7wn+TLtXpb0aN8NAlp2h6yNC3hizI/JHo3t6jpBMFw4sCrUe/CNc25wOSHAflEvK2qIjginYmMCdLXv9GjF4hKM1WRLpyqKVE91aFNmQpOi0GtNY2T+JMLftUg6ggg0rZntXpCvEeOYdQBTNSrvBBatS5FuQVAqdumwpYq3SEUpoxvr4QSXEzJJBLVc/5j0sPT/MXU0Zri7oDiw6T71EehjGSAEm42rzEejN6p3P7G9+HxrE/n+DcxfDpUz4kurcUPnGJN/DMwE5VAtbS/g0dHEBRMDPFGfKK2lHIr4VOTeWabVHWkAXKIFiKUcN9I7cVgPEcIFyyDV7WodGfWK76SPhhScn54OJmKSkOSwG8Z2MxhmukMEarNvDxaLKwii5JzrFswYA9BT/ABaCSMAzFSio2/p6NtCUoY9+WLTjHe7YX8oClIdVBcKId+hqIKEMGv1Pq8eztRvf0ihUz6+7QjdiLcnuxaZLmlRKVADQZel/F/PlEdhOakxOv6bdffnFf9Qt/DVW9LcoseIEUyKeuha7XHjDVa2aRZcZVSX7Ey5M5gO0TS/dv9RDIdrwpN4gzdxRcPT5NvEpx5JAEtZc7EAXHjv4wvS2M+m6sfRw9c1JCC5JYpDuGDhRLsxiyfwliCKqAvQk7uLa6ew18P8AiBUmWB2K0uSVEuN+T0GW7awY45c9AKVrlh6HUgONdDfwEaOHpLW4qeRR3exlYrgM2X3VLIB1FabAu3pDvB+BqXmUV9065S5NXLA9B4CIXgli8+YeRb7QNOGWzdrMbdx7NvUw1dE7t8Cnmg/Juf8A8+j+dT7kU+UZM3ATwpQTLCgCWOYDMBY312iqMJMAIE6bVrGtAz+P0EbcniBSLnxrEvo4vwD9TGcsMapyOzZYZxnFKsxDcwfDnHkz5pLmUw/uBo4D06x00/DyZjqVKTmVdYorRi56DyhdWGlAFioOGNR4UA30iu+kleyCcoeCmB4YFJ7RRIDtTUWd+R+RgvEpKES2SCWUXVzej6OwIiieJhKBKllKlgd4nuoQHutT7UAF/m3w5l4cpC1KSrMnOQxLk94Av3dAeUZk8GaHfLw+PYvwhjcKXlcmAqY/hFgvaEp/BZktWWYo2ulRqNDXx9vHpkgsQFEOQX1poDRhSHRUJK7KMoaXVh/9XKKJ7QVrldvQtDMv8UzUkUWoc0bNUkVbnGfknJsUqPNx7r6RH5iaGdL1ZhoNfHaCjJpbMZoae37nTp/E6iHKBaz1+UFH4lo3Z6fzftHJJ4iP1JKSBz+3XyhiXiQr4YL62ReQJa4o0sTxNal5vhawGn3huRx1LMtAc3KWrpURjOdBHnYbQEcs07sWps6BeOkqZlsT/MGPnY0h/BYcEOfnf39I4KcrNMSli3xFwRQfV+t43ZGLWiU4UoOsAVNGBKvmmLv5praQdJO6Og4nhUiUq+nPUR6Ocn8amlOUqcHcDSt2iYRkyKbtGp0ko6PuPq/EkyndkcyZyeVhrrrt4VX+JZgLEYegc/xgNa32APpYO1+P8KASChCGHxMhLjm7O2h8IQ4QtOdKFS0LSS1UJcc3aoZ7xYeSpaWVU4u/Y2MLxaaZiEFMuvxtMDpJNgHeykdXNBQxrTDbr94XGBlZswQkKe+UO/W7webo59+zDkC6OQxcohawQfiPk5r5QsS/hHZfmEjU/L5wjj15wMizLNXIAJLhhekVn0lu0VnGN8nM59PGCCQv+VXkftGpOwRFVT1FgySpKQxJBoXa3LncQti5/ZIKhi5iqs1G1J5kbV/Zb6dR/UxkYJeTOxeCLFKsyd9D6i32iizbl4Q5ImLxBBQFFhlBOrEnMSaXJvyjVwn4aFTModkkavq1OghaxOT7SU5XXg5+ZJKg1RpT6RscP4P2Upy+fR7gWDjQl/KNzCcLlyqpFdzUj7RcYd6k11i3gwqD1SYU5SlHSc7jE5ZalLSWSCTZzy5vC3+ooErtK5MxSKXYtTcXPQRs8eM0hPZEmWzEIY1BF2gfCMDNAHaNkr3VDvV+T/W0W/zMtVUVvy8DMmT09p2dXZyWo3v5iM1ONkKJmFKzlarKIFSLAsDT1EdovAJJ/aKysChranatekMeWyI4FEwPzicsogH+IzBrO160uB4wzh5iCtSHcoAKmtV6PuG218ts8OToA+lB9IFN4eQHHv7RKyN+QXhS4RhzOIJKlo0lgkmjUZ9X112O0LYjiYCUEgjPbfl0qQPERqqwoJO5vz6xcYZLUEGm0KaV8GBi5qSSVAlKSAUhTJWoszjUikakniJUQkHIUpS5vTvAJIsQ2p3hWV+H5ilTu1pJoUFSg77vQgB2vcQ/J4ahKR/GSWYOSCdqnWFOUJfq2LFTiqRfjMhKwFICipqhnDCrnQNyjnDw5O6q1+I9Y6vKhAftAA7OGIBZ9IwOySlJAmqUqqRmlpDOGCnckM9t4y80cd9khtS5ezM3FYcISkBKlXL5lOGZqje0AXLcFkqJ0Yr71w42Db1jrMHOwyZffBWo1+Ev0FWYdYAZ8kKKkoLM2VSUqHWppaEuOlbNMsqTru49TnMNMuAkhywfMaZwNbFqwfE4oILAM4J8a0bUlo2eIYlEzLlNv6QL9HLRhTcSsKylUtwHPxbPVhSFpNvgByTk6Ljiydjp6i/QUD7xCuKpZ1JUP8+b0J8IPJ7RQBOXKXDpe9tfGDL7xKmCaBIADMzgltzBOOl7oR2b+orhZbqWsi5ZL17o1d6gmNXslLlpCe8RmcC7lmLa0pTaF06RZKCylPlCQa89AOZPyJhb3ZYwZlWnTuVV8MejMSVqVnIWokkutQSAS7skdfWIg6osdPCov5Or4hxrEy1LUEoVLBLApUDlTLCiQsO7qzJDp8YmfxRMtgAQTpLQ/nlHzgc/irLUyCUocKUFBwyQokIuoAKDtXYGHJ81EsOpTA7a9AzmNtaI22ZjlN1sL4vicwLAEpSk5QXdPQhj4V5wJHF5ushY6KQw9RtCk7Eye1E0JXn/ALsoVZswDkilqDrHS8OKZksL1IH1eAjljJumHo8P/Jiy+JTaZ5JQCWJK00oK89f/ABi+K4khPw946kghI8DfxjT4+gfl1sknKxYULv0tWOKnIN5imH8iS77WuaRXz5prtRDxpPYPiOJrWq2fZTjKPfLlDXDpUhC3nqE2YUuEjvZK6j4QdnreFjgVsyx2aT+gFlDUEt8P9prXSkAnS1IpLArVTnpubs/pFTVpdvkbGPhcncSeKSGACgK2Yj5hhAMdxhKCW7xOgPIVJ8Y4hOLmWORy2UPcVfX36QzhVzCTmCQOW9oN9RKickZQVs6aZ+IRl7qTm5mg8r+kasvFp7HtVEBLZjq24petI41RYRs8P47lSEzHIZnF25jX3eCxZ7feLjk33DArCFTJSgt1AhKWCQmtMu7EUoX9c7jvFsSligZQWsmvP4rahuYhvFflcxUlZQtdCqW4NwaiwPO7PDGImyVSgJkwLKdQwUTyHp084dLjZjdlujnU/iTGABxrohNfNfsxv8E4iqZLSFpUCBVRyso6sAbXjJw65QUoqSSkg5bOPCx93hftlgAImzQAzOoEttRI99BCYZqVyZ2uMvY7VC94uVRxH52c1ZswgF/iawIuBz9BtGyn8TJCQChTsNf2h0c8JeQpQcabGJ6poLiSVgrWKFKSlIbL8V3LxReKmICicOQxGUkhQIIcuE2Y0hjD8ZlEPmA3Bof3gWM48kJaWQVOKKzANrUCh98oJzVfqASRjY7iK5j5lMNAAyf38YXA5xqTcBMmMoSpIDGqZii5alkgDvM/UwrjpQAYpAWksQgulmGpL5gX+VYz8mKX6pMtfVg0oyiqMufhgsZnILNpb/Dj/kYzVoWzZVmtKDbLrqwFecbcsDWg3gmKwCVodBVmFRlLPSzwzDhnkTkqETyxg9Ljt4ZiIQQoHKsAEnzo1q91gIZVi11aWSz68um+0ERgJiMiihTfqdYLOfXSCKlgu5uXhWWDg+5Fvp80Jdrqv7iIxy/0yyefMbHzMMSUKcm1Aa6PcA8oOe7egiyVH+U+JAhbt8DJZ8ULio2VngqYEkOSXFy1WJ1f5PvC6kBKsgmqdidLVqKc3bkIZCXIJP2iVSQRWnPUbHn0tE34M5tXbrcCjDklgpbnR9+nODYzBIzEBSmDAkG5FCQ2j26DcwTDoMusz4q9n/V/VyYVezszsWCEjT7CJboOCrgrJlBL1UepJ2j0XWnb3aPRGm9y3hyyp7Lk6IyMFMWpKuz7UpAUHyryqCSxAIJpl8KQXjPAJeIAJICgwFaNWjA3rDHEvw9KmhTiqsxqAoBSpXZOAdgEkM1QId7NgByp5XjWavkpNKtjmpH4DkscxVyanzJ2jX4XwpGHSoIzVLkkkuwA8PCAJw2L1Vhz0SsfI0/zFJf5vMUFckKyqIYLuSyTXQMac3iEkuETXuU4zjStXZIc/wAzC526CMfF4JKHf/qlNG/21EBid6M4GwhwcWmIUpsj2cCnMh6lzWsZmMC11C2JLkkO9/r8opZZRb53Ep92wsiXMIHey0ZncgvUvqaepik6VON5gsBrRiC461HRov8AlJwciY/LKzwJMuasnvkMbFLa0rqzevOE88Mtw1RW6VFk4aZoofFm1NBZPRtb2pF8JLWFAqNMoDOb1c1DVhzKQA9TSvveJy08IG2IlkU9gazApmJSAMx8IXxPaKUUhkJ3NyCBbUa+V4HkSklwpTByojWmop1iUh0cEV8hpc8qYjugihNC/Q9NIJLwqx/uGnJ9X1MUwyCs5lWYZU7czzhtj72jm62K8ou2AXw2aUH+IaVdmLAbDc/SE5U1RDBczT9DEAvvfrGsZqi4zG3vrC35BIF1b/EYfkljpKFiVL/cVGHUGJmPV2YVFafLyhjITUloWnKKlhA/uUQWKRoBz+0OiYAQPP3Z9YVGKbSbOcpNIVxOEW4UhZBAsbHr5x6TMU7KSQWLtUefnSCcQkpKRlzKWLMrJrrT5QrIw6nAOcWLleZiBYeMFkgobWmOx48k1aQ6pbb++Q90ipIOwp7aCJnKl95JL1AZuT3jKxP4kKlVly0Go7oIzVFSHawVCopt0WIYMmmzSOge/vpEpQzEEjo8YyOLEiyXyl2GtRvQVHr4NflAEZj2gypJKc50u1bUidLjwy1klKVakjQVLOpfq/1gGJxKUMAMyzYAV69IR7WUxJ7Tugn4yD+l9b970gqMYlAsrW5dXw5jcubCIabdvcnFCT24X9giQpsy2fUDTkDvWG0AksEknYAl4ESVIzMcuh0dnAd7tFsJj1BORVFqclQpnS7ADVgQXHS7RNWrK2XG43SDKw2X41JSdg6leSX8i0SJqU/CHO6vomo8yYolLx4JiLKcp1sis91fF3iWvyt75Qv2hSTnqk2NgORpbmYaBrHlMaRyBUmnuihb9o9EplMG0DR6BNfpknC0vJ1M3jmRUwKlzMko95aQFJHcC6pBzgAKuxEHx2EVNyFE1UsXOUfE7M5cFr+ekCxuAw82YoZv4mUJWlEwpKktQLSk1DHUWMaIFvKNkosyBwickuJ6lEVYuxNaHvFknkPHSE+EGckze0VmKUH46NcghqN0a8dNOTR+UIY8fwVi3dLl9hAyXkFtnKLTTpEYjDBYYkixpTnCs2UFHN2pApQKAHsvApmCS3/WXStVDwprGVQrS41uNDh6bFSz/wArfEzbfF6DaKTcH/UvwUdxA5GHdToWtTmguOgETi8WJZIWCCHs5sl3oGYnu3u7hhWavhlmGLIpK90Wl4cJ1UaG5cQaYtmq3O0JDiym/hyafzEBZPmMo8ATz0gsiSiZWaFZlOX/AJS5fuhnS51rttHOPqy+sUYq9N+x48RQ3dBX03pqf8XiZSlqqtOXbmNyHhkyclPQMx1cbg38Yqo12EDaWyK+nfVVJFkyw0LT8OogZVZagnmIPQ02v1LxfJEXQtycn6oROHmMP4um3Py39IPIQv8AUrM7Czcz5wWYLMPe0An4sOEoIKmPMC3xNqz+cEm2Ly8VXIaVLCSWFSXO5i6S2o+/OK4fBJQylrWpSgFFgAGqwcmmpt4mDKlS/wCZQb+YOH/4lx5RHsx35TbVB2LrJIOW+hNn8bxEicpIBmy1NYFDd5mqdUprdiIpPmKCiU5ZidACU6auAfi2052XxHGHV/ESpJIa1KUo1GAamjxKj7FzGpKN2OrxwICky0Zb/qduuZ36wlj5EicHSQiYxov4f/IChvfzgyMYksQoGlt66eLxOIkBQBH/AKt5vqI5Sp7liCtcUzLwuDEtZTNQl9mpWxB2O9o014pbkCWFB2+IWYXBgJWpAYgTEA0B0P8ASoVSehbd4qiYHosoOoWMw595Ac+KRBvu3QOTEpVYWfnyhkILpqxFOQd6MB5xX8upQSoBIJFauNWqA1oMtbp/StLOchJI5lJZQHO0KpmgABKm5KA+cLpodBUqbseluGBtch6OQztvzi3EsOFBGiggZTsXUxHl7pC5Qo1fQW3rV4viBMORLEkSxZ/5jWmgERG/AnJgTIw+KcOoEEFnIHgeT/WGEqrr9YT7Ca1clGuuX696JlyZrUS/NCkn/wCJg3Epy6NXsxqcsJBJt0JhOXxCUX73od+nTziJuCmn9OXmSkD/ANjFpWGKaqWmuiUqX8gE+RglBeTn0m2zthJeNQolKVORQhjcfPWPQJeIS9Fq6CUm3UzHj0S8cfUdgwTUa/7+x2HEvw9KmlRIqSVOQCx7IyxzAFFXukQ/LWEpSklylIqXqQKxzvGpUztSqWFISQHmyypS+hlZkg+S+kbRDy6qIdLPY2vyOsaqiZEp7Khr8w4PrGR+Icc4MsN3h3qaaD39YEOEkJY4mbWnxJpaoIDvT7vBjgDRluaVKEKUaXs5LexCssZONRIbtbHJzuGJLZEpBdy71G3Wg8uUPngQLZkAJFip2b+kXNGsDHR4vArlyyUKmKVRkpyp1D2ToKxmSxMurCTFq3M0V523FrsRFP6E/LGXN0KMlCcstOUVc/qV9hy830Um4ZKgxFPbR0KjMSwGDSqgJ7ydnYFQ0pfmBvFkzzm/i4ZMtAfMosrkGZNXPp6T+W8thxyZY8M5yVhkoSybP7qYuUQ7xnEJXMdNhQFr3r0+0Zy8SQcoBKmdmLVtX/GtbRWlFaqR2LJnk+12Hxk3KhGbRJPgS48fiPjGbMMxRzIUMmVgaUOpZjUQedhTNXnmMa/D+kAfCk1LsGH3Z4PlApYCzftEXFFvPKbajSsS7OcQ7gH/APPL+7zgwkziQAalYYOLbP8A4hkRBV8/8RGpvgRK4PuEhg5xdKlkVYszhnSoV568oYRKSlOVIAG4363JgqhS1a00jwU9vCCbKuqU/gLiZvdQb9zQf1K+jQuoEipy9D94ZxaBmVsnu+CafSF1yAoNVuv7Qpvc3encVGvQGhDEVf7GrecAxUhZU6FAM43d20MOFLcxR/fWIvp8vrBJ+TtXc1X9gUzAoV8SR8j6RaXKEtJAdg5+sEy7RTFrGUghwaddxS0C2+B0NM1qoFKWhTgEsS7k68vKLKlS2uKq33NvSM5GEHahISUj4g9nvv7cx7E4ZAokF9yTX1tDdKvk7Uw+LISsKS4IqCKV5R5E1C/jGVX8yAGPVBav9pHSE5k8EMp0qZjt1SYWTNSD8Z8Rv4e2hsVtuDKRvypayrKgomaUUx8lMW5gEQTH8SBJlkFKEsliGKmpmIIc6sDaMDD4lKVA5yRsbFvCN5M5dGUCkiiV95PkXEDJJeDou/IpM4chVQ4evdP0tBcRwGaJYWVZkqCWUWLOzOwfXb5xaciYsns2ScoypDMSPiykmh2HVqsIRnTJgS5LtYAuwLEBjqwPpAVLamQ9+EMYNOUnMlI2IJL+YpDAxaSSl2Pz5jcRniVPWApwGNLenrEysMv/AHQ4YMRoRzFfGOcU+WGm+B1WGd9B8omK4Ogu4/S+wpXnHoC2h8N0dMpeIzqKZaSkaKVkJ5gjMG5KCTFOMyiZIWZSlMpinMEsmxJIcF7DrzgmLkzkzVzSjtJaAnKgVUHScykNcuzpNxaoq/PSqbh01CFLQkkGzkAlJcOBVnvaNqUm7o8qo6VZxEqYgkBeHUB3nZT89fB92A5QafPJU6ZKwQB3u02Fsr0YMPCGJ+FUheVYZSffiIb4bwvtXJJSkCque1aDWM/6uST0jFNNWKysWoWJDEFnLP5x12HUooClDvNUD7RyWJlISshCsyd2br/mNj8PcSr2ayT/ACeFw4+sFgnpk4sDU5btUSrHzEkpWTly/FlFCS1cpNnbqNIS4jj+1IuwDdeofpGxjOBS1OUuk3YWfp7uY5ar0ieolJbeBbtuis2aNfuT03j2InhKNaKegJ0Iq1ddjrApksKDEXFenWB/6VL5nqfL3z5mKSaXJs4oxxR1VXuPy8hAJWrQ/AaPu5FY8vCqLlB7QBj3akdU/EmEhwhDC93udmHSgFoocEUVl/EA1ToG+gFf8RKUWJfURfch1WFXfIof8T9oH2nlzhaVNxGauUDVifHXeL4pWIzZlJQyi7g3e41Y8nd4mvKG44RlDvDhRqT4eMHwpAWh7BSfQiF0pp0b5wUkdYGUvJWjijrUZFZoYnqX89YWmYwJUxHjA+OYJSlCclyVfFVu8lnvv3T1MKq4UnKSUqB2zAs96jSJUY+TTgmaKJwIJBFNjvT/ADFu2DhLuSIxZcxMp797etiIvg8ejO4Pg2jttziZY/KCgoxWk1JmICSX0Ycz75R4YhKi138bVjH4rjBNVlQyg3qOvSC4LDzkpoEgVr0/c+6R30+23ySmr2NIqQkk0zevrEpQlVQATo/KMmauYWNH16/4g3Ds2YZmd6fL6x2jbkPV7FZyAC5bcN9ICJ6HFyDq0FmJNRC6Met3evw+RA+o8IbFWgJbMPLmoI7ocl2zBqU9+ENLxbBgSxFdvK0BPEEzMgKMhSKlNczqArzDgtCczGNoRb1+m8ctQPa13GrgMeApJVYEOQKsD84DjpSkk6pUSUkfCqr058rjWFEAiG8HjCg37puLgjpvzvtEVQY9IYpDelo9KmBQoaO1oqFJNUlpZcFOqSA7Pq4qDyO0WkS05WSecIarkLlbFUMrS2r/AGiYvKQEinlvzEeiL9B0ODq8fOnoolCZiWb48sx7EsRlOmqYJhprh8pTyLA+lD5wSce94xabLygVj0EVR5KbvwUnSwqikhQANwCz7bWjCx2CmZglOZQAcDLQbhh7MbZxIzhOqgW8L/MQrxnBCZLy5lJBLEpZ+lRUQGTCpoC/DOdUND5ftBpeISEoUAy0qBd6KF67MwHjGrI4UjKEt8IZ3Oa2+sO4Hg8tKnZ2pUuH1preKa6ScJc7DZ5PqUkt0OYefnSlSbKr+3OsZXHeHIAzpZNaizvqBv03jZTISKAANYCgpHK8ZJ7ZYJNKCp2Hzg+oaUNyWrQiJbmsShLWrFUkO1dH5wTOdTGY1QUXly7AFS5uY/xEhL2yuejxVMtQDZnJN+poIKVGPVO0RqZeh0qxu8nBVJNXIf5/vB5K1JcixNXqD1BoYoUkR7tI4Fdk+zdehebOllypDGtUFtj8Jp5NEdmFDuLSoEWV3VU0c90f+ULomByNRrAJaM4YEOCT5n5QSlpNBYta70aE6cmWgJJBVmfKCCQGYuQSNqQAT0btyMWThg3eYlmf5QKXggaqHg8BcWMWOnsDxWAC6g38fERThvDMlzm6gfSLYnDlFUmnrA0YxQ2PvlBW2qTDre6F8bP7xLG7MPlDGBSxc/Eq6RYDTyFIvOCSMzEGF5EwpL3LQXKoityk0ZVNfSICtRSPTA993iTDEc7PKDl48JRJpHmeJzMzRBNEGZU77dNIrNLknnDK0pUnOKKFCPrC7RyZFMWVhElyResWXgksC24ua2fW1Y8vDEn4lD38oj8qW+NXnDVLbkU4O+C8vCoBDJD2ueb68z5xuYUoWMqAyv5Dr/YdehrzMc+JJf4lV584YkIKP1E61q0Lkk1uMUWvBsBIa7x6PYSZnllSvjBZX9Wyjz0O9DvExXaaY6CtH//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028" name="Picture 4" descr="http://www.forumacil.com/attachments/marmara-bolgesi-26711d1355993747/marmara-bolgesindeki-daglar-harita.jpg"/>
          <p:cNvPicPr>
            <a:picLocks noChangeAspect="1" noChangeArrowheads="1"/>
          </p:cNvPicPr>
          <p:nvPr/>
        </p:nvPicPr>
        <p:blipFill>
          <a:blip r:embed="rId2" cstate="print"/>
          <a:srcRect/>
          <a:stretch>
            <a:fillRect/>
          </a:stretch>
        </p:blipFill>
        <p:spPr bwMode="auto">
          <a:xfrm>
            <a:off x="4895528" y="3770138"/>
            <a:ext cx="4248472" cy="3087862"/>
          </a:xfrm>
          <a:prstGeom prst="rect">
            <a:avLst/>
          </a:prstGeom>
          <a:noFill/>
        </p:spPr>
      </p:pic>
    </p:spTree>
  </p:cSld>
  <p:clrMapOvr>
    <a:masterClrMapping/>
  </p:clrMapOvr>
  <p:transition spd="slow">
    <p:checke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11560" y="0"/>
            <a:ext cx="7125113" cy="924475"/>
          </a:xfrm>
        </p:spPr>
        <p:txBody>
          <a:bodyPr/>
          <a:lstStyle/>
          <a:p>
            <a:r>
              <a:rPr lang="tr-TR" dirty="0" smtClean="0">
                <a:solidFill>
                  <a:schemeClr val="bg2">
                    <a:lumMod val="60000"/>
                    <a:lumOff val="40000"/>
                  </a:schemeClr>
                </a:solidFill>
              </a:rPr>
              <a:t>AKARSU VE GÖLLERİ</a:t>
            </a:r>
          </a:p>
        </p:txBody>
      </p:sp>
      <p:sp>
        <p:nvSpPr>
          <p:cNvPr id="3" name="2 İçerik Yer Tutucusu"/>
          <p:cNvSpPr>
            <a:spLocks noGrp="1"/>
          </p:cNvSpPr>
          <p:nvPr>
            <p:ph idx="1"/>
          </p:nvPr>
        </p:nvSpPr>
        <p:spPr>
          <a:xfrm>
            <a:off x="0" y="836712"/>
            <a:ext cx="9144000" cy="6021288"/>
          </a:xfrm>
        </p:spPr>
        <p:txBody>
          <a:bodyPr>
            <a:normAutofit/>
          </a:bodyPr>
          <a:lstStyle/>
          <a:p>
            <a:pPr>
              <a:buNone/>
            </a:pPr>
            <a:r>
              <a:rPr lang="tr-TR" dirty="0" smtClean="0"/>
              <a:t>    </a:t>
            </a:r>
            <a:r>
              <a:rPr lang="tr-TR" dirty="0" smtClean="0">
                <a:solidFill>
                  <a:schemeClr val="accent6"/>
                </a:solidFill>
              </a:rPr>
              <a:t>Sakarya'nın aşağı kesimi,Meriç nehri, Susurluk ırmağı,başlıca akarsuları oluştururlar. Bölgenin yükseltisinin az olması, akarsuların akış hızını azaltır. Bu nedenle bölge akarsularının enerji potansiyeli azdır. Ayrıca akarsuların yatak derinliklerinin azlığı ve yüzey şekillerinin elverişli olmaması, baraj yapımını zorlaştırır. Bu nedenle Marmara Bölgesi'nin, hidroelektrik üretimindeki payı azdır. </a:t>
            </a:r>
            <a:br>
              <a:rPr lang="tr-TR" dirty="0" smtClean="0">
                <a:solidFill>
                  <a:schemeClr val="accent6"/>
                </a:solidFill>
              </a:rPr>
            </a:br>
            <a:r>
              <a:rPr lang="tr-TR" dirty="0" smtClean="0">
                <a:solidFill>
                  <a:schemeClr val="accent6"/>
                </a:solidFill>
              </a:rPr>
              <a:t/>
            </a:r>
            <a:br>
              <a:rPr lang="tr-TR" dirty="0" smtClean="0">
                <a:solidFill>
                  <a:schemeClr val="accent6"/>
                </a:solidFill>
              </a:rPr>
            </a:br>
            <a:r>
              <a:rPr lang="tr-TR" dirty="0" smtClean="0">
                <a:solidFill>
                  <a:schemeClr val="accent6"/>
                </a:solidFill>
              </a:rPr>
              <a:t>Marmara Bölgesi'nin Anadolu yakasında yer alan akarsuları kıyıda delta oluşturamaz. Çünkü.Döküldükleri yerlerde kıyı akıntıları fazladır.</a:t>
            </a:r>
            <a:br>
              <a:rPr lang="tr-TR" dirty="0" smtClean="0">
                <a:solidFill>
                  <a:schemeClr val="accent6"/>
                </a:solidFill>
              </a:rPr>
            </a:br>
            <a:r>
              <a:rPr lang="tr-TR" dirty="0" smtClean="0">
                <a:solidFill>
                  <a:schemeClr val="accent6"/>
                </a:solidFill>
              </a:rPr>
              <a:t/>
            </a:r>
            <a:br>
              <a:rPr lang="tr-TR" dirty="0" smtClean="0">
                <a:solidFill>
                  <a:schemeClr val="accent6"/>
                </a:solidFill>
              </a:rPr>
            </a:br>
            <a:r>
              <a:rPr lang="tr-TR" dirty="0" smtClean="0">
                <a:solidFill>
                  <a:schemeClr val="accent6"/>
                </a:solidFill>
              </a:rPr>
              <a:t>Yatak eğimlerinin az olmasına bağlı olarak taşıdıkları alüvyonların büyük bir bölümünü alçak kıyı ovalarında bırakmışlardır.</a:t>
            </a:r>
            <a:br>
              <a:rPr lang="tr-TR" dirty="0" smtClean="0">
                <a:solidFill>
                  <a:schemeClr val="accent6"/>
                </a:solidFill>
              </a:rPr>
            </a:br>
            <a:r>
              <a:rPr lang="tr-TR" dirty="0" smtClean="0">
                <a:solidFill>
                  <a:schemeClr val="accent6"/>
                </a:solidFill>
              </a:rPr>
              <a:t/>
            </a:r>
            <a:br>
              <a:rPr lang="tr-TR" dirty="0" smtClean="0">
                <a:solidFill>
                  <a:schemeClr val="accent6"/>
                </a:solidFill>
              </a:rPr>
            </a:br>
            <a:r>
              <a:rPr lang="tr-TR" dirty="0" smtClean="0">
                <a:solidFill>
                  <a:schemeClr val="accent6"/>
                </a:solidFill>
              </a:rPr>
              <a:t>Bölgedeki </a:t>
            </a:r>
            <a:r>
              <a:rPr lang="tr-TR" dirty="0" err="1" smtClean="0">
                <a:solidFill>
                  <a:schemeClr val="accent6"/>
                </a:solidFill>
              </a:rPr>
              <a:t>Ulubat</a:t>
            </a:r>
            <a:r>
              <a:rPr lang="tr-TR" dirty="0" smtClean="0">
                <a:solidFill>
                  <a:schemeClr val="accent6"/>
                </a:solidFill>
              </a:rPr>
              <a:t>, İznik ve Sapanca gölleri tektonik kökenlidir. Büyük ve Küçük Çekmece ve Durusu (</a:t>
            </a:r>
            <a:r>
              <a:rPr lang="tr-TR" dirty="0" err="1" smtClean="0">
                <a:solidFill>
                  <a:schemeClr val="accent6"/>
                </a:solidFill>
              </a:rPr>
              <a:t>Terkos</a:t>
            </a:r>
            <a:r>
              <a:rPr lang="tr-TR" dirty="0" smtClean="0">
                <a:solidFill>
                  <a:schemeClr val="accent6"/>
                </a:solidFill>
              </a:rPr>
              <a:t>) gölleri ise kıyı set gölüne örnektir.</a:t>
            </a:r>
            <a:endParaRPr lang="tr-TR" dirty="0">
              <a:solidFill>
                <a:schemeClr val="accent6"/>
              </a:solidFill>
            </a:endParaRPr>
          </a:p>
        </p:txBody>
      </p:sp>
      <p:sp>
        <p:nvSpPr>
          <p:cNvPr id="18434" name="AutoShape 2" descr="data:image/jpeg;base64,/9j/4AAQSkZJRgABAQAAAQABAAD/2wCEAAkGBhQSERUTExMVFRUWGBsXGBgYGR0fGxofHR4cFyAYHB8aHSceGR4lGh8YHy8gIycqLC0sGB8yNTAqNSYrLCkBCQoKDgwOGg8PGiwkHyQsLCosKiwqLCwsLCksLCwvLCwvLCwqLCksLCwsLCwpLCwsLC0sLCwsLC4sLCwsLSwsLP/AABEIAMIBBAMBIgACEQEDEQH/xAAbAAACAwEBAQAAAAAAAAAAAAAEBQECAwAGB//EAEQQAAIBAwMCBAQEBQMDAgILAAECEQMSIQAEMQVBEyJRYTJxgZEGI0KhFFKxwdFicvAzkuGy8RWCBxYkU2NzoqOzwuL/xAAaAQADAQEBAQAAAAAAAAAAAAABAgMABAUG/8QAMhEAAQMCAwUIAQQDAQAAAAAAAQACEQMhEjFBUWFxkfAEEyIygaGx0eEzQsHxFGLSI//aAAwDAQACEQMRAD8A+n0NuC8ALaq2nHLYJ+wj/uPprWrRUH4V+w1Xb1YpyY8k3Ej/AOef+0g6DbqlIsAag94nj0478fKdaSgQERSoLZNomfT7j6as1BGqIoVcS7YHAwB9WI/7Tq1N5FyQVJxHEay6e3iF6gxdCr/tWTP1JP0jWcbwmY0ATCNqUEUTYv8A2j/Gq7fbpkWLjiQOCJ9PWR9NU3FYny/fXVNq7UXCNY7qbW/lxAOPvoglJARI2yfyL/2j/Gs/4dBPkU5PYaU0Ok7sYO5BFtskEGebuDnt8s840t3233VP4t4BnAVJyAAfUmYZvWSfoZWIAXq12yd0X7D/ABoBVUVnAVSGVW4EAiVP7W6XdP3m5tMoapljdbZgmQoDR8M2giZCic6K2u+uqIYgkOjLEEN5Wg/RTpC5M3CbJolBTyi/9o0nagAzCBIJ7D5j9tNkk+2u3WzvH+ocH+x/5jVqboN1GpTxCyXrTHoO3b2GpFFZ+EfYamn3+37DVgddUrhUeAPQfYa40Qew+w1JOrTrJll4Q/lH2GoSmJOBz6ew1pqiHn5/2GmSEEKfCX0H21YUx6D7a7WdSsQcCf8AP9tayIlWNITwPsNd4a/yj7DUzqday0FZpSEnA59B6DUjbr/KPsNRfFx9/wCw1alVuE6EogLjRUfpH2Gp2yiOBzqHOo2YNp+Z0EYVnpr/ACj7aySmucDn09hqq7mTx+//AI1NNsn5/wBhpwlMq5pL6D7DXWD0H21KmdZvVggaCIWgpj0H21xpD0GpOodtBMq0xzk8+vsNdrFqkE/87DXa1kEBU6zaGUpXRpzaFMSJj4xHlxg9pn1Abq7A3W7gxls1AAnMsVqNETOBr1lTa3uJu/6YkK7Dg+X4SPV+daUdsFkC7PMsT9cnnXn+q9SRFx8oCjSL0wzVQ9MyQEJIYEnl5lx8oHto+mxjyhRrzz0H2ZLUxO3LXMi8pyCyiYZYyUwcSM6aU+oU6tI1aTAhRJg+059MesaACLgcxkiVpPBmJPv/AONZDqFV2K0lQBQJLE49Bgex+2lNLq9Wr5kFIKWtDF4J+Qgz+2idrVC7esZ/MDEtY2S0KVEgGJ8o78951pUoJNkwZNyceJSX3Ez/AEH9dD0tpUpm4BKrm6WeoRGRhYQwI5kzxnQa01VQxq13YEXIlQ1IIGQbRJEgiYydX2/VmdoUPIYzeGQGJypK5xOOx04EpSIITLa9TqFqoemAyWwFe4MCJBBtEZkZjI0h6ruHqVlqbem/iLkgFYYgEDzZSVkyCRIkdtNNlXjxnYrBVHBDYstgEFgI8wfnWXQt3FGmD5LUXv3jiPWZnjSQSrGBmiKXWHqEBFQECSWbHbjv39NXp77cmfIk9oM67+IJYzUpx3M4/c476Dr9XYw9KnUANwVinxW4+G1iFJiGIE/IzozuSd2TqiyXuJZVzHwn27gxH/jUo+Tg/t/nS7xKjDzPVLsAc0nVBgC20+Xjvyc6unT4YsopDMg2ZA+YIzGuumZauKo0B0BHFv8ASf2/zrvE/wBJ/b/OopKQPMZPsIGp1WFNcr/6T+3+dVWplsHn29B761jVEPPz/sNBZTf7HVKkHs3p21pdqZ0EVTxPY/trvE9j9tXOu1llhIMzPI7ew1SjuEkhSDmCARg9hzjA/bXb2h4lOqgMXoyz6XLbP0nSOl+DytU1lqhXNTxALCyqSXYrBqCR5yBbZxkE6ywCe190qgliAAYJJUAE8AycEyMe+rbKsCpj1PEfL19RH00ib8IeZ6njSzuajB6aslxFRJtkT+XUtEk/9NckY0d+HOiCgKrBiwqOWMgYJZ2gEcLDRbxIJEXHWRgbUcEzgHHy/wA6qpMnB59vQe+tyuoXk/P+w0wSqgn0/fVDSmcfv/TGiI1DOBydGVlnJ9B9/wDxqM+33/8AGreJ6A/01Qz7D99ZZYVXIJ+H/n012h94PNyeNdrAKZKbbWrUVfNSQuYJa8wfTFkwOAM/cnV2qVz3pj2sc/vI/oNHbcYDH5DHEY1UnOvNwr2A7cEvpbO6GqkPBlQBCDPNuZPuSfprznUOjPXvq0W8MywWyASJOZkTPxQSVzxOdei61/0JGASoZh2U8nHqYHyP10PttglR3Uk+HTIXwwYuwGueIkGcDjHfgAgTCDS4nOIXjE3BQfwzlroLB1KGSCGyVync9wIPzJq/iAiRUIW0lwVtW51JAk8NB7RI78a9T13paNQfAVVpvhVTGMxKyOBx6aXf/BAyKSXYrcfLAIhiLgVAJZCQw9pAmQNRdRJMg+mitTqtBwvFtuqRVOrCqwUikady3Ne5kA3QFTymMH7jXp6vVjUANKkXUSwqP+WnJn4vMQRPCnnSasnnrLXQNApMtehTkQVMM6gkqWAGVBAA7ax6ilSynTFXxtvVdVBCgGCwlVKQGuJjm4adriJJVnUmkgD3y9o/hFdJ6NXrW7o+Gxe62kwK0yA0qylZZZAkEhpnPaLnptFXUPQO0a4hXkujHgAPIt7xcBM404pdc21b8p1KgcCooVfLAxJxE4+R9NUrdE29ZivhUvDUKzcG/JIEzFuJP+4DGdZmFtmqJqB9yLfCApdJoLUAp01e0IoGbWcyzMRdBtpqCB6t6xDptywqEOtOmq4DFu3YQVjPpOltDoW2DMLbAEZ1dDbUS0i4XLBItZTDT3meANsPEap4VdyKjD8pyikMkGacQFWov6o5jGBhr6rQCJaV6lNyrUnhlYgSbSD2EHB0BInUfw4qVEQHK3CoVgAiBKnEE3hTaOMzznt30xQ3nRWngkAz857xrpouzC4e0MycpY6kDUnXa6ZXKp1Sn3+f9hq06rT7/P8AsNBZWOunUXakaKymNQTqRqGXQWWQ5P0/oNa6xSqCTGfl8vXjWgJ9h+//AD76KCjc1lRbnIUepMD99Rs6i+HMiC2DPPy9dV3WwSpBqKr2mVuANvyxq+yQCkYx5joIqLvQH+n9dVS6TwP37fTW0aqoyfpoygu8P1k/89BqtscDWsapWqhVZjwoJP0E60owqHVW0rP4po8HxB80P/Dn01NPr9Jn8NSS0kfCYxMmYjgE/bRkQjBVt58X012kvVOpsKn5YrOI5VSQD/LPhnjHfXal3jdqx7O+cl9FozYIzIn76zLqvxECfU6HberTpgsfii0fqPyHv/76U11LteycxTRC3JMmSY8oiSY7KOTjXITC7gZsFpUbx3pKgDKmWaZWCBgYgn37cZzANfZ1DWqNTepKlVDoinIEMpvaGEWAr6g99HVaqUvDp1a5Q1B5VpiwGIxOWnOMifpoTfb6peu22wCj9TSYWchZ5JMySDI9QTpTwVGjCCZVa3ValOae6cUwwIvKoKbjgnLSpzBXPxCCcxn0jraUdvTNSoTlwrQfOqwL/KD2E/fQzbbbU3iqoq1rouqECkWEEqpc+cjEmGIOt/AdqtHwqieGS1ZlCxSFoEFSD5RcwPuRMTrSdFizEdizqbpKDNW3NICjuSLUA86wQVFvOcuQPhJHodKa3S9rUQujeCwhgq1FAdwSwZg7YOAJSTgmTxp75UqAVa9TxmkhlVagIOIBCE2g4CNBGOSZ1n/8bp+SkKrEvKF2pFFTEMZsCyMxJwSBoiIuql7sUtW5G6qorMVqKyr8LOhgiZ/KeoTz/KPlpTstt4dcszOlV2inY7PSqdrATGeAQ9plZ9dex/LJsVPFsAHlZfL6KfMOBx9NLuqeGLnqhBRqYdahWLlGGBUnNoYczgDsNK6mHBAVDMEWOzqFn/8AEPGqotQLSSncGhpDny/l3RaRIBIBJFsE5jWfU9o25YslapTCsGVzaVV1P6BbLcCfNGSMmRoFtjVTb0jXXxKFoup2/mIDm3veAIuGGwYPbW25oCkL9vWFOVFqUsoQQWBmfKCDMQcAGI0jcTc7/KeoI8o4Rkm3Q6lQ7ZStaHzKMq23SblkAE+YN3kaI3W/QizceRx8JV2CPPEMCIPs2R2nnSTpimpWZayhRWcugIUhaqqAyEMDJKgOMibSdH7vpNMuFO2RSEuPhpKuZhR5ReqzJOJ4BPqzSIlpQeL3G9Z0Kr2rJgVCBTYwZ9AwmQWHzzzB1qjurkM0gCcJ6yIkE5EZ+Y9dURnkUBUQqLWQNcWBRgbCQoZcRgqYE5gamv1UI7eJTggwVLkEkyb1NgQzmBIJg/LVmV8PmXM/s2K7EYjzxP21RW5+f9hqau5UZF5Im5SpuQwTDRIzBj17E86Gqbk3xwME9yZWVUdhIBMn0+eukPaciuJ1NwMEIlmH21FOoInsfXQVNGM3H3zxPYATkD9zo5KY55P/ADj01XRSlSHJ9vc/41DJ65+fbVwdQToIqqHJ+mtBoecn6alq8DtJwPnrQiCiG41Tan8s/wC46wpbh3QMqrBWR5j3Ej9Py1psx+Wf92hmjkrzrl5P01Gqg+Y/If30SEFdnABJMAZJPGsm3aRNy4k8jAHJ9o1r++vH/iTdlUd0rUSVp1VCKBJuwFgkgtwOJxgZ0HWEpmjE4NGq9J1DqaUUvqMFUY9ST/KoEsx9gDpd/BvuUao6mikeT82HZYLSwQMEEwbZJOZiIOG16e5q06lSotWrTwtITat4ALLBYgxIJdjiYju33n8QFlaaqDggNc2e+SqgdsSY+2uOo/vLHLYvQZTbTu032/heV2t6U0SpRp1rQQr30srcYBuUQRx+/fUaYdQ6pUuAelaQBhtwAfnAIH7a7UQ6LK+AG8dc16vZdHRCHtEhQF/rPA0t/Ee+WgFcnh7vsrGPqYX66gUKu2UL4jGhGGCS1L/SQDLU/QjK8ZHAPUdgK7gk+Ki0718JlhwzeYG7A+FRhuGI7kacxkpNZhEjJX6DReqx3NUGWMopEQIgSJIMA2gjkZ7g612wPj0z3J3An2NTkf1+nvoer+ImRiZLRMIppM7HMAKrTz2En21lS3FUMt1CrbSABINMsAYMlZ+JnyQMiPUHW1QLThTpalgtICUwIUySz5xAKi5j6SZJ796dLLvuKpYBAipSVeQJmqQ3ZjDJJHeeYkrqHWC8Pl6gJXw7kV1QGJKvDfmDzHH8o7Trtju7Wrg0XuNS4U/JPw0hIaQpjnnMGOCNaxhFxFOcdjGvHROtztEnN61F700tkGPKGIKicdwQRyDrHou1BsaPiGB2VF4UfOLj6z7aXtv63jCmFqU/HUgF/DEWSSVgmTYZ9onMRo9KpQKjVLAFgFYKoQBCtnEgGMx7zywAmUj3YW36COKNRLWJ+WcgDIRu5tGQp58swRP6sIup9Lou9BfCo+GxaqxpLkinawAIEjzkHGTZHc6NqdYPhh0dm80XWgIfbzNn6E6U03qF/MaSjDAUmuImFLGPKt1sRmYOedKRo2653dsDQXsaXRGW+2pz1tO02uvSVfLA8ao0tbi2czglQPQ5xxrzq9KKPVajFhLeSoxgRBIpsuaZNQNPKmOO+h2pbkeVUJUMTIq2zmZwQZMk/P56vtKW6LZZqKqMDyvJYktm4MPXJ+uqmk5ZnanCwbzIjr0U9SZRTDinWo1TbURy96kqQwN1zHjGVBJxGt626r+KxL1FmUW0C4A2k3GIm1SQeOB31js9tTpGm1cs1ZVn4WZF5XywtoiDECdGIm3rliAC3JY0yDg2zLCO0fTU/wDEDrkwdyLu1VTrA2AA+7gZ5Dglv8S9drkrV6nhMXFzKJtDA5VFMi74VPIGYGmLbx2qpUdWenBRgRIZSQfhZQRiWyZz6EznW29GnHmOSYW0eYmJgKsnjkfcazrbZpSq4SiiyIJlwCpQjuBPlFoJJiJ7azuzkZFBtTUPM7wCPbD7X4rTqNUXXUqpCoZS1iHAx5Mm5qZYyUPFsgHjS7e9SqvWRkZalhhjcxIDSDaRTB4EwRB+h1Xc1K1RDSZSyAAIGS3ywFHGbRk5zkT21hsOnWIxuQ1AbQAGAK5gAg+Ukesx9c8VdnaLtpMy1/gLoo16YJ714OlgRGW0nQhemP4gd6IQUSrWLcVDMl2DKtTEmDIzbnmIghUPxIjKH8N2g23l6iUQwm6WqebEHyhWyOcxpQhYu1J6jRIJU3ATmb2D3SwtXHaTkZ016Dtafi2AupGVRncj9VyoZKsAOP8A5oHoezdqbVgEwdeK6K9EtEtAI/hWp023LqSlKy60Szv5mEyGCqAIAEHM5HGjt2avmVfOwM/lGSI7TZbjgzn6408qbYulhCke5JI9Dxzq9KstFED1KS4gSAvpgAECBI49td2J4Oa5Q1kXavPeLUVA1gqCxWvV0tJzI89scfv7HSqpvmM06QqIzeUtVYhVkSHRi/nIEnyzP016OptqD1HYVkloJtCH1yMEjOeedYVNwWU1CJdmSqqhLsBVASZ5ZOf9x5GdZ9R5EI06VMGYW29r7YAktTasuLj5WJBtkmD/AHBxoH+LqeGllNWWpUKXCqDBIJ/kAJnESNHbDfiktQIGFNHYhbTKqVFQxcwIAN5C9hgdtAUd+Whq9dKYMVKSFTg9g8mSQ0GAQZUjWDzFlnUmzcIj+LCeV5Q+ji0/4P0JHvrLdbioGlFQraDLMV7t/pIjjM99MtlVLUzdWomkVKeRWU492YnAn3+2vN9S6JQpsGUCfIiLFPzHzwSaiNLmBJMk8+s0750KRosm0qU/FihgHj0Ap3uahiYQCn5xzlZGDrHc7F94bXo/w9CZYsF8aoVIYIApmmsjJJkwAAJ1n1NnDbZFCo61XrDxLDICkFjYABcXCBY7T20yNPc1S60TVpqQckUgqlpzLIWbBxA4HuDqL6jn2K6WUW04cBf4uQn/AEtCaStYEYosyBnAM45zJz30p3m9Muq2kgFQSyxORkE4z2j11sd0RRASo3iYUKIkQO0DzCB8QweZA0rCh2kEG79QcPlhJEyoAj0B+oGoNd4QBdZxdNk2pdOkeQKf5mJyzcliYzn/AMY12sm2h/VUqEwOKlo+gUARM5jXapi3e6XCTmq1qtW2UquMDyi3+rA+v7DSLcdJLMXamCxEEnws98jw4Oe5B5OvQJwPlqj8a9PA06LzBVe3IoLadRKQirUvFwKoqwe3KqMCOR7x7H9K2LIttVB5yGbIMwIiBwZPz0r3Gydy9xIUsIFNrWgEwwMfEwLKwJiLfcaYUnAQqQyITLyzO7D+QAFrBGCZn0AmdcbgQSIXWyHDE5wQfV623qLawV6aAlZaxVAEQrfqAAIhbuNd0rpVNAL6QKuoskEnGQOWIkZgHtn0Bm43xcCmiKlMMsrDAwDdMFAoEgYz6YnVErCqtni3KIm1UU+xkTGkFN5Mwm7QWlgDSJFx9Hjw2HRGjp1Nx/0isTw1RR+2B/50PsOmoLlNPxWVvhcySDlW8/lIgjj09Rq1DqeHFSqEKY4ktzkDk4GQBoOt1h6VYwrHySxNPsoPMHyn55NvGgYmwU+zU6T2CoGAa5AQZTzq+8WnTWFV2LWKhP6iCYnMAAEn0AMdhpTttiEuYwzNl2iJ9gOyjsP7k6X7feCtUuapT8TzWqs2KSMsAYvNoUc8KcjI0wXbuYlrsiPLHtESSZnvrpo0743Ja9SfC1a+Keyk+kcayNd5+GMfP/Ht99Z9Y26FbKtdKZi6BUCuRkYM5zPHppSOkrUdrHeoBOV3HMzgxMd/t7aviByUYIzXo6dV7fh78Z/8/wBtc7EmSpj0Mx6zEaX0umhQ93iw4tP5l3JknjykGc95+xew6WtJpV6pxEMSRyTxHMk5++ghZcNutMM1EU72OWdjwTOTkxnC4Hy1WhtFDXM/i1hME8LOPKomwfv76KaoWHk9cmPT0n31dKfMQJye5P8Az66XgpY3P8uW3665pVX6Y1RiRXqKTHwtEEH0yBIiZzpftunijUYUqlSvVyGVmBA48ztGCMAd/Qa9OlICY7mTpTuerJSZgyOnmJkeGA0Qs+ZhOIz6RokgKtNpAwhJuqKtgRncvcS9T4WOWbw0UyXAwscARn0H2nUg9JA4AekbSpNgpQWvjuc2w10iQQZxorqXUwT4q+DUpRIJcYuEm4DHZpPaBruhdapt51oOzElWahSc+UwR5mChjMiAT664KtKg52k6xmvS7PUrUxlbeif/AKyA1AE3JpqwPlZGqRiSJZy2ImRAzozedVp11aalJwgkGrT84JyVFqhYIC5j27aUVCyMHXb1hTQ5Z2VGErcsKaxHEnIAxx20JVFVizhaYczmtURpMQrELRIMYHx59uAjmuw+B1+BVROPxC3EJvs99RtqLYL3WAYTBeZc2wSAskmD8OY0fvuvUULEGigQqAtSwXXXXM0+YRCwR+4Ol1D8Huxd623RiwQrY4Xw4BwsjzSSZJGcYEaov4RqpUYhQgcXXCmtQqcCJFObveI7jmBJveN85nhmrkU3Dw2+Of4SZ2oVKlJaRDXEK4BdsLEYR2kAGIxh/WCPS7HfpQQhKwvV2lAjOWm0TDsopgWjJIGc5OkNP8Hivu7BUkpSDVDjBJAAIP6ovJ+mjK3Sv4dFJVqwo1RK2Mb0iGUKtMLPcGWk01OJ1mPqSUz6VK17x79QjhvdxuVN7UoHCrTFRzgSSCWpUzzklsRjSp+jRXWanhIZa9rbieI/KpLbgkmD316PpHUdszMNtuKoF1xpimAJP6YNO4YERyABpu2/QMYvGCo+nsdVwE+Y8lDvCywaAvKt0V2bxdtXFSqoKeZqzKQTJRvEusDcXKRGDOp2/WjRaaiVdu2VBdajUg2RBcs1MKWgXT34zp5vNySGdbmtVyEZTk4jzZgYI+vtrz9M1N4jIVCKkh6hM4jhVImQJyYA/bUnMi0nmUwq4vN18ovqvWpdPCrq5QwbVUgAjIgHgicYz8tLU61Q27qrikrGCrlCPDgFZsEz5TAIwe+nK7UV1phaQp0AAyKQAakRl7ZtWDgRLEEmBzfpXUGC2x4mYUE+YckNDBTDZaZIk6mKTmuLsRjZc3VBUY4Rhnl9JEeubQknxdxUz8VgaflNOQPbtrtep2aVKiyop0gCVCFJiPcMB9BrtHvH6D2/KSWjbzH0p3W3sYCZwD/bOsG4/wCeupWAsmAIzrKtVxiDkd47jvr3RvXgG5stGmMRPvrPw2Iy0fIf51BqPHwD/v8A/wDOqbVmu8zHiR+WPcxE5wJxoOeGiUDAIBOZhF0qMAy0DmW/t66V7vqmLlI8NmsDMDM92CrJPtMA4+YjefiLxangiairF7WlVJ5sn1jMe2SJjQdeiwvSglNEJPiM4c0wxAXwgVIte2JMgDA+KRrldVJubBUbR74w2Y25T65xsjPhEn7HdiWFJyAQSQaZk4zkqD8UGPfRq0zdJIiO/r6j00opVt+MmglRIyFDIQIOQz1GBPsRnGRM6f8ATPxBtWBp+J4VQ4ZKko4Pp5gJ9o07azGiwV/8V+uQ2fhYO/lLJDkSMn0yVkAwfaO/GhtruqlRhK+GFm4ENk/pAvRZ7EkHEEZ0a+yC1GSmxyWZxMi42wxOArESY5AHvrOvspM3ss9r2AJ9Ra0fbVGPxhI6maea0SlxfbMTcx7Z7nP01sNkVc4UYzBX5+2gU2Y5Y3AAyCSZ78EwfbHIxpXvd5SWv+cVa/z/AJyKpUGQCDaGKjA4bA5xlaji29k9Gn3hi69DWrGmVW0ktcckCADnnWS7gliGECOAbiZ+XEcazpVxVtMNUBBMJ5o4+OWEz2jGNH0NuzwqrUo4mWpLb/tMOc/40veDVQFJ1WCPLYi+Y+vnghBtntgVGXGPIuP21asTTRjcctMlS0AmLYXMR9udWrLUp1ArMrg+gC+vuYzAHqT25G2+6bVNpRafOS2QR9GEds502NuhVe6c2wCQbjq7moFXKMDc3hVfy+3wABmkzkER9Rorbb/aUQzy9WrMlgjXP5YiLYRVkkDjvk51jX3telDvQBpkZqJiJBggM8kEwBIHOs991pLg07rgYRSszwSHXHfvn6ag8tdfErsDmiC1Rv8AZB0qOqVor0vDYhKbKQQBK/mwobHHJHeNDfhnq1Q7ZCdq1byrm0W48rMDUaWZgCcYEgdtMOkfh9mQgGqKMl1uZWdW/wBNo4mcHufoNE2+4orYqK9NVmWVkgDJk5E9znOoi5k+y63hzW4RBPwttl1ynSNRmo16alpzTNgW1R5rZAAIb2AM9zp5S6kodFZgL6fiTiwDAgNMepHyOvObveVqSgmlRUMDBNQtxmIVec+vfRHTfw3ZSWnVYvHA5ENLMglZQTIADREaBLQfCZSNLneYQifxJ1WlQYs9WqkBQQhxkmDaVbJOPfjOvPUusbxlDrUWnTZfKazqzmYzZTAKGIIBYnJxPF+ubAUq+3aqGfb3sTH6HYflmow8z/qGZIBidPaO2rgylLbAzJYBwSeZmJ/fRElVOFoEJZ+HtrXRa/iKGq1mFUllMMrSgkKAU8qL5YxJnTzoZULJRAbiFKK31kkapv8AbK1viFnqquVpFpzE5BBCyP1EDnnWG32e6WgFUs4aSZsBEkm2TaTAgT7aQEzARcQ65V9/udlWBFUJIgSU8ywZw1sjPpqN7TCOadJ6l8Aqk3A95N8wuMmcY5JA1q3SqlUA1KrrUClVCMUVSY+KxvPwP7RmZ/h6qYprRpEgkksWYnHJME/MlvlougnJLulJeodR3NNvCIVixtRkDBCcSLfiuAa6ATIViPhYaja9HKs6PTbcKjnAakKct5rit1x+LAbgHGm2+6dWdSjnxFMcQrqwyHQ/DcpgiYyOe2guk7p2imoSnXmKwAEC0f8AUgfErArGYzE+XS63VC3EJHr9o/dVYorTIsqVB4aIWBaBAMQTgLknsOdBVt5RrgUr1JmB/MIPrGIwIEf30522xtDM5vczLnmOw/0geggcmNAttHeSK1RAc2wkCfS5J7Tn1OqAWuol14CD23UHZFK+YRk+pGCR7Y12rdO6KIceJUIDtaZUD1IACxAcsMemu1zA2yKcnqFvT2qtTLOR4YAkRcew+EA9/Y/LSrc7TaNclLbyyx5mphVyJxcBPphedHOqsB5iIH6XK/0I0E21bE1e+TLfP+f5599e0WuxSvGD2hsR6qOoVbaYe9l7ALAnnBuB9D6aR0uo31zQvdpvuaSCIANoIABxPGcaZ1XYXhSLfM03MSIPPmwcZga1222uZEJtCkSZkkSB69yR5jwD8tSr71xVGuqECJ2TliOvBuZGvpfHplURbSKgMJSpEeEqz4lVgcSJAXuzGTMY9Rsd3t6SCmK1IKoIy6/MznJzJJyZk86BrdFKMHpIHEMj05ADU2/QPdSARMdxInWLLtzIGxJqZFvhUpBHqb7fsdckn9y+hpsdgA4k3E5mJy03AJjudlSqT4LopgzZ7Y/SwIM4J+WsK3QvElalJavxQ1Z2YAeyktB+oPuNCU+p0qLwKD0SVaV8FpJ9vDDA57z/AF0RsOqPuLlRixRoLWBGXESqFrjdOGZVETjQwt0VAKjbmeKXdP8Aw7VVKgSo0U6hRVFR1VlE3GUhgSY8skC36BknQHsBbeVkMHAcso5iL8tGPinjTbZ7cKtinjn2/wAn31TqgNgCvZMj4biwPYZBHrM6YNAspPeXi689Uq1h52r1G5RrURWJ5Efl+VWEGTEDvgnVulIqvwA0sWYlizOTBDM+Wt+HJPA1fp1Gv4xY2vTICq9hNpChSSL/ADYFt0n9WM61pdOBrOyMzVH8xmnapgBRdgfeZj11mWdJRqFxEAgdbghTValVpQ9hqG28ANdkkXL6gE8+nrOmW63O5pNN6Vs22gGm0xMiWdZAzEAffS/cbVatFailyqAMYMi4H4ZIGR55g8250Ttd5TIurNBYFVibyB3hZYk8tEwcfp0romyh2VhpPdTzyMQMyTsA2D7SGnv6tVnVPFaryyBaS+EFJgu/wgsxJAAzk8Z01pb+v4fhvt608XXUCAB3A8QAsO3Gc6r03dIybhKTMjNV8hcOWWEpgXfqYGD5Wjy+mmw26+URbIm5ojEGbQST7BiOMzxrBzYvPoumoC2p4Wg8ZXV96oplXRlS2MiOBAUkAgyMcjXkKlZwYulafwGJe4XRPP6WiPUY096tsnVyqLTZDabmRmef1ZWIB7BYAxpDSrN4jVnVVa9qZZwwpmAhAUzhsEeYC4PIOCNQrhxZ4TCtTLA6SPdPf45aieKxp0ogVC6g3MVUysODgkrHJjE40x2e93G5SKdqIBBqvTYMxyDZTvBQDiXaZ/TpK/SQxmqrFgW8I02SATgMrCxieWieBB1w6bW25vovVLmJEXo5OPzLq7SfdYPuONUbigT6og0xuOk5ddQt+q9FdnRTunYq9znwqZCT+keXlsC2T5Zn35tpuMzXcnInxqAUH3Bo+x8vsdE9C/EghUrqlKqXdjeYBuLNNNiAHEY9cR6a06h0ran81WCqzXEoCwLEs95tJjk5xz76o2EjsTdPYLzfVuoVNxSXZsv/ANpepSws2eVp8UMAfy4DTOQTABga9pTNV2h3FFbR5U55P6nAI9MDtg68Tuqybasam3YJTaLgELNTtZhIDYKMWMzkHjE6P6p12tQrqlRFdgpCkMVVpZWLQVIWFK4PrgntMEycSaoYALRbqeSc1ejKg8OkEamWZgtzqykiTLKSWkycjvzorpqU6dO/w64ZXKQTUft8QEm5f9QHPodKKvVNwt6ClSSpa2fGSEIgcMASfTEEdxoba9Q3kM5Crb5HdgtgAaRkMCJukGDjOBoixUiSV6fbdWU1LQtXJ/VTcAHvkrAH11O93qiopPEG0AElj5eABJxpPtd7TcK9TdU7mUEAVLAAY5tNxORy0egHOmChFIKhXuX4ri5bKkQWJgcH008E5ISBmrV+qVbSUotg94mPZQ0kxmCV+vGke96hVSvTrvRdEUMlSqBHkYBluWWIipGQTALdidPKqPUwJGZw0Njj4SD/AJ0B1bZRbTd3IbLQW7QAszAJnmJNpjJGgWxclMypByst6W9LQRVDBsgrlY4OVx6d9Xrb1kNoou4JADKUz3thmBED++gR0amQCaQLRmoJRyf5i1MqfvrAdBpNgkkD+cvVESchWLD9oiJ50+B0JMdKdeX5Q2466qMwWo9HMsn5Twxyf1Nb/t9ZMZ12m2x6PckrVemoJCqkKAAfQKoBPOBiY7Trtc+A7Oua6P8Az6j/AJVWcBZPAEn7aW7nrNEARUpcjlgBHcyfQGfp20yuwPkNL9xQb/71oM4IQjIOMrr2b6L54RqqorMPLDXsOwyCCSF9TcLvTHPGhtp1inQ3LLVJNJqQgMgMEMSwAHbg59PcSTsNr5xdULCYGArKYMBSAO4H7Y0JvTuv4naPUejiq1IWyuVVwZMH4zA9sAcnXB2gnGVfsVDHUc+1rCb3iZGw3iy9TXr0qdMlKYjkhQq/XMDQtKkXbyBQ/JJg2DsCVJknECfc+hH6x4/hMV8Okq/Gcs5yPg8pHqMg/TW/T6VSjCNVpeFBFqHzDiCsKDPM8/31M3XpAhvFE1uiKBObictOT29OPYADWHXen0nYErRJC/qpuWE91ZDjt8s+uiKu6NMP8VQSpUFpJkgECTiOY0TW3DXFFEtzBMBR2Jge3AyfudEkAIAuxTkvNdJqtRrJTNVKi1vEhQ7EpabgPzGuXylgQTHlkd59JU20S8eaJk5tAzx8p0C/SwwFIq0rBWqrBSGA+MQJBmfUexmNCb3rtTbXJWenWAXMQtVQROVJC1BE5W0/6TxoCQquipB13679iP2a20VuIReRJi1TLBZPosL9NatsqVawFGAGQbiJx8QKNJEe+lmx3FAqFqVh4hpqVu5AKzcBHsecwO3fj1zbK6qtZfCdpBUkQTiAREKxgyO5M8zrAmFEjxFMd/s1o0Pyy17LiXduJbALRgSYHpoDpVSjt1ZmAWsRcMtJBmBd/tge3z1NOmarT+caYXuSZXAKrOQSckgjGO069HQPltUyIxn6QdbVc9N3ePxtyAids5+lh77F5+oh3BNSnSV1FsozGCVz+oYYSIPtB40Xtvwzt3+KgimB5Y9Mxye8cdo06VD3M/20v3e/8N7TTqkgCGRCVMyIkfq9vfWBXSRKwrjbbaaawkZK+eM5mQCAcaB2ASv/ABHhuSiuufNn8tOLuZAiZ9RpoeuzT/6O4OJxSbMdvnj5GdD0SVqCpWtiqbYwWTsrEjmbrSQIErzk6zlmiQUur9GC1DTtim8VEMgItZTIXyjyBxZ+kza2JOWaEhW8UIgiQUctxnIKADv30wqdNBEMQR6EAyPfSk7SfySalESzIVtypkWGQVxPB9tJOE8VoDhMJP8AijpFSsqU2d/AqVaaKoIiD3nLSBcZ4wNWNKttCDXRqiiF/iNuWDFZ4q0180/6knPpOrbnpTNvKFIVndFuqOrxEKAq8KBlmI7zn016He7a5bGp+MrRIJWBEEYbBzn6awuSnDi0QvDdd6khNJaf8U1AOviKyVf0m4ANVFzSwXykxicaYbrqVAq1RqtMbhHFYK1TsgLeF5oIlWZe8kzxA0ft+kIa6g0Up2C/yhSQfMEBwRPLYJ4HtpZ17bFaoKUgheqqFS4KVh5hLLAZAtOTcpEWiZgaVzc9iuxzXgMPXFepXwqizarm0MboJyOSPXQVDyNTZSWVnNNwJxhisw0SGgDHc6V72gmzQCnWF3K0ovJBwSqwWUQZ9B6jQdDqdR6QFRXUA5XEEwCpu+GASPtJXtpKlcUyGuzQFEu8Tbj3XpuniblQeS9gpOQAI8vPF14HsPlrWqzrUUEBpB4B9vfXn039RQsVK8RC2UQVEGBGcKRHb11jut3U3DUg6vUUsY/JCkA2j4zcBBAPAx3POri4lRdAsYXqC7nKhfkZ/tqlXdJaRWRQIgyRwR7xpfvzTo0y9RasIpw7sRjg+UlR6A45412xRKYhwBLE3lCueTDtkDsM8YznWgzC3hAWm036gupV2CIHVrMupkYHLEERMZBBzJ1ovWqXJSqDgj8l5nOML6f1Ghqu4B3LkQ001nIjBYHzTH6kPPccTorb9SouQFqoG4KlgDPPHf5jkaIkJHASmK1QeFn7f3jXaGr7UMZu7eo12jZC6XKuBoTeVQsEnAlj8gCdFqcfTQu6puWEWxnkn947ca9MZrx1Ipg0y4gCb7oY/EoIBC5AtJn3I0r61sWd6dNQsh1fy3qaYBEMoqvBN5gCIIunjTNVZuaaluTAOZ5GDMD5eml1fpFVfiLMCT2KsAWmR6xgRHGNcTqL3EzC1EvokuY0SdT7T4dLa+t0wo/iYimr+G3jAAVF4GDDWATMibfnoXbdSqHNNKkg/rCd+T5RMwT6cDXV6LIAVNTsIAUk/O1Z/fvorZoGIUBpwcqRJmIF3Bz9tN3BmCVKpV7TUfhaQAbyARGwC8H63oXb9UrBmxwLpYGAAw5JjJkYzjPadMH3rgGor0TIDOWJuW4wAYBgQAAP9P10h6g/iM1NfFemz2OVkJareZEDSGJMqWwBAIyNPNt0ByBWSynIBCzVW0HIDAPAIGD7zrmMTAyXoUqdZhnHNsjb1kD2j1W+z/Ega9WKmoomKcmZ+cH+2s91v23KqKaOaTSHgiWiAEDAkKCSbiDMLA50SNmaYthFd3Cl0knzcmWzIWfsNMj0qiUVDTW1BCjsB/wDWzV299nIGyBPuY+LLz/UNnaPzvBUnCimGvxxHMxMDjsPbSCqxVwpASQD5lKkXFgoPlAXIwS2SNer6ftVbc+QBVpAsFjGS1P15uDtPvqnT1DbndBluuZVM5W3w6ZCmfdmP30hEkKb+wU696hJgbtY/wBYWlTa7yrTVWdaQdYPgiWXB+HxGgH5DQhStIJLVlAAmhUalUxOWploY5MwQ0iIxpn09moVKe3aSrAGgScWiC1P1uUGRnKgeh033uyp1DayhmjuoODjmNNEr0C4gwQCOH1dIV/Ea0kHkrmDlTTqlzJ5LOgH0n66zo/jOhdYqkzyGqUgw57NUB0622wpR/01lTbgRj6Rqlfo1JmIMkRBDMxEe9xOff8A8a0FCWHQ8/wl+2/E9MKJamxObUYsyz2YIrGR7Y1V+oVN0Go0qfhzlqlUMBAIxTBCs+RkkADHMgafbaiqi1QFC4UCIGIxjGMaX9SqrY1O6apmxQfNJFoMDtnJOImdE71gWgiBdI6Cbhl8TxLy63sivXpgSC3kIdwOeLY41tU6tTp5isK6kN4VZiWIgqQhJIYGeUJyBOdPU2TIqqKglRaBaACAAM8tx6EaWVulDdKwqGVUkAkGSVJQsrExT8wb4ADEZzpHCRCZpaTcKdgBRBZqtHx6gDVDUaPW0LBwgzA+ZOTpxtK3iLNyMZImm0r/AO8RjXlNt+HiyUzTr1gTTQgM94JgGB4kqBPYgjPpGtFO824sDUziQGVQP/2gM4iZ+mnSYQdU42D+cO2fEnJ9iwH3A40q67W8fc00puUFFXZ2Cm7zgKqAMuHYXxAJgGNKqX4jL0/AtVWtREk8Pcw8S4QCgALzjKkek+h6b02ksMj5AuaqzLL1HBGWEqxAloyBcsYAAQOD8lQN7slx3x6j4UbP8O+GCLQqsQYBFzcSHbvJHcscnI40eGWmbqiytSATEhSD+r0BlRPqM64XyCXLgeUk2xzyLUHpGh91vazUlUUCAWhxdTNy5uXLCJXv20+YUSSLlDdW6TVp1A+3S+m8+LRJAUkcOssLWPtgxkGQRn038QUfJTpra0GaRMENiVF3xQe6yNRtN5V3FNlAP5YsPmAar6WGYAIGX7kMB66C6t0WqbXpbYg+UNRJomnVCYgg/AxXAdciAOwgCdFQQT4zw6hPN3ufGHhgQp/6pPCgEXC6YYwCsCYnJEZirs6LsxvqNJvISs0AyM2q2OOwjJ0l6dtae4CPS8XboBdC1miTNqwSUSIBIjmBGDppV6ZuVpnwq95OCHABE91qIoj6o2tfNEtbOGea3qbQCnfTLFqZLLLliRAuTJJgqIj1g6je9X26KoqMjkxCqCzEkSIQBmE8jHfSPf8AU6tJqaTuhVdosPh+aAT5HCFCZtySIGTqNl0lqcFynik3hihOYgIstAVTAGMxOlLr2RNMxJ/tMR1Tad1KE5I8GqM+/wCWPvqda0urVilNl25a5FYxUUQSJK55j11GqJMTdh5/hD0xIAHJgD640ZU6YA3xmIPAE9v+caDVsD6aIG9znBjJHf8A5HbXbUx/tXkUsGTlupVJKg8ZJP8AyNV3Uso8ouwR6xyY+w++s2os6l2woE+YjPvkwPmePvofa9bm1FRCJAkVkaJxPl5M9hrnmCDN12AYgWxZJOtV/Las+UiVEzBIMyB6TgcwR7aC2lKrXrimtZ0VqbZJzaygGFYDzSwUckZMmden3tO4XCRdIx2PuJ+R59dLG2r3U3SqqtTgrKkdrSD5pKkYIGeDyBq9UOeyW8lDs5YypD+aZ0KKqlKi9GmLUUU7lnAE2w0kOMErJnJkwdF7LwwBAFgJwokCZPwoDb9f66Wnco9EmpYjeIEZGlgDFwBtGQeVbgiDjgAVOqpIQ11Vncor0gU8rSQkkWko1vORcfeeI2C7/FMar0NfdzUpsqmJJBM/yt25GJ++l7U1YqgrVxcTy9QADnvGPrqtDcVWYLKMAuCEZYu5MXEkhRMf68xxpPvar1WqrSY1CQFAAYlmglpYGxQeDJGBEcjWlHAXCye/hFSBWr3M1N2hDUeSESZaSOGcu3prtnUYbncFQrBqsAZDSKVHI/S0YwY+eqbHrh8K1lWnUSEZJJiFBBW0cRBngA860/DlVvF3IfB8QvbPAZF59/Ke55H0GcJgC0O61C26zs3r0AVcOyFGQRbDKboJBuWQGpn/AHe2htrsqddRUpMwSoA9op0TZPKSRIjg98c6aVVqMpbbkqseZjBFw5ZByTzM+U/PlWv4aqZaiApPL+J/1CBhnRqTIXJ5Ij56wuUZGGJjrVN9pt0tCBZU4e7IJA5+Ly/T10bttsFkKiqCeR8ok9+2kzPuAop1aBZ4JvolbG4mfEYFfkZ9jqaPVhTN1SnXpAZLMpKA8eY0ywA9yY1pQ7t3HrmvQikAp9SIOkHT+qU6L1adV7WLBwWnIYKozGSCpGmBUOt5e9DkGfKflbgjQ1DeJSesckyqqo5MKXgfRpn5629KNQEFT3NSrWJoVS4DZuKhFU8AeQuxxwCMdxOmGy3HhHwqpAcFjcTCvcS1wk+pIKiYI9I1SntWplq03NU81UTAwABbdgWrCwYmJweR69KvUVYqM6HmKSZ7QQzzIIyI9dZE2RPS6qihTucDIWGIFpXylfaCP+Y0B1KjuyJSqlUF5UIsiAxInI4HlOcmfloHaVKqVDTpIr/rZHp2LRIMCo1pMiooJtAkwDjJ0w3/AE+q6As9SpcCBTopYgwYLgvey3dgwnvjjNsIWLQTJMTzSbqHTXFpLRuWUeEqKEZQCwYvGFT4BdPbuSBr0PQGS1CEAFRIZCJAdGcOvu0k85IU+msuj7VabBRRqq5RbnqCboBwS1RjAM+XsT21G3ekN7UpFQV3Auj+WookgHteovEGZQnk6UMDTIGafEHtwDS8/P3/AGmu63lNVZQQsiV/SD/w/wBdLBuxVCozeQGHCmZJMBTb5gDy3tA4J0L1xqiwHVbVueb5e0AAjETDMDOCQfUSRdvQD4IbIJBCEkD9J82VJk+sY9NM4gKDZJhZ0qtSo96BgtoUNbU8pDMICipC5IAuIAzE6bsKso7jcSbhCeFgC6JKxzEwJiR30dtOnoEDK1SmLbT24PPmBMnvPrphtqNoXJOTk88HWA2pi61l5Hp2wCV327XIpZq6m5ldhUskTMmKoecz5l7HTqtXXaJg1HLNCoWLMxIMKtxgZyTgAAk4GhvxfuVopTr4vpVkIzHlclGUn0ZZ+oHoNW6XtalZzuK9M0zaoorOUU+ZpHNzELMxgARgzp0VCAYe7X5H3muo9NL+JXrC6qylAqg20xg2oYlmJCk1O9ogAAaz8dnQKyTCkhgrAEge6gAHPGnQpsR5THt2/poTbbM01sVFVFkAT2mcY7ydHCFI1HE3WPS6YWjTEn4F/wDSP7a7UdK2v5NM3HKKfX9I4mddrDJB0yUq8TA+Q7j/ADofe73w4ygnHne2c4AhSSZ7RogxAxOBpX15fhinRfIzUZVtM+VlJIMz6Z416crxxeE5TcGCv3WARn6f++tqdZJBNIAji1R/fj99AbrYK5mSCODj+/8AaNVNOoiG1g7zIum3njuwx/uj0jGkcxrswqNqObkUfuNwGYwCASDEHkd+O+PtoKsAVPnKiMFcZzAkqQJIA476vQ3BZFZlsY/pkGD8wSCO/wAtVdhIN2AIiYntk6YABsBIXEukoXb7Sle7GvURpHmLgEKVPkwtpAqBibg3xYg6B6d02g5uY3peVVWdxAXylrlAVJcnEDHzjTBiqNLLVc3M19jMBM+UMF4B7aZdGrDwWDKxV3qMtMgAhWcmSJuEkkwfUa897IO1ezSrksJyyWLfhqk2FZ6A4tSqSrGfiKkgT2IjM50y3W3CwyVvDCqqwKYYY7wOBGMDEdtXr07muNMDM/B5vWbgPXODoylWHwrd8yD8+40MkpeXG5XmG2hWo9anu18VxLg0hDx5fhOWNscEcD10Fseth61YgBGK0lYgSqsLwzqYgpaFYHg+UeunvV90hBu4UEyRMTgQJksThQMkjkaUbHppprWDqzs5VrJkqFUsE/1EXZPEtjGki8K4fFMkjd7r2O23lGnRQeItvwiSAfSDMcd/31ahuVRIkT2yMyccaD6X0dFa+0AtTAOCCOMZYgYgY9NC9c6MotZTFNSWZYBtGJamT8PYlYIOYg8mVKAU0fclg6+Iq45ESJkCAef6a87T3NapXspVrwk3vCBFb4bfKBe0STBgYB5gX6302nt6S0qJZDUqIjOKhkB2AOAYHluiBj56e7c06aBKKqIEAKMCBH7aBvZNhgYkl3n4ZQJFA+G3DRUID+rMBKs0+qnv7aC6dT3NKrVa6jXaYYNCt2hVZVC8G4grAnJzj0u43XhoSFloHPcnAH1MDS6j0BmpMj1nIYteLaeZMkyFmCZPOAQNENiwR7w5m/XNBbLrlWqWtZQqzhqR8puINNiKgFyjt8jxE1r9XqhzRplLmBqszA2rwPKt2b2PlBaJDzxqeudJp01epTZkZUZmMsb7FMBvNaY4yDE6tQ6OKdFWZULvYWc3ByzKJlgZ+LAE4wBrQSjLAMQyU9C6rSpXg+MXc3sz2FmaAn6DgRaBICgCNOafWLiCqkjvLICfkL/6x20h6bv/AMsAKpugGzIkQCzSATJF4PufTJzVfKpdWpuMflmCScFZUebP+dK1wcLKbjJnNE7zbpXe6oqqqriQjNzJ5uAGBjk/TSen0emfGqUXKMrq1NoEXU1MsEUDytcyMAMifbQHUuuEkim+4FIStSsGqOqWmTDItpgyD5jE+2jP4hlWk6KtSnVBkKJmAfzFktJGJPcH9R41pTCW3663LLfdVG5pXCj+ejWsGR/LIgrcEJPlIcNGRGBpqOqFyGQBiEZWuPEspU+T4j5ScGCCCDGlm53y0D/EU0KuglzawDpMlG/LVZAyp5BjsSNMtu61a1RUAamzKx9B3Le3xN9RGjElHTEF1JERAgarAEZQiTJPLDGTrOn+J/NbTUC2oU8WrUVKbEAyFIuLnkYXtzomv1FSDR2UO7TLiTTTgFmeYkYhVkmIxyN9p0VadOmiEgYXKISSFIuMg5Jk/XWAkrWY2CL7F57rSPWajUNWnUY1qa00QMEQioGJQgkubFaWIwA0BeC4N4lWfdLBJlArqBz5fy7zHGRqNg61dw1Yg+Gt1KjAECCFepjgswIBj4U99F1StRgjAP6GB9Tnj+mgLJ6rjAadOut6N2O4UosOakAAtGSQOTHB9o1jX3tQNC0HYAjzXIJ4zDEHGftrPcdOpiLIpsBAdRBGf/1d8GR7a7c79qMeIviAkBTTHmkmACk+v6gSByQBp52qETksukVT/D0ZRp8NPQ/pHvqNC7Ksy01W6gCAFINQkyot7YHHA7zqdERCJF0lqOYGTx/bSj8TiTSnOWH0sYx+w+2u12vQK8dmYT9mydWRtdrtMggtw5CGCRn/ADqu0N113mhRE5jB9dRrtB+azFl+Ia7U1QU2KAnhSR2jt7E/c+umZ3LinSIZgTSUkgnJgZ12u159b9Uru7KUdtK7Pt6lzFsNySf0D115ek58uT8Uf+vH7D7a7XawyXUc002Ch6tMMLgNu7ic+YMqBs9wvlnmMabk/nN/+Up//k12u1L7VKmQ4fyiNnXaz4j27nWm6Y4zyM/bXa7TlTYvIfig3DaFsk1Umcz+Wxz65072WN6QMBbgo7CUBIHpJAJ+Wp12oMyb1onq5dbVu9Qlkkk/mjv/APh1D/XTKhUMHJ512u10HMqQ8oS/fGbgcggg+4IbB15vf7pxtNmQ7Amgnc/yjXa7QKsP0/VO+nj8ykP9Dftaf6515v8A+kTdOuFdlHh1MAkD07e2NdrtS/a7j9LnfkOtV6bb0wrKqgBQCoUYAEcAcAe2vm/46bwN1VFH8oASBT8okxJ8sZOo12qVPKFWkTjPEpCd7UqeIaju5CYLMTHmUYnjGve7sxUVBham4pK69nBiQw4YH0Ou12uMeYdaFeufMPX5Xsqm2RlUMqsFeoFBANouIgTwMD7a02u0RHlEVTKiVAGPTGu12vQC8apmUl6fUI2NCCfh/wD7HTnZnyj5nXa7UwqVvO7iflU31Q+XJ59dD71zfRyfjb/0NrtdolTCz3VFS0lRJ5xqddrtFZf/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Tree>
  </p:cSld>
  <p:clrMapOvr>
    <a:masterClrMapping/>
  </p:clrMapOvr>
  <p:transition spd="slow">
    <p:blinds/>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cografyabilimi.net/wp-content/uploads/2012/05/marmara-bolgesi-haritasi.jpg"/>
          <p:cNvPicPr>
            <a:picLocks noChangeAspect="1" noChangeArrowheads="1"/>
          </p:cNvPicPr>
          <p:nvPr/>
        </p:nvPicPr>
        <p:blipFill>
          <a:blip r:embed="rId2" cstate="print"/>
          <a:srcRect/>
          <a:stretch>
            <a:fillRect/>
          </a:stretch>
        </p:blipFill>
        <p:spPr bwMode="auto">
          <a:xfrm>
            <a:off x="0" y="0"/>
            <a:ext cx="9156390" cy="6858000"/>
          </a:xfrm>
          <a:prstGeom prst="rect">
            <a:avLst/>
          </a:prstGeom>
          <a:noFill/>
        </p:spPr>
      </p:pic>
    </p:spTree>
  </p:cSld>
  <p:clrMapOvr>
    <a:masterClrMapping/>
  </p:clrMapOvr>
  <p:transition spd="slow">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611560" y="0"/>
            <a:ext cx="7125113" cy="924475"/>
          </a:xfrm>
        </p:spPr>
        <p:txBody>
          <a:bodyPr/>
          <a:lstStyle/>
          <a:p>
            <a:r>
              <a:rPr lang="tr-TR" dirty="0" smtClean="0">
                <a:solidFill>
                  <a:schemeClr val="bg2">
                    <a:lumMod val="60000"/>
                    <a:lumOff val="40000"/>
                  </a:schemeClr>
                </a:solidFill>
              </a:rPr>
              <a:t>İKLİM VE BİTKİ ÖRTÜSÜ</a:t>
            </a:r>
          </a:p>
        </p:txBody>
      </p:sp>
      <p:sp>
        <p:nvSpPr>
          <p:cNvPr id="3" name="2 İçerik Yer Tutucusu"/>
          <p:cNvSpPr>
            <a:spLocks noGrp="1"/>
          </p:cNvSpPr>
          <p:nvPr>
            <p:ph idx="1"/>
          </p:nvPr>
        </p:nvSpPr>
        <p:spPr>
          <a:xfrm>
            <a:off x="0" y="764705"/>
            <a:ext cx="9144000" cy="5616624"/>
          </a:xfrm>
        </p:spPr>
        <p:txBody>
          <a:bodyPr>
            <a:noAutofit/>
          </a:bodyPr>
          <a:lstStyle/>
          <a:p>
            <a:pPr>
              <a:buNone/>
            </a:pPr>
            <a:r>
              <a:rPr lang="tr-TR" sz="1900" dirty="0" smtClean="0"/>
              <a:t>     </a:t>
            </a:r>
          </a:p>
          <a:p>
            <a:pPr>
              <a:buNone/>
            </a:pPr>
            <a:r>
              <a:rPr lang="tr-TR" sz="1900" dirty="0" smtClean="0">
                <a:solidFill>
                  <a:schemeClr val="accent6"/>
                </a:solidFill>
              </a:rPr>
              <a:t>     Marmara Bölgesi ikliminin en önemli özelliği bir geçiş iklimi karakteri göstermesidir. Bölgeye ortalama 600 - 700 mm yağış düşmektedir. Yıllık ortalama sıcaklığı ise 15-16 °C dir. Trakya'da karasal iklim özellikleri görülür. Yıldız Dağları Karadeniz'in nemli havasının iç kısımlara girmesini engeller. Marmara Denizi üzerinden geçerken nem alır. Bu nemi Güney Marmara kıyılarına taşır. Dolayısıyla Güney Marmara'nın denizel iklime sahip olmasını sağlar.Yıldız Dağları'nın Karadeniz kıyılarına bakan bölümü hariç Trakya'nın tabii bitki örtüsü bozkırdır.Kocaeli platosunda bozulmuş Karadeniz iklimi görülür.Yazlar Karadeniz iklimine göre daha sıcak, kışlar daha soğuktur. Yazlar yağışlı olmakla beraber, maksimum yağış kışın düşer…Bölgede Karadeniz kıyıları boyunca ormanlar görülür. Marmara'da kışların ılık geçmesi zeytin yetiştirilen alanların yaygınlaşmasını sağlamış, yazların sıcak ve kurak geçmesi pamuk tarımını kolaylaştırmıştır.Bol yağış alan yerler ormanlarla kaplı iken, yağış miktarının azaldığı yerlerde stepler görülür. Kuzey Marmara'da ormanlar, Trakya'da stepler, Güney Marmara'da ise maki bitki örtüsü yaygındır.Marmara Bölgesi Türkiye ormanlarının % 13'üne sahiptir. Bölgeler arasında orman oranı bakımından 4. sırada yer alır. </a:t>
            </a:r>
            <a:endParaRPr lang="tr-TR" sz="1900" dirty="0">
              <a:solidFill>
                <a:schemeClr val="accent6"/>
              </a:solidFill>
            </a:endParaRPr>
          </a:p>
        </p:txBody>
      </p:sp>
      <p:sp>
        <p:nvSpPr>
          <p:cNvPr id="19458" name="AutoShape 2" descr="data:image/jpeg;base64,/9j/4AAQSkZJRgABAQAAAQABAAD/2wCEAAkGBhISEBUSEhQWFBUVGBsVFRUWGBcWFRoVFBUXFRQUGBUcGygeFxkkGRYYHy8hIykqLiwsFh4xNTAqNSYrLCkBCQoKDgwOGA8PGCkgHxwpKSwpKSkpKSkpKSkpKSkpLCkpKSkpKSksKSwpKSkpLCwpKSkpLCksLCkpKSksKSksKf/AABEIAJIA3AMBIgACEQEDEQH/xAAbAAABBQEBAAAAAAAAAAAAAAAEAQIDBQYAB//EAD8QAAIBAwIEBAQDBgQEBwAAAAECEQADIRIxBAVBURMiYYEGMnGRQqHwFCNSscHRFWJygjNDU5IWk7LCw+Hx/8QAGgEAAwEBAQEAAAAAAAAAAAAAAAEDBAIFBv/EACURAAICAgICAwEAAwEAAAAAAAABAhEDIRIxE0EEMlFhM0KBIv/aAAwDAQACEQMRAD8AtNFOCVMLdPFutFkiIJTglShKeqU7AhFunC3Uwt04JRYEIt07w6nCU4W6VgD6KcLdTi3TxapcgBxbp4tVOEp2ijkdA4t0ot1PopdFKwIdFOFupNFPCUWBEEp2mpAtLppWBFopfDqULS6aLGReHShKm0VwSiwItFdoqbT7UoWlYEGil01NprtNFgRaaTRUsUlFgUQTNPVc0pp1FjoRRTwtcBTh/aiwoULTgtN1Dac9qeP196TkFDgtOC0gmnj6UuQUcFpwWuCmJg77+/Q0pYD329fpSsKOinBaifiVG5AjuR9qVuKUfiH3H96XIKJNNdQv+LWv4x96YecWf4x96LGHAUtA/wCNWP8AqL9/160h55YH/MTr1B6TtSsKLCKUCgW5xYH/ADU/7l61F/4isRIcEQTiPw7x3+lHIC0pQKzy/GdkzCXDEbgDv/m9KZc+M1ERbcznp799qOQGlkUjNWZPxrb/AOm8/l6ZAqax8WWnIXSwnGRjG9HIRdW7Cq0qIPfP9amDVnR8V2QCwU7gZB3Or8oX86GPx5azg4EwMk5+wo5DNZNJP2/XTrWD4z46vN/wwtsbzGtvzwKq+M+JOIY5vNnZR5f/AE1x5EI9OLj+39qb4i/xCvGeI5uw+Yz1BkmQT09Ki/xEHqfzpqbYaNyeLubB3aBOEtDG3Y1GvHmPNcuj/wApf/jmaobPPInStxvpiDkjIB7nemWueuBOBIjVEkjboJrqmuzpb6NHa4ldluXzPQOu/wD2+lTjiwPx38jbxIkdselYviObGcZ6f8Nh67sK4/EV+I1GO0AD8h604xcto5k+OmbRfCeCVvMRtqYmPUHVin6BnSrkf67hz3I1VhLnN7p3Zj1y3Xv9qQ8yudWP01GP51342cc0b1LawZXGxk3Iz/uqNuIsDGlPtP8AM1gjxDHqfvXG+1deMXkN4ON4fqtof7FNSDiuH6C36xbB/wDbXnwvt6/r3onhua3LZm2zL9CKPH+C8huLnH2xjQkzkaAu2T0ztt3qt434g8P8Fud4gT6T5RBO8VRL8Q3oMmZ6kAkTkkGJFc3PHLa9NrVje2jbehH/AO1LxSs78kQ258VuYACKYOVVSdXQZ/8Auo353ddcM4PcaAI6CFUGgrXN3UyAnbNtCPtFQLxj6tU5+gjecDah4pBzQQeLfV5vMANmJjuMd/WovAJ2mAMmcAevviif/EF7Sy+Uh9OqUX8BkAYwPQUtz4jvFVUsIQQoCqsD2Gfel4Zh5IkIVQIJBB2I39Z79qYLajoM7GBv9alHO7gk6oJ3YABsCN4pOJ547gA6emQBqwCILbkfWk8MhqcRhVQATAjPT2prsFUMV3zJB/t3qX/HGEQlsEAZ0yTBkkyck0FzHmNy6TkLJkhRj6b7Ulhl7BziC8RzQL0BnpE0LbvXro07L2AE/SdzSjhsgwDH8Qkfajl4rabSYxAlQe0gVXxtLSOFJC8DdW2GWD5oDZ9947YgUQeKQDv0Ez+ulDLeOnSVHWDsRMYmMjA+1SW+JCjypDTljDY9AcT0qbxSZ05R/SPiLrTkASDAkzHXHtFSDihoElpzME5k7knB9u9XfI/ixLCkNaFwwY1AETAAmDkDPXtQP+I8LcuPcv23licW1VQBpiY1bzk/U0vE16Hyj+lZetqBLXG1R5Rgz6aidpAoVrRB/dyV3ExOdwfeiOMawznQrqIAGoBiY7t09qhTiiBtHpn+9dqMvwLibK5btnh1XhsMFYBg6iWF0EM9sksJUGCTGc9qqeY8LdN+X0gNmRhTjzAKqjzA42qhs8+8O+rC3pSBGnLKVGknIhjhsMPURWj5Rzy0yk2kYEDTL7mIIIJJz0x3rJLkzdjqv6Ai4nmKjWABssCGUwcgH+3WorFxXB0CYMYM59O9WRvwW8oAOYjeBgN69qZrTssnMkDM9+k13FSx7TFlxc3cmVjcSvYD9fWu8bsBVuUVgo+Uk7gkgg+hxTn5dbMAanJ3Pyjrt0NavMkrMb+PP/hTFzGwiYnMT2nrTJPrVrf1m14ZaUUyEkfN1Py7x/Kqi0hYhVU6jgCfSe3YV3DJGe0RlGmSi4OtL4yfo0F4k9D7U7Tjt71Q4DP2lRsv50z9rWcgD70CU9aabR70BZZniV6U0570ApYfiri3+agVhhmmtc+tDK/+b86UrPr7zQFkvjj1pPGqMKO/5UjW/UUwYSL696Txh9aFW2O/5/0qTwh3oET+JOwphvGl4m0gI0FiIEnY6uvt+s700fWhAxwvHtSlj2psV00xHazSGna6QtQgGSa7VTtQrtVMCLieBu3Bb0JMb5A3EtH0q84TgStseQg7GFkiRqJ1AZ+pwKpE+IDscbQMT6nH0q74PnrEaQxAnJOdxEATNeQ7SPYg/wAIuJbrq2jffGSf6UM+DpnbB2Y49R1+tN44KLgIzqk7xOPlE7GenrSrxOSzD94RJ6tJk7j+9TnNkZzbYj33/CCygeYDoNzMbYBq74DgrgGpidO+hfmUb56kj0qnPG6LZIHmY5ghTgiOmNt6WzzS98+iBBOCI9MAx7VaDTRWE4pbLXiuG0kFCSCMggBl6kCT8vXOTS8o4MDi7T6gVk7/AIX+WCOm84NC8u8Uy9wwGB6jPpp3HeaI/aFkw+T6A7dvSoqTg3Xs4koy7KDjrIS6ydFO2ZjpI6GKEe5H0+tanieUG4WabYWJ3DSWIAGqdQYnv29aEHh8KZuJacSVBchsqATGSZBOTWyPyddMyywyM8b2MGmqf0K1vFnhuIQo1nwrqnJRYcKfl1KPKw9ce9Epy+2iKCqFFHlcgHcTOe+9EvmQiujnwP8ATFPE964Cj+d8tW1BRpU7zvNVdoMxCrknoK0wmpR5IjKLToIWnirfhPheCPFecTpTecdasG4FLchbaEH+IatWJPfIx22rLP5uOOlsrHDJ7ZmdUVG3EitRe5PYODb0s06dJ69o2melZjiOGZGKsDgxMb53/XcVbD8iOXo4nCURFviRIB/XcZq15pzlLyoBYS0VxqQtLdpBMe9VOkV1XJ2Thvau1HoaiBpQ9NCJg7d6cLhqEsKTxKdgTzTdVD+NXC8aACQ9L4gobxK7xKYEYtvcCNjURC5U4bJ7Qdq7wXtkiSGB2OQduv8Aao7dhh8oLN/F1Ex0G+KKKXCwUyZnzH5cb+oryG6PRI7fGqzeHc2MSO5GQtFCzatk6dayNpkDoAQB3zVfwfDWjdMswIycCJnoaZxt+4JJDC2G0l1yAcNE7aoPX0oabehXbLDlJS6rC6ZK7kwIHqOs0YOOtWwEtFWAbzCSSAB5RqJ2kbR77UQ/JFPDow1HVMl10XCCw0qVO/fG/wBKzVy2LN1NUquuHWAWA1DUdGcx0610l6KW4ejR8Yrl9JAZoGVkrBwIPUSYkbx0oheUXLZtsQr6j5lBEHIVR0Mk6sY2FWjfE4tXvDdDDBXLkC3DOATrQYJ2kLvHejOCRJPEeIzaf3fhqPIPMCCR+LJJwczJ7V1GGyyxxb7I7fKE8oCFywYeYgrGoA3GP4SMgQfw5yaZzTl4YFnLW7dsFigAAe4ZcEscHoIAJMnaaPW6yuVAwRkaflInSTBAjPqN53pbl2G8M+I0rA2IY9CDEahvn0gGBVXBM1PGnowfC8wU37dtFjzKbgCGZNxNY1q2EHYxE1s+O4RCAbRZyu5bUx0t5S0kEydMALMztU/D2kjQyWbTqzMqMPmQETcg5mNJzuQaMsuoKuGhdEBu6sAPKMR0yI3peKLVNEoYEk0yq4vk/DOjWmAUKwZSh0l9RyrMZnMiBMDNVx5FZ4Zw6kENAAJ1ON5buAZA9p+l1zi2QukObtywNZhRGljlWXaABgZJCinrbV1Jt2wSqkguJ8oXAUfhU9I3E9sqcXw4x0PJgjL1szdjjntk23ySegzDT5R6xijRfX5QShjKncHbrtiPvVnY4NXja4CSS+BAIwkKZO259aB4+2blksyqoDSuRqa2QBDsMk43Pcdq8+Xx2rZF4mrsat3QCbhB/hyCB6fWlvrbviDpYKcj6iJn9bUI1sXoVZDQCgj5kwTOc9c+tC5V3suPMCcA7YBj7VJRcdojJa/gFzbltlAwUlWGV1MoBAwwWcnp+dUQetLzzhTctBhpZwIhTkKBOod/p6VlA9ez8WXKG2YMySlpEwuU8XaG1fr9Guk1qIhDNSR61EHNdroAlmnVDrpddMCbVS6qgD04PTGavg7Sp5QFAHYg5jvQ3FNPzHTJ2kFZ9Tvt2qH9oIy0LGcvg+w26VTJzjzeZRpBkagWyes186oTkbnKy8t8ha5LL4YMwrMVQzsMH60+z8M3LHiLqZl0HxABh84UBhk/XaJ6U3ltxrrQCEUmPEmRk/Kdu0fQ1fcNYZGhz4gY6dOkPIH4sGfmIxM9cRVoN9Fsav0VvB8WhCWrZYlASPFkny7LMFcEDNWLh3Nm2yLcVJuFzB8wK5Vt0GogCZ1AdBiluWbU3SqarhGV2OliISNtgdvWmjnfDs3lTzKsDUYBG4QIDGDFbVD9Nih+hvMOWG87q5DaYIMqbgfZlIiQJM4gmpOX8F4IClhcliDMADvvsTmqOzzEK+ttIbVkdc4MQZ/EMHeKtOH5mGZdRi0WlULAGMeXRuwkA9e1PjFbOv8AzdiPzG2mtAzhkIXWRMBo23MGG6/Soxz0q7lgEUXAslZ1gKdXSAYjI3xTU4YuYY6NcFCWBODBUorb6Y3H3yAt+0mkOi6gp06CraWIPUHJg5xPUEQaTl+A5v0c13xFDtK+UwZWdRBEqdwpBwexqst8YyyomC6lXEliFUADSTjbOKt+HYsrEBVgMQTiJ1MUIkBQNXaJkbATV8uRXw7fIWeQurynbUfw4APvmmpMHKRZLznVCl2RiMkjXq22aAdU9MzA95v8RlCqH5RpExp7BmI+bGrG2B2iguJ5Wui2oJYkSWJOhVJkzjH06R1oXh7IRNKXF1TpDKflC/ik7Z1eX/MKabBSa7DeH4vSwFtfM8rrJyQCM5kLufYYqfUqMwKq6kAaS+pnY/MFOSNMgRAHWqe3zBrSAsXIYaSsMGDbhgQd8ESNiZ7VDyzjOIuM7pKtctyoAliFZdRVZmIO87iuJdnMpfpouF5d4aHSSwVptnqAYmcRuOm9VnHcNNwMzEsRBIOmQAASJ6g+32qa5xtxSwtKWcuLaIZwvVjBhCCDk+lE844FntW2kAWdQfUSTBCgwGiZI39fvnyQb2mSyrWvRmOY8NbKFgLjF506TjVEzgYHoe9ZrwWmIM7RBn7Vq+B5mVOk+YsZOkRoAAESRkdcdt6a/K7QbxFZo1Z2icyJORMmlj+T4lxaPPyQ5Oygbld2CQpYDEr7Hbfr+VD3LbLhgQexBH860NziV8RlViSo83oJ9BJIkbUPetXriyRpgagWkSIxpHaMwe9Xh8qX+yJvCUk07Uf1j+VTcdwbKZjynYyDk7jBxkGhNVboyUlaM7TRJNdP1qOa4GugJQf1+hS1FTg1FgWi27bbSFEhpLaogDTnuYruFuL5tKaFOBqkgr1wf5VNbay7EIqzAyZMZwROx2zT+aF1shU0x1twX95zJk+0V4nLdG1CW1cKEswrNLBTMRuD6j1P0qy4W1e8guISU1bACeqmdwOh+g6TQfA8TxalV/aWAAClIgwOin3GcflRKXrwvJrY3UA8xZgRO/rJ7yD6Qa7TinploNRemGcXxwDs3z+ZSVQKwgLpK6oyep+tCWuKe9OlW1Mf3ZBKEahkLgKe0nse1XRsgoSAtoMIQMCygxAbzYQTjO8b1NYCG4GuXkYK+HjSCGMeVR9N/UVr21dm1qUvZkrfDOwNxQTpMMumGcnIG5lu0bwO9Xll+Ici62uUWAAoRlgQGZcaTJjr+VS2uL0R+y4j+MqdRkgsFYFgwA/UZlTiXbUwBEqoOpmKs0TOeoMgSI336SnVbZNr+gnKrF1uIRUedA1w2rSowG0hhgnUZG32q7/ZrhZ3KyxyLhhgCwj5BCyAYDTsfWqe4GLm4QoBgEBSFB0gEAgiFMb+u9F3+ZsJXQdWNTLJOonzt1BgEAAZ7VPHSHjaS2P47hRbt6xcZDuUBB8S4ZJBToCfKSZHoYmivhK8sMZVLjHAC7CB8x/GzFiB/u2mqe3zG1dUtcOxhVh3dusei7Gd5nbajeTcKq3ShR7mkeMWQkkQVxK6YMKdiCcdq1KRa7YZ+xH96o0hLjTHm8oCoWBgSqySYB6in8dy6z4ZTSiOulmuKMiWM6v4hkAwe3XYteKF2WUeZoBGNR8xCEhgDByNumxoQ8SiOyMfnR3IEZ0CAQ58xPTzEfKJ713aKyjoj4vliX7VoG448PEqQDELI7ZIx6mKl4flYR/EtsytpFtYM3I+aC5GQCAI9KdYsBLYWWbSp0Nq1HQWBDETGwG9TWOKXKkEsFLAmNQAEE4mN4kjoKna5UJRVlTzPg77+IUNvwwM2nBk6EJcBo8xlSBWf+KUNz9mS2pFxyygSdIU6JnJUEHVJI2H0ra3bxa4YEvbUBlA8x1LhjGYOn1JgbRQnDzpTyqS2o6gJjJgQR5c5wRAX0x33o5lj5KkZfhfhRluXF4h3bwgPDKA6YIPlCkTGDP0FS8Jy53bdhqOnzFSuqJnVBgZ6b1pTwL+JbwwgDzAfu9JX5dQ/FJXG2SdjXcERbDW5nEBd5BafLjMDSJyN6jPCpszv40b0YK1cSxdYLLPnUcYOojyx0Ddt8UbxWHLEETvpMRG5g5BG0R1rZtynhfER/BCvbkoQwYw0lXHm3BDe8ADFZHi+HuNcdgx1FtZJ1FTpWGVhkggDue8Cs+XEotb2Z8mJw7BLPF2bkpGsnO0rqkgn0Bx96ZzDlCHYFTGCBj0/wBW2++etNcwP3i7wW0xAMTII+lE8t5mzgkQY989PfFSuUNwIOKZnOJ4F7fzDEkT0x60PNarmvDA40kq3uVaMHv1IzWb43hGtNpbPUGCJHevS+Pn8i32ZpwroiLU6RUWqnVqJmk4hrKZ0rIME7e2DB942pnG82a2s2409I7+mZ60HddmKo4VSTkmCfaczue1VPNGLOPMWHyqTp6QJAHT2zXkY8XL7G0vuS3n4i5bWckkmAZ23J7Y6Vc8F8OtaQ8RxBkr6mAAfKRp+cGYIYflS8FwFqbem61tWtgqqqFloIuMNWRJGF9ziKIu8wteMLRuk2tUkAKCpWPKwuTqQCRrEZmrxx0+jXDFW5In5rftuqG4zEFtVu1ZJDFYwJiFWaUtYuWlVNVgjV5Ml2A8oJYDBkRJ/pQvFXibZVXC2zdbWT4YC2gonyAkwZiJyNXpQ9jmiggavKW0B40MtuTjOd+wkx6TXcnWikpdoaouPCJ4aaRJTBcazEi5kEECYmROa0fhBra29VtGILQpDa2GCcTtgZ2M0FwXK7VtwyWra6WJmfOf4TJHmEAjJ6Ymls2C73CVCScHKgrMycHEdOpPpUmv0FGu/YTwnFhEWAW0HznGr5pKk7EiPXeirfLtTm4o1LCroiFJX8QI6EMPczTChYaQCGUgSBMgyAGIxOJjeB7GdnKvGoHEkKwJnIkrkAg+uYFGPT4lMa9MreacFe8ptMYRiW0gSYI0kdIA2B3P1qyu8UVthlUEWygiCAxK+cMDuTmd/UU/heOW8GLCTqZYyFEGGGoiJAbsIih+MY6SlmBpUTBXATe31BHmOTsB3q0HbZ2krBeJ+IraXChtkKDIVcHJOvQY67rPXVB7D8se5cY610qpKLCMAwAGpguTkxnPUetVnMr9sXFuoGILQ6nAYDCsDkr5x67/AH0HK+KUnD6tUwSp0wYI0segIg4xJrttKJ0ic3G0+HqUiclRuZzkYjSIxnGKcSdZtm2AxCu8EGZyB3PlU7iDOaF4s3IDkEC1LoLSl8lZVzqyBpOd5EH0oVuPSJYHxCqtiG+Y4RsnSNbTH1OJqcErdjj3bLMlkU3GuJqOoqwjUyAERrIxJYKDPXB6GlvcQ127atiWJypBIBCqVuqxBJ2MZBJIEVdPxfghEt21cXAVVsoqkE4LeYiQJicaiOxI3OOJCfIAXc+W2RqVoZQS2dQUxMDc53qvQN6GPf4ixac3v+W2ohIyNIASehPlaYGQQc4oeyyPbVrSaNY8Rl1QwBPlKhQYG2IzvA3ql4Xm52uHxtR0Xda6iQQVY6o1QCAB9NhV/wAu5cr+a3eVVKFGMS0LJAA+YnzKD3jaiTpaE3oXhJ1EsxwhPh+ZmyJzBy0YE9SIwaj4vnejg/GNqXuyhVUGrzKwPm2gRM7ziiOWX+HtByrP4mvz6yVbAYAlTjSCTgdJ36Scru2RqRGGpSW0sQsaBg6R6bQR3O9Lj+iceSo825jx7Mq5IjdcmdjJ67dPerPlZCjr5iT5lIMjbSdtz6da0XxFa4YheKY3C9kAYQBm8xKGAAIWMHaI3qpt8wucXN7QLQkKqKYkKN2kQZ7gVnzY6jSPPyYuHZ1+6wckTpiQwEjcQCDkGo+acOtwMoMHSGGo9ckxtAzHXem3OLt+KqloxPlOdUlSuOmP50fwnLrZQjUGcCAIjEdZn0rCrg7JcbMNcBBIO49/zpoPqPvV7z7kzBwyrAIEgTGoYmT3/pTOC+E+JurqW2ImMtpn1A7V68M8XG7M3jd0kVHOG8yn0/qa2XL+GT9z5VxxqqMDAFl2AHYSJjvXV1Rh0jTDs0PHsRZ4gznwrOeu79axl1z4xWTEXMdPlJ2+ua6uqx6EyfmaBLFnQAsgTpxMkTMb0/jbYUeUBcHYR0FdXVmy/Yyy+5pOUIDw9swJ8O3nrkSf5VZXEEkwMER6YG1dXU49m5dkfJ8Cz6sxPqQkgnuZA+1QTDkDAl8dPn7V1dTiKHob8MqP2hj1JEnqZuZk9al+Khp4Z4x+9K4x5SSCv0I6V1dRH/IjpAfKrKvY4lXUMoWQGAIB0kyAesgfYUD8CMZX11E+pzk966uon1M49s0Osw2Tva/NM/em8NbHi2zAkKIMZGehrq6rRKRKrgmPhn0dwPQG3bJA7Co/ixQtu2y+VvGuDUMGDbMiRS11cT+xzIreX2h+1oIEHw5EYMxMijOYKEvSo06RcI04gzuI2NdXVZ9DiV3JrpYXSxJPgqZJkz4Rz9cn71pb9sHhFkA5u7idpj7V1dUp/ZAdzhzpUTjxlEemk4rO/FuESMeb+hrq6u8v0I/I6CeUcKh4AMUUkaoJAndOvufvTOBHnP8AqH8q6urycnsyRDuK+SOkN/SouT3W8FcnbuaSupYui+D7M//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Tree>
  </p:cSld>
  <p:clrMapOvr>
    <a:overrideClrMapping bg1="lt1" tx1="dk1" bg2="lt2" tx2="dk2" accent1="accent1" accent2="accent2" accent3="accent3" accent4="accent4" accent5="accent5" accent6="accent6" hlink="hlink" folHlink="folHlink"/>
  </p:clrMapOvr>
  <p:transition spd="slow">
    <p:pull dir="l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a:xfrm>
            <a:off x="0" y="5517232"/>
            <a:ext cx="9144000" cy="1117583"/>
          </a:xfrm>
        </p:spPr>
        <p:txBody>
          <a:bodyPr>
            <a:normAutofit/>
          </a:bodyPr>
          <a:lstStyle/>
          <a:p>
            <a:pPr algn="ctr">
              <a:buNone/>
            </a:pPr>
            <a:r>
              <a:rPr lang="tr-TR" sz="2000" dirty="0" smtClean="0"/>
              <a:t>    MARMARA BÖLGESİNİN  DOĞAL GÜZELLİKLERİ - ASYA VE AVRUPA KITALARINI BAĞLAYAN KÖPRÜDÜR</a:t>
            </a:r>
            <a:endParaRPr lang="tr-TR" sz="2000" dirty="0"/>
          </a:p>
        </p:txBody>
      </p:sp>
      <p:pic>
        <p:nvPicPr>
          <p:cNvPr id="4" name="Picture 4" descr="http://www.marmaranet1.com/tr/wp-content/uploads/2011/04/marmara-bitki-ortusu.jpg"/>
          <p:cNvPicPr>
            <a:picLocks noChangeAspect="1" noChangeArrowheads="1"/>
          </p:cNvPicPr>
          <p:nvPr/>
        </p:nvPicPr>
        <p:blipFill>
          <a:blip r:embed="rId2" cstate="print"/>
          <a:srcRect/>
          <a:stretch>
            <a:fillRect/>
          </a:stretch>
        </p:blipFill>
        <p:spPr bwMode="auto">
          <a:xfrm>
            <a:off x="0" y="0"/>
            <a:ext cx="9144000" cy="5157192"/>
          </a:xfrm>
          <a:prstGeom prst="rect">
            <a:avLst/>
          </a:prstGeom>
          <a:noFill/>
        </p:spPr>
      </p:pic>
    </p:spTree>
  </p:cSld>
  <p:clrMapOvr>
    <a:masterClrMapping/>
  </p:clrMapOvr>
  <p:transition spd="slow">
    <p:wheel spokes="8"/>
  </p:transition>
  <p:timing>
    <p:tnLst>
      <p:par>
        <p:cTn id="1" dur="indefinite" restart="never" nodeType="tmRoot"/>
      </p:par>
    </p:tnLst>
  </p:timing>
</p:sld>
</file>

<file path=ppt/theme/theme1.xml><?xml version="1.0" encoding="utf-8"?>
<a:theme xmlns:a="http://schemas.openxmlformats.org/drawingml/2006/main" name="Spring">
  <a:themeElements>
    <a:clrScheme name="Özel 7">
      <a:dk1>
        <a:srgbClr val="716767"/>
      </a:dk1>
      <a:lt1>
        <a:srgbClr val="548BB7"/>
      </a:lt1>
      <a:dk2>
        <a:srgbClr val="0070C0"/>
      </a:dk2>
      <a:lt2>
        <a:srgbClr val="FF0066"/>
      </a:lt2>
      <a:accent1>
        <a:srgbClr val="B85B22"/>
      </a:accent1>
      <a:accent2>
        <a:srgbClr val="DD8047"/>
      </a:accent2>
      <a:accent3>
        <a:srgbClr val="543302"/>
      </a:accent3>
      <a:accent4>
        <a:srgbClr val="EFE0BD"/>
      </a:accent4>
      <a:accent5>
        <a:srgbClr val="808759"/>
      </a:accent5>
      <a:accent6>
        <a:srgbClr val="3B2F2A"/>
      </a:accent6>
      <a:hlink>
        <a:srgbClr val="A17B35"/>
      </a:hlink>
      <a:folHlink>
        <a:srgbClr val="7030A0"/>
      </a:folHlink>
    </a:clrScheme>
    <a:fontScheme name="Spring">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pring">
      <a:fillStyleLst>
        <a:solidFill>
          <a:schemeClr val="phClr"/>
        </a:solidFill>
        <a:gradFill rotWithShape="1">
          <a:gsLst>
            <a:gs pos="0">
              <a:schemeClr val="phClr">
                <a:tint val="70000"/>
                <a:lumMod val="110000"/>
              </a:schemeClr>
            </a:gs>
            <a:gs pos="100000">
              <a:schemeClr val="phClr">
                <a:tint val="100000"/>
                <a:shade val="85000"/>
                <a:lumMod val="80000"/>
              </a:schemeClr>
            </a:gs>
          </a:gsLst>
          <a:lin ang="5400000" scaled="1"/>
        </a:gradFill>
        <a:gradFill rotWithShape="1">
          <a:gsLst>
            <a:gs pos="0">
              <a:schemeClr val="phClr">
                <a:tint val="97000"/>
                <a:satMod val="100000"/>
                <a:lumMod val="110000"/>
              </a:schemeClr>
            </a:gs>
            <a:gs pos="100000">
              <a:schemeClr val="phClr">
                <a:shade val="85000"/>
                <a:lumMod val="8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100000"/>
                <a:shade val="100000"/>
                <a:hueMod val="100000"/>
                <a:satMod val="106000"/>
                <a:lumMod val="100000"/>
              </a:schemeClr>
            </a:gs>
            <a:gs pos="88000">
              <a:schemeClr val="phClr">
                <a:tint val="90000"/>
                <a:shade val="68000"/>
                <a:hueMod val="100000"/>
                <a:satMod val="114000"/>
                <a:lumMod val="74000"/>
              </a:schemeClr>
            </a:gs>
          </a:gsLst>
          <a:lin ang="5400000" scaled="1"/>
        </a:gradFill>
        <a:gradFill rotWithShape="1">
          <a:gsLst>
            <a:gs pos="0">
              <a:schemeClr val="phClr">
                <a:tint val="94000"/>
                <a:shade val="100000"/>
                <a:hueMod val="100000"/>
                <a:satMod val="118000"/>
                <a:lumMod val="100000"/>
              </a:schemeClr>
            </a:gs>
            <a:gs pos="100000">
              <a:schemeClr val="phClr">
                <a:tint val="98000"/>
                <a:shade val="68000"/>
                <a:hueMod val="100000"/>
                <a:satMod val="118000"/>
                <a:lumMod val="82000"/>
              </a:schemeClr>
            </a:gs>
          </a:gsLst>
          <a:path path="circle">
            <a:fillToRect l="50000" t="50000" r="100000" b="10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Özel 7">
    <a:dk1>
      <a:srgbClr val="716767"/>
    </a:dk1>
    <a:lt1>
      <a:srgbClr val="548BB7"/>
    </a:lt1>
    <a:dk2>
      <a:srgbClr val="0070C0"/>
    </a:dk2>
    <a:lt2>
      <a:srgbClr val="FF0066"/>
    </a:lt2>
    <a:accent1>
      <a:srgbClr val="B85B22"/>
    </a:accent1>
    <a:accent2>
      <a:srgbClr val="DD8047"/>
    </a:accent2>
    <a:accent3>
      <a:srgbClr val="543302"/>
    </a:accent3>
    <a:accent4>
      <a:srgbClr val="EFE0BD"/>
    </a:accent4>
    <a:accent5>
      <a:srgbClr val="808759"/>
    </a:accent5>
    <a:accent6>
      <a:srgbClr val="3B2F2A"/>
    </a:accent6>
    <a:hlink>
      <a:srgbClr val="A17B35"/>
    </a:hlink>
    <a:folHlink>
      <a:srgbClr val="7030A0"/>
    </a:folHlink>
  </a:clrScheme>
</a:themeOverride>
</file>

<file path=docProps/app.xml><?xml version="1.0" encoding="utf-8"?>
<Properties xmlns="http://schemas.openxmlformats.org/officeDocument/2006/extended-properties" xmlns:vt="http://schemas.openxmlformats.org/officeDocument/2006/docPropsVTypes">
  <Template/>
  <TotalTime>111</TotalTime>
  <Words>677</Words>
  <Application>Microsoft Office PowerPoint</Application>
  <PresentationFormat>Ekran Gösterisi (4:3)</PresentationFormat>
  <Paragraphs>41</Paragraphs>
  <Slides>23</Slides>
  <Notes>0</Notes>
  <HiddenSlides>0</HiddenSlides>
  <MMClips>0</MMClips>
  <ScaleCrop>false</ScaleCrop>
  <HeadingPairs>
    <vt:vector size="4" baseType="variant">
      <vt:variant>
        <vt:lpstr>Tema</vt:lpstr>
      </vt:variant>
      <vt:variant>
        <vt:i4>1</vt:i4>
      </vt:variant>
      <vt:variant>
        <vt:lpstr>Slayt Başlıkları</vt:lpstr>
      </vt:variant>
      <vt:variant>
        <vt:i4>23</vt:i4>
      </vt:variant>
    </vt:vector>
  </HeadingPairs>
  <TitlesOfParts>
    <vt:vector size="24" baseType="lpstr">
      <vt:lpstr>Spring</vt:lpstr>
      <vt:lpstr>SOSYAL BİLGİLER</vt:lpstr>
      <vt:lpstr>MARMARA BÖLGESİ</vt:lpstr>
      <vt:lpstr>YERYÜZÜ ŞEKİLLERİ</vt:lpstr>
      <vt:lpstr>Slayt 4</vt:lpstr>
      <vt:lpstr>TOPRAK ÖZELLİKLERİ</vt:lpstr>
      <vt:lpstr>AKARSU VE GÖLLERİ</vt:lpstr>
      <vt:lpstr>Slayt 7</vt:lpstr>
      <vt:lpstr>İKLİM VE BİTKİ ÖRTÜSÜ</vt:lpstr>
      <vt:lpstr>Slayt 9</vt:lpstr>
      <vt:lpstr>NÜFUS VE YERLEŞME</vt:lpstr>
      <vt:lpstr>Slayt 11</vt:lpstr>
      <vt:lpstr>TARIM</vt:lpstr>
      <vt:lpstr>Slayt 13</vt:lpstr>
      <vt:lpstr>Slayt 14</vt:lpstr>
      <vt:lpstr>Slayt 15</vt:lpstr>
      <vt:lpstr>Slayt 16</vt:lpstr>
      <vt:lpstr>Slayt 17</vt:lpstr>
      <vt:lpstr>HAYVANCILIK</vt:lpstr>
      <vt:lpstr>SANAYİ</vt:lpstr>
      <vt:lpstr>Slayt 20</vt:lpstr>
      <vt:lpstr>YERALTI KAYNAKLARI</vt:lpstr>
      <vt:lpstr>TURİZM</vt:lpstr>
      <vt:lpstr>Slayt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AYSENUR KANAT</dc:creator>
  <dc:description>www.sorubak.com</dc:description>
  <cp:lastModifiedBy>Dogan</cp:lastModifiedBy>
  <cp:revision>18</cp:revision>
  <dcterms:created xsi:type="dcterms:W3CDTF">2013-01-09T08:52:22Z</dcterms:created>
  <dcterms:modified xsi:type="dcterms:W3CDTF">2013-04-18T09:22:41Z</dcterms:modified>
</cp:coreProperties>
</file>