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BB13695E-1B1B-4C47-860F-EF174E3F3213}" type="datetimeFigureOut">
              <a:rPr lang="tr-TR" smtClean="0"/>
              <a:pPr/>
              <a:t>25.08.2013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C591412-2466-4882-AEB1-591FD51138D1}" type="slidenum">
              <a:rPr lang="tr-TR" smtClean="0"/>
              <a:pPr/>
              <a:t>‹#›</a:t>
            </a:fld>
            <a:endParaRPr lang="tr-TR"/>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tr-TR" smtClean="0"/>
              <a:t>Asıl başlık stili için tıklatın</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BB13695E-1B1B-4C47-860F-EF174E3F3213}" type="datetimeFigureOut">
              <a:rPr lang="tr-TR" smtClean="0"/>
              <a:pPr/>
              <a:t>25.08.2013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C591412-2466-4882-AEB1-591FD51138D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BB13695E-1B1B-4C47-860F-EF174E3F3213}" type="datetimeFigureOut">
              <a:rPr lang="tr-TR" smtClean="0"/>
              <a:pPr/>
              <a:t>25.08.2013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C591412-2466-4882-AEB1-591FD51138D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4" name="Date Placeholder 3"/>
          <p:cNvSpPr>
            <a:spLocks noGrp="1"/>
          </p:cNvSpPr>
          <p:nvPr>
            <p:ph type="dt" sz="half" idx="10"/>
          </p:nvPr>
        </p:nvSpPr>
        <p:spPr/>
        <p:txBody>
          <a:bodyPr/>
          <a:lstStyle/>
          <a:p>
            <a:fld id="{BB13695E-1B1B-4C47-860F-EF174E3F3213}" type="datetimeFigureOut">
              <a:rPr lang="tr-TR" smtClean="0"/>
              <a:pPr/>
              <a:t>25.08.2013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C591412-2466-4882-AEB1-591FD51138D1}" type="slidenum">
              <a:rPr lang="tr-TR" smtClean="0"/>
              <a:pPr/>
              <a:t>‹#›</a:t>
            </a:fld>
            <a:endParaRPr lang="tr-TR"/>
          </a:p>
        </p:txBody>
      </p:sp>
      <p:sp>
        <p:nvSpPr>
          <p:cNvPr id="8" name="Content Placeholder 7"/>
          <p:cNvSpPr>
            <a:spLocks noGrp="1"/>
          </p:cNvSpPr>
          <p:nvPr>
            <p:ph sz="quarter" idx="13"/>
          </p:nvPr>
        </p:nvSpPr>
        <p:spPr>
          <a:xfrm>
            <a:off x="609600" y="1600200"/>
            <a:ext cx="7924800" cy="41148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B13695E-1B1B-4C47-860F-EF174E3F3213}" type="datetimeFigureOut">
              <a:rPr lang="tr-TR" smtClean="0"/>
              <a:pPr/>
              <a:t>25.08.2013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C591412-2466-4882-AEB1-591FD51138D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5" name="Date Placeholder 4"/>
          <p:cNvSpPr>
            <a:spLocks noGrp="1"/>
          </p:cNvSpPr>
          <p:nvPr>
            <p:ph type="dt" sz="half" idx="10"/>
          </p:nvPr>
        </p:nvSpPr>
        <p:spPr/>
        <p:txBody>
          <a:bodyPr/>
          <a:lstStyle/>
          <a:p>
            <a:fld id="{BB13695E-1B1B-4C47-860F-EF174E3F3213}" type="datetimeFigureOut">
              <a:rPr lang="tr-TR" smtClean="0"/>
              <a:pPr/>
              <a:t>25.08.2013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C591412-2466-4882-AEB1-591FD51138D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BB13695E-1B1B-4C47-860F-EF174E3F3213}" type="datetimeFigureOut">
              <a:rPr lang="tr-TR" smtClean="0"/>
              <a:pPr/>
              <a:t>25.08.2013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C591412-2466-4882-AEB1-591FD51138D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BB13695E-1B1B-4C47-860F-EF174E3F3213}" type="datetimeFigureOut">
              <a:rPr lang="tr-TR" smtClean="0"/>
              <a:pPr/>
              <a:t>25.08.2013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C591412-2466-4882-AEB1-591FD51138D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13695E-1B1B-4C47-860F-EF174E3F3213}" type="datetimeFigureOut">
              <a:rPr lang="tr-TR" smtClean="0"/>
              <a:pPr/>
              <a:t>25.08.2013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C591412-2466-4882-AEB1-591FD51138D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B13695E-1B1B-4C47-860F-EF174E3F3213}" type="datetimeFigureOut">
              <a:rPr lang="tr-TR" smtClean="0"/>
              <a:pPr/>
              <a:t>25.08.2013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C591412-2466-4882-AEB1-591FD51138D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tr-TR" smtClean="0"/>
              <a:t>Asıl başlık stili için tıklatın</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B13695E-1B1B-4C47-860F-EF174E3F3213}" type="datetimeFigureOut">
              <a:rPr lang="tr-TR" smtClean="0"/>
              <a:pPr/>
              <a:t>25.08.2013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C591412-2466-4882-AEB1-591FD51138D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BB13695E-1B1B-4C47-860F-EF174E3F3213}" type="datetimeFigureOut">
              <a:rPr lang="tr-TR" smtClean="0"/>
              <a:pPr/>
              <a:t>25.08.2013</a:t>
            </a:fld>
            <a:endParaRPr lang="tr-TR"/>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tr-TR"/>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FC591412-2466-4882-AEB1-591FD51138D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8.gif"/><Relationship Id="rId1" Type="http://schemas.openxmlformats.org/officeDocument/2006/relationships/slideLayout" Target="../slideLayouts/slideLayout2.xml"/><Relationship Id="rId5" Type="http://schemas.openxmlformats.org/officeDocument/2006/relationships/image" Target="../media/image5.gif"/><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9.gif"/><Relationship Id="rId1" Type="http://schemas.openxmlformats.org/officeDocument/2006/relationships/slideLayout" Target="../slideLayouts/slideLayout2.xml"/><Relationship Id="rId5" Type="http://schemas.openxmlformats.org/officeDocument/2006/relationships/image" Target="../media/image8.gif"/><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5.xml"/><Relationship Id="rId1" Type="http://schemas.openxmlformats.org/officeDocument/2006/relationships/slideLayout" Target="../slideLayouts/slideLayout2.xml"/><Relationship Id="rId4" Type="http://schemas.openxmlformats.org/officeDocument/2006/relationships/image" Target="../media/image8.gif"/></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1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8.xml"/><Relationship Id="rId1" Type="http://schemas.openxmlformats.org/officeDocument/2006/relationships/slideLayout" Target="../slideLayouts/slideLayout2.xml"/><Relationship Id="rId5" Type="http://schemas.openxmlformats.org/officeDocument/2006/relationships/image" Target="../media/image10.gif"/><Relationship Id="rId4" Type="http://schemas.openxmlformats.org/officeDocument/2006/relationships/image" Target="../media/image5.gif"/></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1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slide" Target="slide1.xml"/><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slide" Target="slide1.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5.gif"/></Relationships>
</file>

<file path=ppt/slides/_rels/slide2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2.xml"/><Relationship Id="rId1" Type="http://schemas.openxmlformats.org/officeDocument/2006/relationships/slideLayout" Target="../slideLayouts/slideLayout2.xml"/><Relationship Id="rId5" Type="http://schemas.openxmlformats.org/officeDocument/2006/relationships/image" Target="../media/image13.gif"/><Relationship Id="rId4" Type="http://schemas.openxmlformats.org/officeDocument/2006/relationships/image" Target="../media/image5.gif"/></Relationships>
</file>

<file path=ppt/slides/_rels/slide22.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slide" Target="slide27.xml"/><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image" Target="../media/image15.gif"/></Relationships>
</file>

<file path=ppt/slides/_rels/slide23.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17.gif"/><Relationship Id="rId1" Type="http://schemas.openxmlformats.org/officeDocument/2006/relationships/slideLayout" Target="../slideLayouts/slideLayout2.xml"/><Relationship Id="rId4" Type="http://schemas.openxmlformats.org/officeDocument/2006/relationships/image" Target="../media/image18.gif"/></Relationships>
</file>

<file path=ppt/slides/_rels/slide25.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slide" Target="slide24.xml"/><Relationship Id="rId1" Type="http://schemas.openxmlformats.org/officeDocument/2006/relationships/slideLayout" Target="../slideLayouts/slideLayout2.xml"/><Relationship Id="rId4" Type="http://schemas.openxmlformats.org/officeDocument/2006/relationships/image" Target="../media/image20.gif"/></Relationships>
</file>

<file path=ppt/slides/_rels/slide27.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slide" Target="slide29.xml"/><Relationship Id="rId1" Type="http://schemas.openxmlformats.org/officeDocument/2006/relationships/slideLayout" Target="../slideLayouts/slideLayout2.xml"/><Relationship Id="rId4" Type="http://schemas.openxmlformats.org/officeDocument/2006/relationships/image" Target="../media/image22.gif"/></Relationships>
</file>

<file path=ppt/slides/_rels/slide29.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3.gif"/><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3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slide" Target="slide33.xml"/><Relationship Id="rId1" Type="http://schemas.openxmlformats.org/officeDocument/2006/relationships/slideLayout" Target="../slideLayouts/slideLayout2.xml"/><Relationship Id="rId4" Type="http://schemas.openxmlformats.org/officeDocument/2006/relationships/image" Target="../media/image24.gif"/></Relationships>
</file>

<file path=ppt/slides/_rels/slide31.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25.w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27.gif"/><Relationship Id="rId1" Type="http://schemas.openxmlformats.org/officeDocument/2006/relationships/slideLayout" Target="../slideLayouts/slideLayout2.xml"/><Relationship Id="rId4" Type="http://schemas.openxmlformats.org/officeDocument/2006/relationships/image" Target="../media/image18.gif"/></Relationships>
</file>

<file path=ppt/slides/_rels/slide33.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slide" Target="slide20.xml"/><Relationship Id="rId1" Type="http://schemas.openxmlformats.org/officeDocument/2006/relationships/slideLayout" Target="../slideLayouts/slideLayout2.xml"/><Relationship Id="rId4" Type="http://schemas.openxmlformats.org/officeDocument/2006/relationships/image" Target="../media/image29.gif"/></Relationships>
</file>

<file path=ppt/slides/_rels/slide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hyperlink" Target="http://www.sorubak.com/" TargetMode="External"/><Relationship Id="rId1" Type="http://schemas.openxmlformats.org/officeDocument/2006/relationships/slideLayout" Target="../slideLayouts/slideLayout2.xml"/><Relationship Id="rId6" Type="http://schemas.openxmlformats.org/officeDocument/2006/relationships/image" Target="../media/image7.gif"/><Relationship Id="rId5" Type="http://schemas.openxmlformats.org/officeDocument/2006/relationships/slide" Target="slide5.xml"/><Relationship Id="rId4" Type="http://schemas.openxmlformats.org/officeDocument/2006/relationships/image" Target="../media/image6.gif"/></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slide" Target="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7.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8.gif"/><Relationship Id="rId1" Type="http://schemas.openxmlformats.org/officeDocument/2006/relationships/slideLayout" Target="../slideLayouts/slideLayout2.xml"/><Relationship Id="rId5" Type="http://schemas.openxmlformats.org/officeDocument/2006/relationships/image" Target="../media/image5.gif"/><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lt Başlık 9"/>
          <p:cNvSpPr>
            <a:spLocks noGrp="1"/>
          </p:cNvSpPr>
          <p:nvPr>
            <p:ph type="subTitle" idx="1"/>
          </p:nvPr>
        </p:nvSpPr>
        <p:spPr/>
        <p:txBody>
          <a:bodyPr>
            <a:normAutofit/>
          </a:bodyPr>
          <a:lstStyle/>
          <a:p>
            <a:pPr lvl="1"/>
            <a:r>
              <a:rPr lang="tr-TR" sz="2800" b="1" dirty="0" smtClean="0">
                <a:solidFill>
                  <a:schemeClr val="accent2"/>
                </a:solidFill>
                <a:latin typeface="Wide Latin" pitchFamily="18" charset="0"/>
              </a:rPr>
              <a:t>TALHA   EROL</a:t>
            </a:r>
            <a:br>
              <a:rPr lang="tr-TR" sz="2800" b="1" dirty="0" smtClean="0">
                <a:solidFill>
                  <a:schemeClr val="accent2"/>
                </a:solidFill>
                <a:latin typeface="Wide Latin" pitchFamily="18" charset="0"/>
              </a:rPr>
            </a:br>
            <a:r>
              <a:rPr lang="tr-TR" sz="2800" b="1" dirty="0" smtClean="0">
                <a:solidFill>
                  <a:schemeClr val="accent2"/>
                </a:solidFill>
                <a:latin typeface="Wide Latin" pitchFamily="18" charset="0"/>
              </a:rPr>
              <a:t/>
            </a:r>
            <a:br>
              <a:rPr lang="tr-TR" sz="2800" b="1" dirty="0" smtClean="0">
                <a:solidFill>
                  <a:schemeClr val="accent2"/>
                </a:solidFill>
                <a:latin typeface="Wide Latin" pitchFamily="18" charset="0"/>
              </a:rPr>
            </a:br>
            <a:r>
              <a:rPr lang="tr-TR" sz="2800" b="1" dirty="0" smtClean="0">
                <a:solidFill>
                  <a:schemeClr val="accent2"/>
                </a:solidFill>
                <a:latin typeface="Wide Latin" pitchFamily="18" charset="0"/>
              </a:rPr>
              <a:t>5-D (O.O)</a:t>
            </a:r>
            <a:endParaRPr lang="tr-TR" sz="2800" b="1" dirty="0">
              <a:solidFill>
                <a:schemeClr val="accent2"/>
              </a:solidFill>
              <a:latin typeface="Wide Latin" pitchFamily="18" charset="0"/>
            </a:endParaRPr>
          </a:p>
        </p:txBody>
      </p:sp>
      <p:sp>
        <p:nvSpPr>
          <p:cNvPr id="12" name="Başlık 11"/>
          <p:cNvSpPr>
            <a:spLocks noGrp="1"/>
          </p:cNvSpPr>
          <p:nvPr>
            <p:ph type="ctrTitle"/>
          </p:nvPr>
        </p:nvSpPr>
        <p:spPr>
          <a:xfrm>
            <a:off x="562450" y="2085434"/>
            <a:ext cx="7772400" cy="1470025"/>
          </a:xfrm>
        </p:spPr>
        <p:txBody>
          <a:bodyPr>
            <a:normAutofit fontScale="90000"/>
          </a:bodyPr>
          <a:lstStyle/>
          <a:p>
            <a:pPr lvl="1" algn="ctr" rtl="0">
              <a:spcBef>
                <a:spcPct val="0"/>
              </a:spcBef>
            </a:pPr>
            <a:r>
              <a:rPr lang="tr-TR" sz="8000" kern="10" spc="-360" dirty="0">
                <a:ln w="12700">
                  <a:solidFill>
                    <a:srgbClr val="0000FF"/>
                  </a:solidFill>
                  <a:round/>
                  <a:headEnd/>
                  <a:tailEnd/>
                </a:ln>
                <a:solidFill>
                  <a:schemeClr val="accent2"/>
                </a:solidFill>
                <a:effectLst>
                  <a:outerShdw dist="125724" dir="18900000" algn="ctr" rotWithShape="0">
                    <a:srgbClr val="000099"/>
                  </a:outerShdw>
                </a:effectLst>
                <a:latin typeface="Impact"/>
              </a:rPr>
              <a:t>5. SINIF KÜMELER</a:t>
            </a:r>
            <a:r>
              <a:rPr lang="tr-TR" sz="6000" kern="10" spc="-360" dirty="0">
                <a:ln w="12700">
                  <a:solidFill>
                    <a:srgbClr val="0000FF"/>
                  </a:solidFill>
                  <a:round/>
                  <a:headEnd/>
                  <a:tailEnd/>
                </a:ln>
                <a:solidFill>
                  <a:srgbClr val="FF0000"/>
                </a:solidFill>
                <a:effectLst>
                  <a:outerShdw dist="125724" dir="18900000" algn="ctr" rotWithShape="0">
                    <a:srgbClr val="000099"/>
                  </a:outerShdw>
                </a:effectLst>
                <a:latin typeface="Impact"/>
              </a:rPr>
              <a:t/>
            </a:r>
            <a:br>
              <a:rPr lang="tr-TR" sz="6000" kern="10" spc="-360" dirty="0">
                <a:ln w="12700">
                  <a:solidFill>
                    <a:srgbClr val="0000FF"/>
                  </a:solidFill>
                  <a:round/>
                  <a:headEnd/>
                  <a:tailEnd/>
                </a:ln>
                <a:solidFill>
                  <a:srgbClr val="FF0000"/>
                </a:solidFill>
                <a:effectLst>
                  <a:outerShdw dist="125724" dir="18900000" algn="ctr" rotWithShape="0">
                    <a:srgbClr val="000099"/>
                  </a:outerShdw>
                </a:effectLst>
                <a:latin typeface="Impact"/>
              </a:rPr>
            </a:br>
            <a:r>
              <a:rPr lang="tr-TR" sz="6000" b="1" dirty="0">
                <a:solidFill>
                  <a:srgbClr val="002060"/>
                </a:solidFill>
                <a:latin typeface="Wide Latin" pitchFamily="18" charset="0"/>
              </a:rPr>
              <a:t/>
            </a:r>
            <a:br>
              <a:rPr lang="tr-TR" sz="6000" b="1" dirty="0">
                <a:solidFill>
                  <a:srgbClr val="002060"/>
                </a:solidFill>
                <a:latin typeface="Wide Latin" pitchFamily="18" charset="0"/>
              </a:rPr>
            </a:br>
            <a:endParaRPr lang="tr-TR" dirty="0"/>
          </a:p>
        </p:txBody>
      </p:sp>
      <p:sp>
        <p:nvSpPr>
          <p:cNvPr id="13" name="5-Nokta Yıldız 12"/>
          <p:cNvSpPr/>
          <p:nvPr/>
        </p:nvSpPr>
        <p:spPr>
          <a:xfrm>
            <a:off x="7884368" y="1171034"/>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4000" dirty="0"/>
          </a:p>
        </p:txBody>
      </p:sp>
      <p:sp>
        <p:nvSpPr>
          <p:cNvPr id="14" name="5-Nokta Yıldız 13"/>
          <p:cNvSpPr/>
          <p:nvPr/>
        </p:nvSpPr>
        <p:spPr>
          <a:xfrm>
            <a:off x="254308" y="1171034"/>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4000" dirty="0"/>
          </a:p>
        </p:txBody>
      </p:sp>
    </p:spTree>
    <p:extLst>
      <p:ext uri="{BB962C8B-B14F-4D97-AF65-F5344CB8AC3E}">
        <p14:creationId xmlns:p14="http://schemas.microsoft.com/office/powerpoint/2010/main" xmlns="" val="17161761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22" name="Rectangle 2"/>
          <p:cNvSpPr txBox="1">
            <a:spLocks noChangeArrowheads="1"/>
          </p:cNvSpPr>
          <p:nvPr/>
        </p:nvSpPr>
        <p:spPr bwMode="auto">
          <a:xfrm>
            <a:off x="744538" y="188640"/>
            <a:ext cx="7920037"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sz="2800" b="1" i="0" u="none" strike="noStrike" kern="0" cap="none" spc="0" normalizeH="0" baseline="0" noProof="0" smtClean="0">
                <a:ln>
                  <a:noFill/>
                </a:ln>
                <a:solidFill>
                  <a:srgbClr val="00CC99">
                    <a:lumMod val="75000"/>
                  </a:srgbClr>
                </a:solidFill>
                <a:effectLst/>
                <a:uLnTx/>
                <a:uFillTx/>
                <a:latin typeface="Times New Roman"/>
                <a:ea typeface="+mj-ea"/>
                <a:cs typeface="+mj-cs"/>
              </a:rPr>
              <a:t>VERİLEN BİR KÜME İLE BOŞ KÜME ARASINDAKİ İLİŞKİ</a:t>
            </a:r>
            <a:endParaRPr kumimoji="0" lang="tr-TR" sz="2800" b="1" i="0" u="none" strike="noStrike" kern="0" cap="none" spc="0" normalizeH="0" baseline="0" noProof="0" dirty="0" smtClean="0">
              <a:ln>
                <a:noFill/>
              </a:ln>
              <a:solidFill>
                <a:srgbClr val="00CC99">
                  <a:lumMod val="75000"/>
                </a:srgbClr>
              </a:solidFill>
              <a:effectLst/>
              <a:uLnTx/>
              <a:uFillTx/>
              <a:latin typeface="Times New Roman"/>
              <a:ea typeface="+mj-ea"/>
              <a:cs typeface="+mj-cs"/>
            </a:endParaRPr>
          </a:p>
        </p:txBody>
      </p:sp>
      <p:sp>
        <p:nvSpPr>
          <p:cNvPr id="23" name="Oval 4"/>
          <p:cNvSpPr>
            <a:spLocks noChangeArrowheads="1"/>
          </p:cNvSpPr>
          <p:nvPr/>
        </p:nvSpPr>
        <p:spPr bwMode="auto">
          <a:xfrm>
            <a:off x="1258888" y="1844675"/>
            <a:ext cx="2879725" cy="161925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24" name="Oval 5"/>
          <p:cNvSpPr>
            <a:spLocks noChangeArrowheads="1"/>
          </p:cNvSpPr>
          <p:nvPr/>
        </p:nvSpPr>
        <p:spPr bwMode="auto">
          <a:xfrm>
            <a:off x="5002213" y="1773238"/>
            <a:ext cx="2879725" cy="161925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25" name="Text Box 6"/>
          <p:cNvSpPr txBox="1">
            <a:spLocks noChangeArrowheads="1"/>
          </p:cNvSpPr>
          <p:nvPr/>
        </p:nvSpPr>
        <p:spPr bwMode="auto">
          <a:xfrm>
            <a:off x="898525" y="1701800"/>
            <a:ext cx="57626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tr-TR" sz="2400" b="1">
              <a:solidFill>
                <a:srgbClr val="000000"/>
              </a:solidFill>
              <a:latin typeface="Times New Roman" pitchFamily="18" charset="0"/>
            </a:endParaRPr>
          </a:p>
        </p:txBody>
      </p:sp>
      <p:sp>
        <p:nvSpPr>
          <p:cNvPr id="26" name="Text Box 7"/>
          <p:cNvSpPr txBox="1">
            <a:spLocks noChangeArrowheads="1"/>
          </p:cNvSpPr>
          <p:nvPr/>
        </p:nvSpPr>
        <p:spPr bwMode="auto">
          <a:xfrm>
            <a:off x="827088" y="1484313"/>
            <a:ext cx="790575"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K</a:t>
            </a:r>
          </a:p>
        </p:txBody>
      </p:sp>
      <p:sp>
        <p:nvSpPr>
          <p:cNvPr id="27" name="Text Box 8"/>
          <p:cNvSpPr txBox="1">
            <a:spLocks noChangeArrowheads="1"/>
          </p:cNvSpPr>
          <p:nvPr/>
        </p:nvSpPr>
        <p:spPr bwMode="auto">
          <a:xfrm>
            <a:off x="4570413" y="1484313"/>
            <a:ext cx="790575"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M</a:t>
            </a:r>
          </a:p>
        </p:txBody>
      </p:sp>
      <p:sp>
        <p:nvSpPr>
          <p:cNvPr id="28" name="Text Box 9"/>
          <p:cNvSpPr txBox="1">
            <a:spLocks noChangeArrowheads="1"/>
          </p:cNvSpPr>
          <p:nvPr/>
        </p:nvSpPr>
        <p:spPr bwMode="auto">
          <a:xfrm flipH="1">
            <a:off x="1331913" y="2060575"/>
            <a:ext cx="1033462" cy="11604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buFontTx/>
              <a:buChar char="•"/>
            </a:pPr>
            <a:r>
              <a:rPr lang="tr-TR" sz="2800" b="1">
                <a:solidFill>
                  <a:srgbClr val="000000"/>
                </a:solidFill>
                <a:latin typeface="Times New Roman" pitchFamily="18" charset="0"/>
                <a:cs typeface="Times New Roman" pitchFamily="18" charset="0"/>
              </a:rPr>
              <a:t>5</a:t>
            </a:r>
            <a:r>
              <a:rPr lang="tr-TR" sz="2800" b="1">
                <a:solidFill>
                  <a:srgbClr val="000000"/>
                </a:solidFill>
                <a:latin typeface="Times New Roman" pitchFamily="18" charset="0"/>
              </a:rPr>
              <a:t>           </a:t>
            </a:r>
          </a:p>
          <a:p>
            <a:pPr algn="ctr" fontAlgn="base">
              <a:spcBef>
                <a:spcPct val="50000"/>
              </a:spcBef>
              <a:spcAft>
                <a:spcPct val="0"/>
              </a:spcAft>
              <a:buFontTx/>
              <a:buChar char="•"/>
            </a:pPr>
            <a:r>
              <a:rPr lang="tr-TR" sz="2800" b="1">
                <a:solidFill>
                  <a:srgbClr val="000000"/>
                </a:solidFill>
                <a:latin typeface="Times New Roman" pitchFamily="18" charset="0"/>
              </a:rPr>
              <a:t>d</a:t>
            </a:r>
          </a:p>
        </p:txBody>
      </p:sp>
      <p:sp>
        <p:nvSpPr>
          <p:cNvPr id="29" name="Text Box 11"/>
          <p:cNvSpPr txBox="1">
            <a:spLocks noChangeArrowheads="1"/>
          </p:cNvSpPr>
          <p:nvPr/>
        </p:nvSpPr>
        <p:spPr bwMode="auto">
          <a:xfrm flipH="1">
            <a:off x="2409825" y="1989138"/>
            <a:ext cx="1033463" cy="1160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buFontTx/>
              <a:buChar char="•"/>
            </a:pPr>
            <a:r>
              <a:rPr lang="tr-TR" sz="2800" b="1">
                <a:solidFill>
                  <a:srgbClr val="000000"/>
                </a:solidFill>
                <a:latin typeface="Times New Roman" pitchFamily="18" charset="0"/>
                <a:cs typeface="Times New Roman" pitchFamily="18" charset="0"/>
              </a:rPr>
              <a:t>a</a:t>
            </a:r>
            <a:r>
              <a:rPr lang="tr-TR" sz="2800" b="1">
                <a:solidFill>
                  <a:srgbClr val="000000"/>
                </a:solidFill>
                <a:latin typeface="Times New Roman" pitchFamily="18" charset="0"/>
              </a:rPr>
              <a:t>            </a:t>
            </a:r>
          </a:p>
          <a:p>
            <a:pPr algn="ctr" fontAlgn="base">
              <a:spcBef>
                <a:spcPct val="50000"/>
              </a:spcBef>
              <a:spcAft>
                <a:spcPct val="0"/>
              </a:spcAft>
              <a:buFontTx/>
              <a:buChar char="•"/>
            </a:pPr>
            <a:r>
              <a:rPr lang="tr-TR" sz="2800" b="1">
                <a:solidFill>
                  <a:srgbClr val="000000"/>
                </a:solidFill>
                <a:latin typeface="Times New Roman" pitchFamily="18" charset="0"/>
              </a:rPr>
              <a:t>e</a:t>
            </a:r>
          </a:p>
        </p:txBody>
      </p:sp>
      <p:sp>
        <p:nvSpPr>
          <p:cNvPr id="30" name="Text Box 13"/>
          <p:cNvSpPr txBox="1">
            <a:spLocks noChangeArrowheads="1"/>
          </p:cNvSpPr>
          <p:nvPr/>
        </p:nvSpPr>
        <p:spPr bwMode="auto">
          <a:xfrm>
            <a:off x="1546225" y="3573463"/>
            <a:ext cx="20891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K= </a:t>
            </a:r>
            <a:r>
              <a:rPr lang="en-US" sz="2400" b="1" dirty="0">
                <a:solidFill>
                  <a:srgbClr val="00CC99">
                    <a:lumMod val="60000"/>
                    <a:lumOff val="40000"/>
                  </a:srgbClr>
                </a:solidFill>
                <a:latin typeface="Times New Roman" pitchFamily="18" charset="0"/>
              </a:rPr>
              <a:t>{</a:t>
            </a:r>
            <a:r>
              <a:rPr lang="tr-TR" sz="2400" b="1" dirty="0">
                <a:solidFill>
                  <a:srgbClr val="00CC99">
                    <a:lumMod val="60000"/>
                    <a:lumOff val="40000"/>
                  </a:srgbClr>
                </a:solidFill>
                <a:latin typeface="Times New Roman" pitchFamily="18" charset="0"/>
              </a:rPr>
              <a:t>5, d, a, e</a:t>
            </a:r>
            <a:r>
              <a:rPr lang="en-US" sz="2400" b="1" dirty="0">
                <a:solidFill>
                  <a:srgbClr val="00CC99">
                    <a:lumMod val="60000"/>
                    <a:lumOff val="40000"/>
                  </a:srgbClr>
                </a:solidFill>
                <a:latin typeface="Times New Roman" pitchFamily="18" charset="0"/>
              </a:rPr>
              <a:t>}</a:t>
            </a:r>
            <a:r>
              <a:rPr lang="tr-TR" sz="2400" b="1" dirty="0">
                <a:solidFill>
                  <a:srgbClr val="00CC99">
                    <a:lumMod val="60000"/>
                    <a:lumOff val="40000"/>
                  </a:srgbClr>
                </a:solidFill>
                <a:latin typeface="Times New Roman" pitchFamily="18" charset="0"/>
              </a:rPr>
              <a:t> </a:t>
            </a:r>
          </a:p>
        </p:txBody>
      </p:sp>
      <p:sp>
        <p:nvSpPr>
          <p:cNvPr id="31" name="Text Box 14"/>
          <p:cNvSpPr txBox="1">
            <a:spLocks noChangeArrowheads="1"/>
          </p:cNvSpPr>
          <p:nvPr/>
        </p:nvSpPr>
        <p:spPr bwMode="auto">
          <a:xfrm>
            <a:off x="5867400" y="3500438"/>
            <a:ext cx="129698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M= </a:t>
            </a:r>
            <a:r>
              <a:rPr lang="en-US" sz="2400" b="1" dirty="0">
                <a:solidFill>
                  <a:srgbClr val="00CC99">
                    <a:lumMod val="60000"/>
                    <a:lumOff val="40000"/>
                  </a:srgbClr>
                </a:solidFill>
                <a:latin typeface="Times New Roman" pitchFamily="18" charset="0"/>
              </a:rPr>
              <a:t>{</a:t>
            </a:r>
            <a:r>
              <a:rPr lang="tr-TR" sz="2400" b="1" dirty="0">
                <a:solidFill>
                  <a:srgbClr val="00CC99">
                    <a:lumMod val="60000"/>
                    <a:lumOff val="40000"/>
                  </a:srgbClr>
                </a:solidFill>
                <a:latin typeface="Times New Roman" pitchFamily="18" charset="0"/>
              </a:rPr>
              <a:t> </a:t>
            </a:r>
            <a:r>
              <a:rPr lang="en-US" sz="2400" b="1" dirty="0">
                <a:solidFill>
                  <a:srgbClr val="00CC99">
                    <a:lumMod val="60000"/>
                    <a:lumOff val="40000"/>
                  </a:srgbClr>
                </a:solidFill>
                <a:latin typeface="Times New Roman" pitchFamily="18" charset="0"/>
              </a:rPr>
              <a:t>}</a:t>
            </a:r>
            <a:r>
              <a:rPr lang="tr-TR" sz="2400" b="1" dirty="0">
                <a:solidFill>
                  <a:srgbClr val="00CC99">
                    <a:lumMod val="60000"/>
                    <a:lumOff val="40000"/>
                  </a:srgbClr>
                </a:solidFill>
                <a:latin typeface="Times New Roman" pitchFamily="18" charset="0"/>
              </a:rPr>
              <a:t> </a:t>
            </a:r>
          </a:p>
        </p:txBody>
      </p:sp>
      <p:sp>
        <p:nvSpPr>
          <p:cNvPr id="32" name="Text Box 15"/>
          <p:cNvSpPr txBox="1">
            <a:spLocks noChangeArrowheads="1"/>
          </p:cNvSpPr>
          <p:nvPr/>
        </p:nvSpPr>
        <p:spPr bwMode="auto">
          <a:xfrm>
            <a:off x="468313" y="4440238"/>
            <a:ext cx="7993062" cy="1015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tabLst>
                <a:tab pos="541338" algn="l"/>
              </a:tabLst>
              <a:defRPr sz="2400">
                <a:solidFill>
                  <a:schemeClr val="tx1"/>
                </a:solidFill>
                <a:latin typeface="Times New Roman" pitchFamily="18" charset="0"/>
              </a:defRPr>
            </a:lvl1pPr>
            <a:lvl2pPr algn="l">
              <a:tabLst>
                <a:tab pos="541338" algn="l"/>
              </a:tabLst>
              <a:defRPr sz="2400">
                <a:solidFill>
                  <a:schemeClr val="tx1"/>
                </a:solidFill>
                <a:latin typeface="Times New Roman" pitchFamily="18" charset="0"/>
              </a:defRPr>
            </a:lvl2pPr>
            <a:lvl3pPr algn="l">
              <a:tabLst>
                <a:tab pos="541338" algn="l"/>
              </a:tabLst>
              <a:defRPr sz="2400">
                <a:solidFill>
                  <a:schemeClr val="tx1"/>
                </a:solidFill>
                <a:latin typeface="Times New Roman" pitchFamily="18" charset="0"/>
              </a:defRPr>
            </a:lvl3pPr>
            <a:lvl4pPr algn="l">
              <a:tabLst>
                <a:tab pos="541338" algn="l"/>
              </a:tabLst>
              <a:defRPr sz="2400">
                <a:solidFill>
                  <a:schemeClr val="tx1"/>
                </a:solidFill>
                <a:latin typeface="Times New Roman" pitchFamily="18" charset="0"/>
              </a:defRPr>
            </a:lvl4pPr>
            <a:lvl5pPr algn="l">
              <a:tabLst>
                <a:tab pos="541338" algn="l"/>
              </a:tabLst>
              <a:defRPr sz="2400">
                <a:solidFill>
                  <a:schemeClr val="tx1"/>
                </a:solidFill>
                <a:latin typeface="Times New Roman" pitchFamily="18" charset="0"/>
              </a:defRPr>
            </a:lvl5pPr>
            <a:lvl6pPr fontAlgn="base">
              <a:spcBef>
                <a:spcPct val="0"/>
              </a:spcBef>
              <a:spcAft>
                <a:spcPct val="0"/>
              </a:spcAft>
              <a:tabLst>
                <a:tab pos="541338" algn="l"/>
              </a:tabLst>
              <a:defRPr sz="2400">
                <a:solidFill>
                  <a:schemeClr val="tx1"/>
                </a:solidFill>
                <a:latin typeface="Times New Roman" pitchFamily="18" charset="0"/>
              </a:defRPr>
            </a:lvl6pPr>
            <a:lvl7pPr fontAlgn="base">
              <a:spcBef>
                <a:spcPct val="0"/>
              </a:spcBef>
              <a:spcAft>
                <a:spcPct val="0"/>
              </a:spcAft>
              <a:tabLst>
                <a:tab pos="541338" algn="l"/>
              </a:tabLst>
              <a:defRPr sz="2400">
                <a:solidFill>
                  <a:schemeClr val="tx1"/>
                </a:solidFill>
                <a:latin typeface="Times New Roman" pitchFamily="18" charset="0"/>
              </a:defRPr>
            </a:lvl7pPr>
            <a:lvl8pPr fontAlgn="base">
              <a:spcBef>
                <a:spcPct val="0"/>
              </a:spcBef>
              <a:spcAft>
                <a:spcPct val="0"/>
              </a:spcAft>
              <a:tabLst>
                <a:tab pos="541338" algn="l"/>
              </a:tabLst>
              <a:defRPr sz="2400">
                <a:solidFill>
                  <a:schemeClr val="tx1"/>
                </a:solidFill>
                <a:latin typeface="Times New Roman" pitchFamily="18" charset="0"/>
              </a:defRPr>
            </a:lvl8pPr>
            <a:lvl9pPr fontAlgn="base">
              <a:spcBef>
                <a:spcPct val="0"/>
              </a:spcBef>
              <a:spcAft>
                <a:spcPct val="0"/>
              </a:spcAft>
              <a:tabLst>
                <a:tab pos="541338" algn="l"/>
              </a:tabLst>
              <a:defRPr sz="2400">
                <a:solidFill>
                  <a:schemeClr val="tx1"/>
                </a:solidFill>
                <a:latin typeface="Times New Roman" pitchFamily="18" charset="0"/>
              </a:defRPr>
            </a:lvl9pPr>
          </a:lstStyle>
          <a:p>
            <a:pPr marL="0" marR="0" lvl="0" indent="0" algn="l" defTabSz="914400" eaLnBrk="1" fontAlgn="base" latinLnBrk="0" hangingPunct="1">
              <a:lnSpc>
                <a:spcPct val="100000"/>
              </a:lnSpc>
              <a:spcBef>
                <a:spcPct val="50000"/>
              </a:spcBef>
              <a:spcAft>
                <a:spcPct val="0"/>
              </a:spcAft>
              <a:buClrTx/>
              <a:buSzTx/>
              <a:buFontTx/>
              <a:buNone/>
              <a:tabLst>
                <a:tab pos="541338" algn="l"/>
              </a:tabLst>
              <a:defRPr/>
            </a:pPr>
            <a:r>
              <a:rPr kumimoji="0" lang="tr-TR" sz="2400" b="1" i="0" u="none" strike="noStrike" kern="0" cap="none" spc="0" normalizeH="0" baseline="0" noProof="0" dirty="0" smtClean="0">
                <a:ln>
                  <a:noFill/>
                </a:ln>
                <a:solidFill>
                  <a:srgbClr val="000000"/>
                </a:solidFill>
                <a:effectLst/>
                <a:uLnTx/>
                <a:uFillTx/>
                <a:latin typeface="Times New Roman" pitchFamily="18" charset="0"/>
              </a:rPr>
              <a:t>	</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M kümesi nasıl bir kümedir? M     K diyebilir miyiz?</a:t>
            </a:r>
          </a:p>
          <a:p>
            <a:pPr marL="0" marR="0" lvl="0" indent="0" algn="l" defTabSz="914400" eaLnBrk="1" fontAlgn="base" latinLnBrk="0" hangingPunct="1">
              <a:lnSpc>
                <a:spcPct val="100000"/>
              </a:lnSpc>
              <a:spcBef>
                <a:spcPct val="50000"/>
              </a:spcBef>
              <a:spcAft>
                <a:spcPct val="0"/>
              </a:spcAft>
              <a:buClrTx/>
              <a:buSzTx/>
              <a:buFontTx/>
              <a:buNone/>
              <a:tabLst>
                <a:tab pos="541338" algn="l"/>
              </a:tabLst>
              <a:defRPr/>
            </a:pPr>
            <a:endParaRPr kumimoji="0" lang="tr-TR" sz="2400" b="1" i="0" u="none" strike="noStrike" kern="0" cap="none" spc="0" normalizeH="0" baseline="0" noProof="0" dirty="0" smtClean="0">
              <a:ln>
                <a:noFill/>
              </a:ln>
              <a:solidFill>
                <a:srgbClr val="000000"/>
              </a:solidFill>
              <a:effectLst/>
              <a:uLnTx/>
              <a:uFillTx/>
              <a:latin typeface="Times New Roman" pitchFamily="18" charset="0"/>
            </a:endParaRPr>
          </a:p>
        </p:txBody>
      </p:sp>
      <p:sp>
        <p:nvSpPr>
          <p:cNvPr id="33" name="Text Box 17"/>
          <p:cNvSpPr txBox="1">
            <a:spLocks noChangeArrowheads="1"/>
          </p:cNvSpPr>
          <p:nvPr/>
        </p:nvSpPr>
        <p:spPr bwMode="auto">
          <a:xfrm rot="16200000">
            <a:off x="5262562" y="4470401"/>
            <a:ext cx="3714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a:solidFill>
                  <a:srgbClr val="000000"/>
                </a:solidFill>
                <a:latin typeface="Times New Roman" pitchFamily="18" charset="0"/>
              </a:rPr>
              <a:t>∩</a:t>
            </a:r>
          </a:p>
        </p:txBody>
      </p:sp>
      <p:grpSp>
        <p:nvGrpSpPr>
          <p:cNvPr id="34" name="Group 30"/>
          <p:cNvGrpSpPr>
            <a:grpSpLocks/>
          </p:cNvGrpSpPr>
          <p:nvPr/>
        </p:nvGrpSpPr>
        <p:grpSpPr bwMode="auto">
          <a:xfrm>
            <a:off x="1331913" y="5661025"/>
            <a:ext cx="6408737" cy="571500"/>
            <a:chOff x="748" y="3521"/>
            <a:chExt cx="4037" cy="360"/>
          </a:xfrm>
        </p:grpSpPr>
        <p:pic>
          <p:nvPicPr>
            <p:cNvPr id="35" name="Picture 29" descr="baslık"/>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48" y="3521"/>
              <a:ext cx="4037" cy="360"/>
            </a:xfrm>
            <a:prstGeom prst="rect">
              <a:avLst/>
            </a:prstGeom>
            <a:noFill/>
            <a:extLst>
              <a:ext uri="{909E8E84-426E-40DD-AFC4-6F175D3DCCD1}">
                <a14:hiddenFill xmlns:a14="http://schemas.microsoft.com/office/drawing/2010/main" xmlns="">
                  <a:solidFill>
                    <a:srgbClr val="FFFFFF"/>
                  </a:solidFill>
                </a14:hiddenFill>
              </a:ext>
            </a:extLst>
          </p:spPr>
        </p:pic>
        <p:sp>
          <p:nvSpPr>
            <p:cNvPr id="36" name="Text Box 20"/>
            <p:cNvSpPr txBox="1">
              <a:spLocks noChangeArrowheads="1"/>
            </p:cNvSpPr>
            <p:nvPr/>
          </p:nvSpPr>
          <p:spPr bwMode="auto">
            <a:xfrm>
              <a:off x="1202" y="3566"/>
              <a:ext cx="3350" cy="289"/>
            </a:xfrm>
            <a:prstGeom prst="rect">
              <a:avLst/>
            </a:prstGeom>
            <a:noFill/>
            <a:ln>
              <a:noFill/>
            </a:ln>
            <a:effectLst/>
            <a:extLst>
              <a:ext uri="{909E8E84-426E-40DD-AFC4-6F175D3DCCD1}">
                <a14:hiddenFill xmlns:a14="http://schemas.microsoft.com/office/drawing/2010/main" xmlns="">
                  <a:solidFill>
                    <a:srgbClr val="33CCFF"/>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400" b="1">
                  <a:solidFill>
                    <a:srgbClr val="FFFFFF"/>
                  </a:solidFill>
                  <a:latin typeface="Times New Roman" pitchFamily="18" charset="0"/>
                </a:rPr>
                <a:t>Boş küme her kümenin alt kümesidir.</a:t>
              </a:r>
            </a:p>
          </p:txBody>
        </p:sp>
      </p:grpSp>
      <p:sp>
        <p:nvSpPr>
          <p:cNvPr id="37" name="AutoShape 25">
            <a:hlinkClick r:id="rId3" action="ppaction://hlinksldjump" highlightClick="1"/>
          </p:cNvPr>
          <p:cNvSpPr>
            <a:spLocks noChangeArrowheads="1"/>
          </p:cNvSpPr>
          <p:nvPr/>
        </p:nvSpPr>
        <p:spPr bwMode="auto">
          <a:xfrm>
            <a:off x="8712200" y="6308725"/>
            <a:ext cx="360363" cy="360363"/>
          </a:xfrm>
          <a:prstGeom prst="actionButtonForwardNext">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CC0000"/>
              </a:solidFill>
              <a:latin typeface="Times New Roman" pitchFamily="18" charset="0"/>
            </a:endParaRPr>
          </a:p>
        </p:txBody>
      </p:sp>
      <p:sp>
        <p:nvSpPr>
          <p:cNvPr id="38" name="AutoShape 26">
            <a:hlinkClick r:id="rId4" action="ppaction://hlinksldjump" highlightClick="1"/>
          </p:cNvPr>
          <p:cNvSpPr>
            <a:spLocks noChangeArrowheads="1"/>
          </p:cNvSpPr>
          <p:nvPr/>
        </p:nvSpPr>
        <p:spPr bwMode="auto">
          <a:xfrm>
            <a:off x="8243888" y="6308725"/>
            <a:ext cx="360362" cy="360363"/>
          </a:xfrm>
          <a:prstGeom prst="actionButtonBackPrevious">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pic>
        <p:nvPicPr>
          <p:cNvPr id="39" name="Picture 27" descr="tommy"/>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388350" y="5734050"/>
            <a:ext cx="552450" cy="3905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0382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2"/>
                                        </p:tgtEl>
                                        <p:attrNameLst>
                                          <p:attrName>ppt_x</p:attrName>
                                          <p:attrName>ppt_y</p:attrName>
                                        </p:attrNameLst>
                                      </p:cBhvr>
                                    </p:animMotion>
                                    <p:animRot by="1500000">
                                      <p:cBhvr>
                                        <p:cTn id="7" dur="125" fill="hold">
                                          <p:stCondLst>
                                            <p:cond delay="0"/>
                                          </p:stCondLst>
                                        </p:cTn>
                                        <p:tgtEl>
                                          <p:spTgt spid="22"/>
                                        </p:tgtEl>
                                        <p:attrNameLst>
                                          <p:attrName>r</p:attrName>
                                        </p:attrNameLst>
                                      </p:cBhvr>
                                    </p:animRot>
                                    <p:animRot by="-1500000">
                                      <p:cBhvr>
                                        <p:cTn id="8" dur="125" fill="hold">
                                          <p:stCondLst>
                                            <p:cond delay="125"/>
                                          </p:stCondLst>
                                        </p:cTn>
                                        <p:tgtEl>
                                          <p:spTgt spid="22"/>
                                        </p:tgtEl>
                                        <p:attrNameLst>
                                          <p:attrName>r</p:attrName>
                                        </p:attrNameLst>
                                      </p:cBhvr>
                                    </p:animRot>
                                    <p:animRot by="-1500000">
                                      <p:cBhvr>
                                        <p:cTn id="9" dur="125" fill="hold">
                                          <p:stCondLst>
                                            <p:cond delay="250"/>
                                          </p:stCondLst>
                                        </p:cTn>
                                        <p:tgtEl>
                                          <p:spTgt spid="22"/>
                                        </p:tgtEl>
                                        <p:attrNameLst>
                                          <p:attrName>r</p:attrName>
                                        </p:attrNameLst>
                                      </p:cBhvr>
                                    </p:animRot>
                                    <p:animRot by="1500000">
                                      <p:cBhvr>
                                        <p:cTn id="10" dur="125" fill="hold">
                                          <p:stCondLst>
                                            <p:cond delay="375"/>
                                          </p:stCondLst>
                                        </p:cTn>
                                        <p:tgtEl>
                                          <p:spTgt spid="22"/>
                                        </p:tgtEl>
                                        <p:attrNameLst>
                                          <p:attrName>r</p:attrName>
                                        </p:attrNameLst>
                                      </p:cBhvr>
                                    </p:animRot>
                                  </p:childTnLst>
                                </p:cTn>
                              </p:par>
                            </p:childTnLst>
                          </p:cTn>
                        </p:par>
                        <p:par>
                          <p:cTn id="11" fill="hold">
                            <p:stCondLst>
                              <p:cond delay="2450"/>
                            </p:stCondLst>
                            <p:childTnLst>
                              <p:par>
                                <p:cTn id="12" presetID="49" presetClass="entr" presetSubtype="0" decel="100000"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1000" fill="hold"/>
                                        <p:tgtEl>
                                          <p:spTgt spid="39"/>
                                        </p:tgtEl>
                                        <p:attrNameLst>
                                          <p:attrName>ppt_w</p:attrName>
                                        </p:attrNameLst>
                                      </p:cBhvr>
                                      <p:tavLst>
                                        <p:tav tm="0">
                                          <p:val>
                                            <p:fltVal val="0"/>
                                          </p:val>
                                        </p:tav>
                                        <p:tav tm="100000">
                                          <p:val>
                                            <p:strVal val="#ppt_w"/>
                                          </p:val>
                                        </p:tav>
                                      </p:tavLst>
                                    </p:anim>
                                    <p:anim calcmode="lin" valueType="num">
                                      <p:cBhvr>
                                        <p:cTn id="15" dur="1000" fill="hold"/>
                                        <p:tgtEl>
                                          <p:spTgt spid="39"/>
                                        </p:tgtEl>
                                        <p:attrNameLst>
                                          <p:attrName>ppt_h</p:attrName>
                                        </p:attrNameLst>
                                      </p:cBhvr>
                                      <p:tavLst>
                                        <p:tav tm="0">
                                          <p:val>
                                            <p:fltVal val="0"/>
                                          </p:val>
                                        </p:tav>
                                        <p:tav tm="100000">
                                          <p:val>
                                            <p:strVal val="#ppt_h"/>
                                          </p:val>
                                        </p:tav>
                                      </p:tavLst>
                                    </p:anim>
                                    <p:anim calcmode="lin" valueType="num">
                                      <p:cBhvr>
                                        <p:cTn id="16" dur="1000" fill="hold"/>
                                        <p:tgtEl>
                                          <p:spTgt spid="39"/>
                                        </p:tgtEl>
                                        <p:attrNameLst>
                                          <p:attrName>style.rotation</p:attrName>
                                        </p:attrNameLst>
                                      </p:cBhvr>
                                      <p:tavLst>
                                        <p:tav tm="0">
                                          <p:val>
                                            <p:fltVal val="360"/>
                                          </p:val>
                                        </p:tav>
                                        <p:tav tm="100000">
                                          <p:val>
                                            <p:fltVal val="0"/>
                                          </p:val>
                                        </p:tav>
                                      </p:tavLst>
                                    </p:anim>
                                    <p:animEffect transition="in" filter="fade">
                                      <p:cBhvr>
                                        <p:cTn id="17" dur="1000"/>
                                        <p:tgtEl>
                                          <p:spTgt spid="39"/>
                                        </p:tgtEl>
                                      </p:cBhvr>
                                    </p:animEffect>
                                  </p:childTnLst>
                                </p:cTn>
                              </p:par>
                            </p:childTnLst>
                          </p:cTn>
                        </p:par>
                        <p:par>
                          <p:cTn id="18" fill="hold">
                            <p:stCondLst>
                              <p:cond delay="3450"/>
                            </p:stCondLst>
                            <p:childTnLst>
                              <p:par>
                                <p:cTn id="19" presetID="29"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1000" fill="hold"/>
                                        <p:tgtEl>
                                          <p:spTgt spid="26"/>
                                        </p:tgtEl>
                                        <p:attrNameLst>
                                          <p:attrName>ppt_x</p:attrName>
                                        </p:attrNameLst>
                                      </p:cBhvr>
                                      <p:tavLst>
                                        <p:tav tm="0">
                                          <p:val>
                                            <p:strVal val="#ppt_x-.2"/>
                                          </p:val>
                                        </p:tav>
                                        <p:tav tm="100000">
                                          <p:val>
                                            <p:strVal val="#ppt_x"/>
                                          </p:val>
                                        </p:tav>
                                      </p:tavLst>
                                    </p:anim>
                                    <p:anim calcmode="lin" valueType="num">
                                      <p:cBhvr>
                                        <p:cTn id="22"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6"/>
                                        </p:tgtEl>
                                      </p:cBhvr>
                                    </p:animEffect>
                                  </p:childTnLst>
                                </p:cTn>
                              </p:par>
                              <p:par>
                                <p:cTn id="24" presetID="29" presetClass="entr" presetSubtype="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000" fill="hold"/>
                                        <p:tgtEl>
                                          <p:spTgt spid="23"/>
                                        </p:tgtEl>
                                        <p:attrNameLst>
                                          <p:attrName>ppt_x</p:attrName>
                                        </p:attrNameLst>
                                      </p:cBhvr>
                                      <p:tavLst>
                                        <p:tav tm="0">
                                          <p:val>
                                            <p:strVal val="#ppt_x-.2"/>
                                          </p:val>
                                        </p:tav>
                                        <p:tav tm="100000">
                                          <p:val>
                                            <p:strVal val="#ppt_x"/>
                                          </p:val>
                                        </p:tav>
                                      </p:tavLst>
                                    </p:anim>
                                    <p:anim calcmode="lin" valueType="num">
                                      <p:cBhvr>
                                        <p:cTn id="27"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28" dur="1000"/>
                                        <p:tgtEl>
                                          <p:spTgt spid="23"/>
                                        </p:tgtEl>
                                      </p:cBhvr>
                                    </p:animEffect>
                                  </p:childTnLst>
                                </p:cTn>
                              </p:par>
                            </p:childTnLst>
                          </p:cTn>
                        </p:par>
                        <p:par>
                          <p:cTn id="29" fill="hold">
                            <p:stCondLst>
                              <p:cond delay="4450"/>
                            </p:stCondLst>
                            <p:childTnLst>
                              <p:par>
                                <p:cTn id="30" presetID="26"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down)">
                                      <p:cBhvr>
                                        <p:cTn id="32" dur="290">
                                          <p:stCondLst>
                                            <p:cond delay="0"/>
                                          </p:stCondLst>
                                        </p:cTn>
                                        <p:tgtEl>
                                          <p:spTgt spid="28"/>
                                        </p:tgtEl>
                                      </p:cBhvr>
                                    </p:animEffect>
                                    <p:anim calcmode="lin" valueType="num">
                                      <p:cBhvr>
                                        <p:cTn id="33"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34"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35"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36"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37"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38" dur="13">
                                          <p:stCondLst>
                                            <p:cond delay="325"/>
                                          </p:stCondLst>
                                        </p:cTn>
                                        <p:tgtEl>
                                          <p:spTgt spid="28"/>
                                        </p:tgtEl>
                                      </p:cBhvr>
                                      <p:to x="100000" y="60000"/>
                                    </p:animScale>
                                    <p:animScale>
                                      <p:cBhvr>
                                        <p:cTn id="39" dur="83" decel="50000">
                                          <p:stCondLst>
                                            <p:cond delay="338"/>
                                          </p:stCondLst>
                                        </p:cTn>
                                        <p:tgtEl>
                                          <p:spTgt spid="28"/>
                                        </p:tgtEl>
                                      </p:cBhvr>
                                      <p:to x="100000" y="100000"/>
                                    </p:animScale>
                                    <p:animScale>
                                      <p:cBhvr>
                                        <p:cTn id="40" dur="13">
                                          <p:stCondLst>
                                            <p:cond delay="656"/>
                                          </p:stCondLst>
                                        </p:cTn>
                                        <p:tgtEl>
                                          <p:spTgt spid="28"/>
                                        </p:tgtEl>
                                      </p:cBhvr>
                                      <p:to x="100000" y="80000"/>
                                    </p:animScale>
                                    <p:animScale>
                                      <p:cBhvr>
                                        <p:cTn id="41" dur="83" decel="50000">
                                          <p:stCondLst>
                                            <p:cond delay="669"/>
                                          </p:stCondLst>
                                        </p:cTn>
                                        <p:tgtEl>
                                          <p:spTgt spid="28"/>
                                        </p:tgtEl>
                                      </p:cBhvr>
                                      <p:to x="100000" y="100000"/>
                                    </p:animScale>
                                    <p:animScale>
                                      <p:cBhvr>
                                        <p:cTn id="42" dur="13">
                                          <p:stCondLst>
                                            <p:cond delay="821"/>
                                          </p:stCondLst>
                                        </p:cTn>
                                        <p:tgtEl>
                                          <p:spTgt spid="28"/>
                                        </p:tgtEl>
                                      </p:cBhvr>
                                      <p:to x="100000" y="90000"/>
                                    </p:animScale>
                                    <p:animScale>
                                      <p:cBhvr>
                                        <p:cTn id="43" dur="83" decel="50000">
                                          <p:stCondLst>
                                            <p:cond delay="834"/>
                                          </p:stCondLst>
                                        </p:cTn>
                                        <p:tgtEl>
                                          <p:spTgt spid="28"/>
                                        </p:tgtEl>
                                      </p:cBhvr>
                                      <p:to x="100000" y="100000"/>
                                    </p:animScale>
                                    <p:animScale>
                                      <p:cBhvr>
                                        <p:cTn id="44" dur="13">
                                          <p:stCondLst>
                                            <p:cond delay="904"/>
                                          </p:stCondLst>
                                        </p:cTn>
                                        <p:tgtEl>
                                          <p:spTgt spid="28"/>
                                        </p:tgtEl>
                                      </p:cBhvr>
                                      <p:to x="100000" y="95000"/>
                                    </p:animScale>
                                    <p:animScale>
                                      <p:cBhvr>
                                        <p:cTn id="45" dur="83" decel="50000">
                                          <p:stCondLst>
                                            <p:cond delay="917"/>
                                          </p:stCondLst>
                                        </p:cTn>
                                        <p:tgtEl>
                                          <p:spTgt spid="28"/>
                                        </p:tgtEl>
                                      </p:cBhvr>
                                      <p:to x="100000" y="100000"/>
                                    </p:animScale>
                                  </p:childTnLst>
                                </p:cTn>
                              </p:par>
                            </p:childTnLst>
                          </p:cTn>
                        </p:par>
                        <p:par>
                          <p:cTn id="46" fill="hold">
                            <p:stCondLst>
                              <p:cond delay="5450"/>
                            </p:stCondLst>
                            <p:childTnLst>
                              <p:par>
                                <p:cTn id="47" presetID="26" presetClass="entr" presetSubtype="0"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down)">
                                      <p:cBhvr>
                                        <p:cTn id="49" dur="290">
                                          <p:stCondLst>
                                            <p:cond delay="0"/>
                                          </p:stCondLst>
                                        </p:cTn>
                                        <p:tgtEl>
                                          <p:spTgt spid="29"/>
                                        </p:tgtEl>
                                      </p:cBhvr>
                                    </p:animEffect>
                                    <p:anim calcmode="lin" valueType="num">
                                      <p:cBhvr>
                                        <p:cTn id="50"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51"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52"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53"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54"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55" dur="13">
                                          <p:stCondLst>
                                            <p:cond delay="325"/>
                                          </p:stCondLst>
                                        </p:cTn>
                                        <p:tgtEl>
                                          <p:spTgt spid="29"/>
                                        </p:tgtEl>
                                      </p:cBhvr>
                                      <p:to x="100000" y="60000"/>
                                    </p:animScale>
                                    <p:animScale>
                                      <p:cBhvr>
                                        <p:cTn id="56" dur="83" decel="50000">
                                          <p:stCondLst>
                                            <p:cond delay="338"/>
                                          </p:stCondLst>
                                        </p:cTn>
                                        <p:tgtEl>
                                          <p:spTgt spid="29"/>
                                        </p:tgtEl>
                                      </p:cBhvr>
                                      <p:to x="100000" y="100000"/>
                                    </p:animScale>
                                    <p:animScale>
                                      <p:cBhvr>
                                        <p:cTn id="57" dur="13">
                                          <p:stCondLst>
                                            <p:cond delay="656"/>
                                          </p:stCondLst>
                                        </p:cTn>
                                        <p:tgtEl>
                                          <p:spTgt spid="29"/>
                                        </p:tgtEl>
                                      </p:cBhvr>
                                      <p:to x="100000" y="80000"/>
                                    </p:animScale>
                                    <p:animScale>
                                      <p:cBhvr>
                                        <p:cTn id="58" dur="83" decel="50000">
                                          <p:stCondLst>
                                            <p:cond delay="669"/>
                                          </p:stCondLst>
                                        </p:cTn>
                                        <p:tgtEl>
                                          <p:spTgt spid="29"/>
                                        </p:tgtEl>
                                      </p:cBhvr>
                                      <p:to x="100000" y="100000"/>
                                    </p:animScale>
                                    <p:animScale>
                                      <p:cBhvr>
                                        <p:cTn id="59" dur="13">
                                          <p:stCondLst>
                                            <p:cond delay="821"/>
                                          </p:stCondLst>
                                        </p:cTn>
                                        <p:tgtEl>
                                          <p:spTgt spid="29"/>
                                        </p:tgtEl>
                                      </p:cBhvr>
                                      <p:to x="100000" y="90000"/>
                                    </p:animScale>
                                    <p:animScale>
                                      <p:cBhvr>
                                        <p:cTn id="60" dur="83" decel="50000">
                                          <p:stCondLst>
                                            <p:cond delay="834"/>
                                          </p:stCondLst>
                                        </p:cTn>
                                        <p:tgtEl>
                                          <p:spTgt spid="29"/>
                                        </p:tgtEl>
                                      </p:cBhvr>
                                      <p:to x="100000" y="100000"/>
                                    </p:animScale>
                                    <p:animScale>
                                      <p:cBhvr>
                                        <p:cTn id="61" dur="13">
                                          <p:stCondLst>
                                            <p:cond delay="904"/>
                                          </p:stCondLst>
                                        </p:cTn>
                                        <p:tgtEl>
                                          <p:spTgt spid="29"/>
                                        </p:tgtEl>
                                      </p:cBhvr>
                                      <p:to x="100000" y="95000"/>
                                    </p:animScale>
                                    <p:animScale>
                                      <p:cBhvr>
                                        <p:cTn id="62" dur="83" decel="50000">
                                          <p:stCondLst>
                                            <p:cond delay="917"/>
                                          </p:stCondLst>
                                        </p:cTn>
                                        <p:tgtEl>
                                          <p:spTgt spid="29"/>
                                        </p:tgtEl>
                                      </p:cBhvr>
                                      <p:to x="100000" y="100000"/>
                                    </p:animScale>
                                  </p:childTnLst>
                                </p:cTn>
                              </p:par>
                            </p:childTnLst>
                          </p:cTn>
                        </p:par>
                        <p:par>
                          <p:cTn id="63" fill="hold">
                            <p:stCondLst>
                              <p:cond delay="6450"/>
                            </p:stCondLst>
                            <p:childTnLst>
                              <p:par>
                                <p:cTn id="64" presetID="49" presetClass="entr" presetSubtype="0" decel="100000"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p:cTn id="66" dur="1000" fill="hold"/>
                                        <p:tgtEl>
                                          <p:spTgt spid="30"/>
                                        </p:tgtEl>
                                        <p:attrNameLst>
                                          <p:attrName>ppt_w</p:attrName>
                                        </p:attrNameLst>
                                      </p:cBhvr>
                                      <p:tavLst>
                                        <p:tav tm="0">
                                          <p:val>
                                            <p:fltVal val="0"/>
                                          </p:val>
                                        </p:tav>
                                        <p:tav tm="100000">
                                          <p:val>
                                            <p:strVal val="#ppt_w"/>
                                          </p:val>
                                        </p:tav>
                                      </p:tavLst>
                                    </p:anim>
                                    <p:anim calcmode="lin" valueType="num">
                                      <p:cBhvr>
                                        <p:cTn id="67" dur="1000" fill="hold"/>
                                        <p:tgtEl>
                                          <p:spTgt spid="30"/>
                                        </p:tgtEl>
                                        <p:attrNameLst>
                                          <p:attrName>ppt_h</p:attrName>
                                        </p:attrNameLst>
                                      </p:cBhvr>
                                      <p:tavLst>
                                        <p:tav tm="0">
                                          <p:val>
                                            <p:fltVal val="0"/>
                                          </p:val>
                                        </p:tav>
                                        <p:tav tm="100000">
                                          <p:val>
                                            <p:strVal val="#ppt_h"/>
                                          </p:val>
                                        </p:tav>
                                      </p:tavLst>
                                    </p:anim>
                                    <p:anim calcmode="lin" valueType="num">
                                      <p:cBhvr>
                                        <p:cTn id="68" dur="1000" fill="hold"/>
                                        <p:tgtEl>
                                          <p:spTgt spid="30"/>
                                        </p:tgtEl>
                                        <p:attrNameLst>
                                          <p:attrName>style.rotation</p:attrName>
                                        </p:attrNameLst>
                                      </p:cBhvr>
                                      <p:tavLst>
                                        <p:tav tm="0">
                                          <p:val>
                                            <p:fltVal val="360"/>
                                          </p:val>
                                        </p:tav>
                                        <p:tav tm="100000">
                                          <p:val>
                                            <p:fltVal val="0"/>
                                          </p:val>
                                        </p:tav>
                                      </p:tavLst>
                                    </p:anim>
                                    <p:animEffect transition="in" filter="fade">
                                      <p:cBhvr>
                                        <p:cTn id="69" dur="1000"/>
                                        <p:tgtEl>
                                          <p:spTgt spid="30"/>
                                        </p:tgtEl>
                                      </p:cBhvr>
                                    </p:animEffect>
                                  </p:childTnLst>
                                </p:cTn>
                              </p:par>
                            </p:childTnLst>
                          </p:cTn>
                        </p:par>
                        <p:par>
                          <p:cTn id="70" fill="hold">
                            <p:stCondLst>
                              <p:cond delay="7450"/>
                            </p:stCondLst>
                            <p:childTnLst>
                              <p:par>
                                <p:cTn id="71" presetID="29" presetClass="entr" presetSubtype="0"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1000" fill="hold"/>
                                        <p:tgtEl>
                                          <p:spTgt spid="27"/>
                                        </p:tgtEl>
                                        <p:attrNameLst>
                                          <p:attrName>ppt_x</p:attrName>
                                        </p:attrNameLst>
                                      </p:cBhvr>
                                      <p:tavLst>
                                        <p:tav tm="0">
                                          <p:val>
                                            <p:strVal val="#ppt_x-.2"/>
                                          </p:val>
                                        </p:tav>
                                        <p:tav tm="100000">
                                          <p:val>
                                            <p:strVal val="#ppt_x"/>
                                          </p:val>
                                        </p:tav>
                                      </p:tavLst>
                                    </p:anim>
                                    <p:anim calcmode="lin" valueType="num">
                                      <p:cBhvr>
                                        <p:cTn id="74"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75" dur="1000"/>
                                        <p:tgtEl>
                                          <p:spTgt spid="27"/>
                                        </p:tgtEl>
                                      </p:cBhvr>
                                    </p:animEffect>
                                  </p:childTnLst>
                                </p:cTn>
                              </p:par>
                              <p:par>
                                <p:cTn id="76" presetID="29"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p:cTn id="78" dur="1000" fill="hold"/>
                                        <p:tgtEl>
                                          <p:spTgt spid="24"/>
                                        </p:tgtEl>
                                        <p:attrNameLst>
                                          <p:attrName>ppt_x</p:attrName>
                                        </p:attrNameLst>
                                      </p:cBhvr>
                                      <p:tavLst>
                                        <p:tav tm="0">
                                          <p:val>
                                            <p:strVal val="#ppt_x-.2"/>
                                          </p:val>
                                        </p:tav>
                                        <p:tav tm="100000">
                                          <p:val>
                                            <p:strVal val="#ppt_x"/>
                                          </p:val>
                                        </p:tav>
                                      </p:tavLst>
                                    </p:anim>
                                    <p:anim calcmode="lin" valueType="num">
                                      <p:cBhvr>
                                        <p:cTn id="79"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80" dur="1000"/>
                                        <p:tgtEl>
                                          <p:spTgt spid="24"/>
                                        </p:tgtEl>
                                      </p:cBhvr>
                                    </p:animEffect>
                                  </p:childTnLst>
                                </p:cTn>
                              </p:par>
                            </p:childTnLst>
                          </p:cTn>
                        </p:par>
                        <p:par>
                          <p:cTn id="81" fill="hold">
                            <p:stCondLst>
                              <p:cond delay="8450"/>
                            </p:stCondLst>
                            <p:childTnLst>
                              <p:par>
                                <p:cTn id="82" presetID="49" presetClass="entr" presetSubtype="0" decel="100000" fill="hold" grpId="0" nodeType="afterEffect">
                                  <p:stCondLst>
                                    <p:cond delay="0"/>
                                  </p:stCondLst>
                                  <p:childTnLst>
                                    <p:set>
                                      <p:cBhvr>
                                        <p:cTn id="83" dur="1" fill="hold">
                                          <p:stCondLst>
                                            <p:cond delay="0"/>
                                          </p:stCondLst>
                                        </p:cTn>
                                        <p:tgtEl>
                                          <p:spTgt spid="31"/>
                                        </p:tgtEl>
                                        <p:attrNameLst>
                                          <p:attrName>style.visibility</p:attrName>
                                        </p:attrNameLst>
                                      </p:cBhvr>
                                      <p:to>
                                        <p:strVal val="visible"/>
                                      </p:to>
                                    </p:set>
                                    <p:anim calcmode="lin" valueType="num">
                                      <p:cBhvr>
                                        <p:cTn id="84" dur="1000" fill="hold"/>
                                        <p:tgtEl>
                                          <p:spTgt spid="31"/>
                                        </p:tgtEl>
                                        <p:attrNameLst>
                                          <p:attrName>ppt_w</p:attrName>
                                        </p:attrNameLst>
                                      </p:cBhvr>
                                      <p:tavLst>
                                        <p:tav tm="0">
                                          <p:val>
                                            <p:fltVal val="0"/>
                                          </p:val>
                                        </p:tav>
                                        <p:tav tm="100000">
                                          <p:val>
                                            <p:strVal val="#ppt_w"/>
                                          </p:val>
                                        </p:tav>
                                      </p:tavLst>
                                    </p:anim>
                                    <p:anim calcmode="lin" valueType="num">
                                      <p:cBhvr>
                                        <p:cTn id="85" dur="1000" fill="hold"/>
                                        <p:tgtEl>
                                          <p:spTgt spid="31"/>
                                        </p:tgtEl>
                                        <p:attrNameLst>
                                          <p:attrName>ppt_h</p:attrName>
                                        </p:attrNameLst>
                                      </p:cBhvr>
                                      <p:tavLst>
                                        <p:tav tm="0">
                                          <p:val>
                                            <p:fltVal val="0"/>
                                          </p:val>
                                        </p:tav>
                                        <p:tav tm="100000">
                                          <p:val>
                                            <p:strVal val="#ppt_h"/>
                                          </p:val>
                                        </p:tav>
                                      </p:tavLst>
                                    </p:anim>
                                    <p:anim calcmode="lin" valueType="num">
                                      <p:cBhvr>
                                        <p:cTn id="86" dur="1000" fill="hold"/>
                                        <p:tgtEl>
                                          <p:spTgt spid="31"/>
                                        </p:tgtEl>
                                        <p:attrNameLst>
                                          <p:attrName>style.rotation</p:attrName>
                                        </p:attrNameLst>
                                      </p:cBhvr>
                                      <p:tavLst>
                                        <p:tav tm="0">
                                          <p:val>
                                            <p:fltVal val="360"/>
                                          </p:val>
                                        </p:tav>
                                        <p:tav tm="100000">
                                          <p:val>
                                            <p:fltVal val="0"/>
                                          </p:val>
                                        </p:tav>
                                      </p:tavLst>
                                    </p:anim>
                                    <p:animEffect transition="in" filter="fade">
                                      <p:cBhvr>
                                        <p:cTn id="87" dur="1000"/>
                                        <p:tgtEl>
                                          <p:spTgt spid="31"/>
                                        </p:tgtEl>
                                      </p:cBhvr>
                                    </p:animEffect>
                                  </p:childTnLst>
                                </p:cTn>
                              </p:par>
                            </p:childTnLst>
                          </p:cTn>
                        </p:par>
                        <p:par>
                          <p:cTn id="88" fill="hold">
                            <p:stCondLst>
                              <p:cond delay="9450"/>
                            </p:stCondLst>
                            <p:childTnLst>
                              <p:par>
                                <p:cTn id="89" presetID="27" presetClass="entr" presetSubtype="0" fill="hold" grpId="0" nodeType="afterEffect">
                                  <p:stCondLst>
                                    <p:cond delay="0"/>
                                  </p:stCondLst>
                                  <p:iterate type="lt">
                                    <p:tmPct val="50000"/>
                                  </p:iterate>
                                  <p:childTnLst>
                                    <p:set>
                                      <p:cBhvr>
                                        <p:cTn id="90" dur="1" fill="hold">
                                          <p:stCondLst>
                                            <p:cond delay="0"/>
                                          </p:stCondLst>
                                        </p:cTn>
                                        <p:tgtEl>
                                          <p:spTgt spid="32"/>
                                        </p:tgtEl>
                                        <p:attrNameLst>
                                          <p:attrName>style.visibility</p:attrName>
                                        </p:attrNameLst>
                                      </p:cBhvr>
                                      <p:to>
                                        <p:strVal val="visible"/>
                                      </p:to>
                                    </p:set>
                                    <p:anim calcmode="discrete" valueType="clr">
                                      <p:cBhvr override="childStyle">
                                        <p:cTn id="91" dur="8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92" dur="80"/>
                                        <p:tgtEl>
                                          <p:spTgt spid="32"/>
                                        </p:tgtEl>
                                        <p:attrNameLst>
                                          <p:attrName>fillcolor</p:attrName>
                                        </p:attrNameLst>
                                      </p:cBhvr>
                                      <p:tavLst>
                                        <p:tav tm="0">
                                          <p:val>
                                            <p:clrVal>
                                              <a:schemeClr val="accent2"/>
                                            </p:clrVal>
                                          </p:val>
                                        </p:tav>
                                        <p:tav tm="50000">
                                          <p:val>
                                            <p:clrVal>
                                              <a:schemeClr val="hlink"/>
                                            </p:clrVal>
                                          </p:val>
                                        </p:tav>
                                      </p:tavLst>
                                    </p:anim>
                                    <p:set>
                                      <p:cBhvr>
                                        <p:cTn id="93" dur="80"/>
                                        <p:tgtEl>
                                          <p:spTgt spid="32"/>
                                        </p:tgtEl>
                                        <p:attrNameLst>
                                          <p:attrName>fill.type</p:attrName>
                                        </p:attrNameLst>
                                      </p:cBhvr>
                                      <p:to>
                                        <p:strVal val="solid"/>
                                      </p:to>
                                    </p:set>
                                  </p:childTnLst>
                                </p:cTn>
                              </p:par>
                            </p:childTnLst>
                          </p:cTn>
                        </p:par>
                        <p:par>
                          <p:cTn id="94" fill="hold">
                            <p:stCondLst>
                              <p:cond delay="11090"/>
                            </p:stCondLst>
                            <p:childTnLst>
                              <p:par>
                                <p:cTn id="95" presetID="43" presetClass="entr" presetSubtype="0"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100"/>
                                        <p:tgtEl>
                                          <p:spTgt spid="33"/>
                                        </p:tgtEl>
                                      </p:cBhvr>
                                    </p:animEffect>
                                    <p:anim calcmode="lin" valueType="num">
                                      <p:cBhvr>
                                        <p:cTn id="98" dur="400" fill="hold"/>
                                        <p:tgtEl>
                                          <p:spTgt spid="33"/>
                                        </p:tgtEl>
                                        <p:attrNameLst>
                                          <p:attrName>ppt_x</p:attrName>
                                        </p:attrNameLst>
                                      </p:cBhvr>
                                      <p:tavLst>
                                        <p:tav tm="0">
                                          <p:val>
                                            <p:strVal val="#ppt_x"/>
                                          </p:val>
                                        </p:tav>
                                        <p:tav tm="100000">
                                          <p:val>
                                            <p:strVal val="#ppt_x"/>
                                          </p:val>
                                        </p:tav>
                                      </p:tavLst>
                                    </p:anim>
                                    <p:anim calcmode="lin" valueType="num">
                                      <p:cBhvr>
                                        <p:cTn id="99" dur="400" fill="hold"/>
                                        <p:tgtEl>
                                          <p:spTgt spid="33"/>
                                        </p:tgtEl>
                                        <p:attrNameLst>
                                          <p:attrName>ppt_y</p:attrName>
                                        </p:attrNameLst>
                                      </p:cBhvr>
                                      <p:tavLst>
                                        <p:tav tm="0">
                                          <p:val>
                                            <p:strVal val="#ppt_y+0.31"/>
                                          </p:val>
                                        </p:tav>
                                        <p:tav tm="100000">
                                          <p:val>
                                            <p:strVal val="#ppt_y+0.31"/>
                                          </p:val>
                                        </p:tav>
                                      </p:tavLst>
                                    </p:anim>
                                    <p:anim calcmode="lin" valueType="num">
                                      <p:cBhvr>
                                        <p:cTn id="100" dur="600" decel="50000" fill="hold">
                                          <p:stCondLst>
                                            <p:cond delay="400"/>
                                          </p:stCondLst>
                                        </p:cTn>
                                        <p:tgtEl>
                                          <p:spTgt spid="3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01" dur="600" decel="50000" fill="hold">
                                          <p:stCondLst>
                                            <p:cond delay="400"/>
                                          </p:stCondLst>
                                        </p:cTn>
                                        <p:tgtEl>
                                          <p:spTgt spid="3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02" fill="hold">
                            <p:stCondLst>
                              <p:cond delay="12090"/>
                            </p:stCondLst>
                            <p:childTnLst>
                              <p:par>
                                <p:cTn id="103" presetID="35" presetClass="entr" presetSubtype="0" fill="hold" nodeType="after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fade">
                                      <p:cBhvr>
                                        <p:cTn id="105" dur="2000"/>
                                        <p:tgtEl>
                                          <p:spTgt spid="34"/>
                                        </p:tgtEl>
                                      </p:cBhvr>
                                    </p:animEffect>
                                    <p:anim calcmode="lin" valueType="num">
                                      <p:cBhvr>
                                        <p:cTn id="106" dur="2000" fill="hold"/>
                                        <p:tgtEl>
                                          <p:spTgt spid="34"/>
                                        </p:tgtEl>
                                        <p:attrNameLst>
                                          <p:attrName>style.rotation</p:attrName>
                                        </p:attrNameLst>
                                      </p:cBhvr>
                                      <p:tavLst>
                                        <p:tav tm="0">
                                          <p:val>
                                            <p:fltVal val="720"/>
                                          </p:val>
                                        </p:tav>
                                        <p:tav tm="100000">
                                          <p:val>
                                            <p:fltVal val="0"/>
                                          </p:val>
                                        </p:tav>
                                      </p:tavLst>
                                    </p:anim>
                                    <p:anim calcmode="lin" valueType="num">
                                      <p:cBhvr>
                                        <p:cTn id="107" dur="2000" fill="hold"/>
                                        <p:tgtEl>
                                          <p:spTgt spid="34"/>
                                        </p:tgtEl>
                                        <p:attrNameLst>
                                          <p:attrName>ppt_h</p:attrName>
                                        </p:attrNameLst>
                                      </p:cBhvr>
                                      <p:tavLst>
                                        <p:tav tm="0">
                                          <p:val>
                                            <p:fltVal val="0"/>
                                          </p:val>
                                        </p:tav>
                                        <p:tav tm="100000">
                                          <p:val>
                                            <p:strVal val="#ppt_h"/>
                                          </p:val>
                                        </p:tav>
                                      </p:tavLst>
                                    </p:anim>
                                    <p:anim calcmode="lin" valueType="num">
                                      <p:cBhvr>
                                        <p:cTn id="108" dur="2000" fill="hold"/>
                                        <p:tgtEl>
                                          <p:spTgt spid="3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6" grpId="0"/>
      <p:bldP spid="27" grpId="0"/>
      <p:bldP spid="28" grpId="0"/>
      <p:bldP spid="29" grpId="0"/>
      <p:bldP spid="30" grpId="0"/>
      <p:bldP spid="31" grpId="0"/>
      <p:bldP spid="32"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24" name="Rectangle 2"/>
          <p:cNvSpPr txBox="1">
            <a:spLocks noChangeArrowheads="1"/>
          </p:cNvSpPr>
          <p:nvPr/>
        </p:nvSpPr>
        <p:spPr bwMode="auto">
          <a:xfrm>
            <a:off x="359569" y="260648"/>
            <a:ext cx="8497887" cy="14398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sz="2800" b="1" i="0" u="none" strike="noStrike" kern="0" cap="none" spc="0" normalizeH="0" baseline="0" noProof="0" smtClean="0">
                <a:ln>
                  <a:noFill/>
                </a:ln>
                <a:solidFill>
                  <a:srgbClr val="00CC99">
                    <a:lumMod val="75000"/>
                  </a:srgbClr>
                </a:solidFill>
                <a:effectLst/>
                <a:uLnTx/>
                <a:uFillTx/>
                <a:latin typeface="Times New Roman"/>
                <a:ea typeface="+mj-ea"/>
                <a:cs typeface="+mj-cs"/>
              </a:rPr>
              <a:t>BİR KÜMENİN, VERİLEN BİR KÜMENİN ALT KÜMESİ OLUP OLMADIĞINI SEMBOL KULLANARAK YAZMA  </a:t>
            </a:r>
            <a:endParaRPr kumimoji="0" lang="tr-TR" sz="2800" b="1" i="0" u="none" strike="noStrike" kern="0" cap="none" spc="0" normalizeH="0" baseline="0" noProof="0" dirty="0" smtClean="0">
              <a:ln>
                <a:noFill/>
              </a:ln>
              <a:solidFill>
                <a:srgbClr val="00CC99">
                  <a:lumMod val="75000"/>
                </a:srgbClr>
              </a:solidFill>
              <a:effectLst/>
              <a:uLnTx/>
              <a:uFillTx/>
              <a:latin typeface="Times New Roman"/>
              <a:ea typeface="+mj-ea"/>
              <a:cs typeface="+mj-cs"/>
            </a:endParaRPr>
          </a:p>
        </p:txBody>
      </p:sp>
      <p:sp>
        <p:nvSpPr>
          <p:cNvPr id="25" name="Oval 4"/>
          <p:cNvSpPr>
            <a:spLocks noChangeArrowheads="1"/>
          </p:cNvSpPr>
          <p:nvPr/>
        </p:nvSpPr>
        <p:spPr bwMode="auto">
          <a:xfrm>
            <a:off x="1258888" y="2276475"/>
            <a:ext cx="2879725" cy="161925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26" name="Oval 5"/>
          <p:cNvSpPr>
            <a:spLocks noChangeArrowheads="1"/>
          </p:cNvSpPr>
          <p:nvPr/>
        </p:nvSpPr>
        <p:spPr bwMode="auto">
          <a:xfrm>
            <a:off x="5002213" y="2205038"/>
            <a:ext cx="2879725" cy="161925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27" name="Text Box 6"/>
          <p:cNvSpPr txBox="1">
            <a:spLocks noChangeArrowheads="1"/>
          </p:cNvSpPr>
          <p:nvPr/>
        </p:nvSpPr>
        <p:spPr bwMode="auto">
          <a:xfrm>
            <a:off x="898525" y="2133600"/>
            <a:ext cx="57626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tr-TR" sz="2400" b="1">
              <a:solidFill>
                <a:srgbClr val="000000"/>
              </a:solidFill>
              <a:latin typeface="Times New Roman" pitchFamily="18" charset="0"/>
            </a:endParaRPr>
          </a:p>
        </p:txBody>
      </p:sp>
      <p:sp>
        <p:nvSpPr>
          <p:cNvPr id="28" name="Text Box 7"/>
          <p:cNvSpPr txBox="1">
            <a:spLocks noChangeArrowheads="1"/>
          </p:cNvSpPr>
          <p:nvPr/>
        </p:nvSpPr>
        <p:spPr bwMode="auto">
          <a:xfrm>
            <a:off x="897104" y="1916113"/>
            <a:ext cx="790575"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A</a:t>
            </a:r>
          </a:p>
        </p:txBody>
      </p:sp>
      <p:sp>
        <p:nvSpPr>
          <p:cNvPr id="29" name="Text Box 8"/>
          <p:cNvSpPr txBox="1">
            <a:spLocks noChangeArrowheads="1"/>
          </p:cNvSpPr>
          <p:nvPr/>
        </p:nvSpPr>
        <p:spPr bwMode="auto">
          <a:xfrm>
            <a:off x="4570413" y="1916113"/>
            <a:ext cx="790575"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B</a:t>
            </a:r>
          </a:p>
        </p:txBody>
      </p:sp>
      <p:sp>
        <p:nvSpPr>
          <p:cNvPr id="30" name="Text Box 9"/>
          <p:cNvSpPr txBox="1">
            <a:spLocks noChangeArrowheads="1"/>
          </p:cNvSpPr>
          <p:nvPr/>
        </p:nvSpPr>
        <p:spPr bwMode="auto">
          <a:xfrm flipH="1">
            <a:off x="1331913" y="2492375"/>
            <a:ext cx="1033462" cy="11604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buFontTx/>
              <a:buChar char="•"/>
            </a:pPr>
            <a:r>
              <a:rPr lang="tr-TR" sz="2800" b="1">
                <a:solidFill>
                  <a:srgbClr val="000000"/>
                </a:solidFill>
                <a:latin typeface="Times New Roman" pitchFamily="18" charset="0"/>
              </a:rPr>
              <a:t>a            </a:t>
            </a:r>
          </a:p>
          <a:p>
            <a:pPr algn="ctr" fontAlgn="base">
              <a:spcBef>
                <a:spcPct val="50000"/>
              </a:spcBef>
              <a:spcAft>
                <a:spcPct val="0"/>
              </a:spcAft>
              <a:buFontTx/>
              <a:buChar char="•"/>
            </a:pPr>
            <a:r>
              <a:rPr lang="tr-TR" sz="2800" b="1">
                <a:solidFill>
                  <a:srgbClr val="000000"/>
                </a:solidFill>
                <a:latin typeface="Times New Roman" pitchFamily="18" charset="0"/>
              </a:rPr>
              <a:t>c</a:t>
            </a:r>
          </a:p>
        </p:txBody>
      </p:sp>
      <p:sp>
        <p:nvSpPr>
          <p:cNvPr id="31" name="Text Box 10"/>
          <p:cNvSpPr txBox="1">
            <a:spLocks noChangeArrowheads="1"/>
          </p:cNvSpPr>
          <p:nvPr/>
        </p:nvSpPr>
        <p:spPr bwMode="auto">
          <a:xfrm flipH="1">
            <a:off x="6586538" y="2276475"/>
            <a:ext cx="1033462" cy="11604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buFontTx/>
              <a:buChar char="•"/>
            </a:pPr>
            <a:r>
              <a:rPr lang="tr-TR" sz="2800" b="1">
                <a:solidFill>
                  <a:srgbClr val="000000"/>
                </a:solidFill>
                <a:latin typeface="Times New Roman" pitchFamily="18" charset="0"/>
                <a:cs typeface="Times New Roman" pitchFamily="18" charset="0"/>
              </a:rPr>
              <a:t>b</a:t>
            </a:r>
            <a:r>
              <a:rPr lang="tr-TR" sz="2800" b="1">
                <a:solidFill>
                  <a:srgbClr val="000000"/>
                </a:solidFill>
                <a:latin typeface="Times New Roman" pitchFamily="18" charset="0"/>
              </a:rPr>
              <a:t>            </a:t>
            </a:r>
          </a:p>
          <a:p>
            <a:pPr algn="ctr" fontAlgn="base">
              <a:spcBef>
                <a:spcPct val="50000"/>
              </a:spcBef>
              <a:spcAft>
                <a:spcPct val="0"/>
              </a:spcAft>
              <a:buFontTx/>
              <a:buChar char="•"/>
            </a:pPr>
            <a:r>
              <a:rPr lang="tr-TR" sz="2800" b="1">
                <a:solidFill>
                  <a:srgbClr val="000000"/>
                </a:solidFill>
                <a:latin typeface="Times New Roman" pitchFamily="18" charset="0"/>
              </a:rPr>
              <a:t>e</a:t>
            </a:r>
          </a:p>
        </p:txBody>
      </p:sp>
      <p:sp>
        <p:nvSpPr>
          <p:cNvPr id="32" name="Text Box 11"/>
          <p:cNvSpPr txBox="1">
            <a:spLocks noChangeArrowheads="1"/>
          </p:cNvSpPr>
          <p:nvPr/>
        </p:nvSpPr>
        <p:spPr bwMode="auto">
          <a:xfrm flipH="1">
            <a:off x="2409825" y="2420938"/>
            <a:ext cx="1033463" cy="1160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buFontTx/>
              <a:buChar char="•"/>
            </a:pPr>
            <a:r>
              <a:rPr lang="tr-TR" sz="2800" b="1">
                <a:solidFill>
                  <a:srgbClr val="000000"/>
                </a:solidFill>
                <a:latin typeface="Times New Roman" pitchFamily="18" charset="0"/>
                <a:cs typeface="Times New Roman" pitchFamily="18" charset="0"/>
              </a:rPr>
              <a:t>b</a:t>
            </a:r>
            <a:r>
              <a:rPr lang="tr-TR" sz="2800" b="1">
                <a:solidFill>
                  <a:srgbClr val="000000"/>
                </a:solidFill>
                <a:latin typeface="Times New Roman" pitchFamily="18" charset="0"/>
              </a:rPr>
              <a:t>            </a:t>
            </a:r>
          </a:p>
          <a:p>
            <a:pPr algn="ctr" fontAlgn="base">
              <a:spcBef>
                <a:spcPct val="50000"/>
              </a:spcBef>
              <a:spcAft>
                <a:spcPct val="0"/>
              </a:spcAft>
              <a:buFontTx/>
              <a:buChar char="•"/>
            </a:pPr>
            <a:r>
              <a:rPr lang="tr-TR" sz="2800" b="1">
                <a:solidFill>
                  <a:srgbClr val="000000"/>
                </a:solidFill>
                <a:latin typeface="Times New Roman" pitchFamily="18" charset="0"/>
              </a:rPr>
              <a:t>d</a:t>
            </a:r>
          </a:p>
        </p:txBody>
      </p:sp>
      <p:sp>
        <p:nvSpPr>
          <p:cNvPr id="33" name="Text Box 12"/>
          <p:cNvSpPr txBox="1">
            <a:spLocks noChangeArrowheads="1"/>
          </p:cNvSpPr>
          <p:nvPr/>
        </p:nvSpPr>
        <p:spPr bwMode="auto">
          <a:xfrm flipH="1">
            <a:off x="5291138" y="2205038"/>
            <a:ext cx="1033462" cy="1160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buFontTx/>
              <a:buChar char="•"/>
            </a:pPr>
            <a:r>
              <a:rPr lang="tr-TR" sz="2800" b="1">
                <a:solidFill>
                  <a:srgbClr val="000000"/>
                </a:solidFill>
                <a:latin typeface="Times New Roman" pitchFamily="18" charset="0"/>
                <a:cs typeface="Times New Roman" pitchFamily="18" charset="0"/>
              </a:rPr>
              <a:t>a</a:t>
            </a:r>
            <a:r>
              <a:rPr lang="tr-TR" sz="2800" b="1">
                <a:solidFill>
                  <a:srgbClr val="000000"/>
                </a:solidFill>
                <a:latin typeface="Times New Roman" pitchFamily="18" charset="0"/>
              </a:rPr>
              <a:t>            </a:t>
            </a:r>
          </a:p>
          <a:p>
            <a:pPr algn="ctr" fontAlgn="base">
              <a:spcBef>
                <a:spcPct val="50000"/>
              </a:spcBef>
              <a:spcAft>
                <a:spcPct val="0"/>
              </a:spcAft>
              <a:buFontTx/>
              <a:buChar char="•"/>
            </a:pPr>
            <a:r>
              <a:rPr lang="tr-TR" sz="2800" b="1">
                <a:solidFill>
                  <a:srgbClr val="000000"/>
                </a:solidFill>
                <a:latin typeface="Times New Roman" pitchFamily="18" charset="0"/>
              </a:rPr>
              <a:t>d</a:t>
            </a:r>
          </a:p>
        </p:txBody>
      </p:sp>
      <p:sp>
        <p:nvSpPr>
          <p:cNvPr id="34" name="Text Box 15"/>
          <p:cNvSpPr txBox="1">
            <a:spLocks noChangeArrowheads="1"/>
          </p:cNvSpPr>
          <p:nvPr/>
        </p:nvSpPr>
        <p:spPr bwMode="auto">
          <a:xfrm>
            <a:off x="521493" y="4060371"/>
            <a:ext cx="7993063" cy="19389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tabLst>
                <a:tab pos="541338" algn="l"/>
              </a:tabLst>
              <a:defRPr sz="2400">
                <a:solidFill>
                  <a:schemeClr val="tx1"/>
                </a:solidFill>
                <a:latin typeface="Times New Roman" pitchFamily="18" charset="0"/>
              </a:defRPr>
            </a:lvl1pPr>
            <a:lvl2pPr algn="l">
              <a:tabLst>
                <a:tab pos="541338" algn="l"/>
              </a:tabLst>
              <a:defRPr sz="2400">
                <a:solidFill>
                  <a:schemeClr val="tx1"/>
                </a:solidFill>
                <a:latin typeface="Times New Roman" pitchFamily="18" charset="0"/>
              </a:defRPr>
            </a:lvl2pPr>
            <a:lvl3pPr algn="l">
              <a:tabLst>
                <a:tab pos="541338" algn="l"/>
              </a:tabLst>
              <a:defRPr sz="2400">
                <a:solidFill>
                  <a:schemeClr val="tx1"/>
                </a:solidFill>
                <a:latin typeface="Times New Roman" pitchFamily="18" charset="0"/>
              </a:defRPr>
            </a:lvl3pPr>
            <a:lvl4pPr algn="l">
              <a:tabLst>
                <a:tab pos="541338" algn="l"/>
              </a:tabLst>
              <a:defRPr sz="2400">
                <a:solidFill>
                  <a:schemeClr val="tx1"/>
                </a:solidFill>
                <a:latin typeface="Times New Roman" pitchFamily="18" charset="0"/>
              </a:defRPr>
            </a:lvl4pPr>
            <a:lvl5pPr algn="l">
              <a:tabLst>
                <a:tab pos="541338" algn="l"/>
              </a:tabLst>
              <a:defRPr sz="2400">
                <a:solidFill>
                  <a:schemeClr val="tx1"/>
                </a:solidFill>
                <a:latin typeface="Times New Roman" pitchFamily="18" charset="0"/>
              </a:defRPr>
            </a:lvl5pPr>
            <a:lvl6pPr fontAlgn="base">
              <a:spcBef>
                <a:spcPct val="0"/>
              </a:spcBef>
              <a:spcAft>
                <a:spcPct val="0"/>
              </a:spcAft>
              <a:tabLst>
                <a:tab pos="541338" algn="l"/>
              </a:tabLst>
              <a:defRPr sz="2400">
                <a:solidFill>
                  <a:schemeClr val="tx1"/>
                </a:solidFill>
                <a:latin typeface="Times New Roman" pitchFamily="18" charset="0"/>
              </a:defRPr>
            </a:lvl6pPr>
            <a:lvl7pPr fontAlgn="base">
              <a:spcBef>
                <a:spcPct val="0"/>
              </a:spcBef>
              <a:spcAft>
                <a:spcPct val="0"/>
              </a:spcAft>
              <a:tabLst>
                <a:tab pos="541338" algn="l"/>
              </a:tabLst>
              <a:defRPr sz="2400">
                <a:solidFill>
                  <a:schemeClr val="tx1"/>
                </a:solidFill>
                <a:latin typeface="Times New Roman" pitchFamily="18" charset="0"/>
              </a:defRPr>
            </a:lvl7pPr>
            <a:lvl8pPr fontAlgn="base">
              <a:spcBef>
                <a:spcPct val="0"/>
              </a:spcBef>
              <a:spcAft>
                <a:spcPct val="0"/>
              </a:spcAft>
              <a:tabLst>
                <a:tab pos="541338" algn="l"/>
              </a:tabLst>
              <a:defRPr sz="2400">
                <a:solidFill>
                  <a:schemeClr val="tx1"/>
                </a:solidFill>
                <a:latin typeface="Times New Roman" pitchFamily="18" charset="0"/>
              </a:defRPr>
            </a:lvl8pPr>
            <a:lvl9pPr fontAlgn="base">
              <a:spcBef>
                <a:spcPct val="0"/>
              </a:spcBef>
              <a:spcAft>
                <a:spcPct val="0"/>
              </a:spcAft>
              <a:tabLst>
                <a:tab pos="541338" algn="l"/>
              </a:tabLst>
              <a:defRPr sz="2400">
                <a:solidFill>
                  <a:schemeClr val="tx1"/>
                </a:solidFill>
                <a:latin typeface="Times New Roman" pitchFamily="18" charset="0"/>
              </a:defRPr>
            </a:lvl9pPr>
          </a:lstStyle>
          <a:p>
            <a:pPr marL="0" marR="0" lvl="0" indent="0" algn="l" defTabSz="914400" eaLnBrk="1" fontAlgn="base" latinLnBrk="0" hangingPunct="1">
              <a:lnSpc>
                <a:spcPct val="100000"/>
              </a:lnSpc>
              <a:spcBef>
                <a:spcPct val="50000"/>
              </a:spcBef>
              <a:spcAft>
                <a:spcPct val="0"/>
              </a:spcAft>
              <a:buClrTx/>
              <a:buSzTx/>
              <a:buFontTx/>
              <a:buNone/>
              <a:tabLst>
                <a:tab pos="541338" algn="l"/>
              </a:tabLst>
              <a:defRPr/>
            </a:pPr>
            <a:r>
              <a:rPr kumimoji="0" lang="tr-TR" sz="2400" b="1" i="0" u="none" strike="noStrike" kern="0" cap="none" spc="0" normalizeH="0" baseline="0" noProof="0" dirty="0" smtClean="0">
                <a:ln>
                  <a:noFill/>
                </a:ln>
                <a:solidFill>
                  <a:srgbClr val="000000"/>
                </a:solidFill>
                <a:effectLst/>
                <a:uLnTx/>
                <a:uFillTx/>
                <a:latin typeface="Times New Roman" pitchFamily="18" charset="0"/>
              </a:rPr>
              <a:t>	</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Yukarıda verilen B kümesinin her elemanı A kümesinde var mıdır?                                                                       	B kümesinin her elemanı A kümesinde yoktur.	Öyleyse, B     A yazabilir miyiz? B    A yazarız, “B kümesi A kümesinin alt kümesi değildir.” diye okuruz. </a:t>
            </a:r>
          </a:p>
        </p:txBody>
      </p:sp>
      <p:grpSp>
        <p:nvGrpSpPr>
          <p:cNvPr id="35" name="Group 23"/>
          <p:cNvGrpSpPr>
            <a:grpSpLocks/>
          </p:cNvGrpSpPr>
          <p:nvPr/>
        </p:nvGrpSpPr>
        <p:grpSpPr bwMode="auto">
          <a:xfrm>
            <a:off x="2484438" y="5229225"/>
            <a:ext cx="457200" cy="371475"/>
            <a:chOff x="1610" y="3929"/>
            <a:chExt cx="288" cy="234"/>
          </a:xfrm>
        </p:grpSpPr>
        <p:sp>
          <p:nvSpPr>
            <p:cNvPr id="36" name="Text Box 16"/>
            <p:cNvSpPr txBox="1">
              <a:spLocks noChangeArrowheads="1"/>
            </p:cNvSpPr>
            <p:nvPr/>
          </p:nvSpPr>
          <p:spPr bwMode="auto">
            <a:xfrm rot="16200000">
              <a:off x="1637" y="3902"/>
              <a:ext cx="234" cy="288"/>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smtClean="0">
                  <a:ln>
                    <a:noFill/>
                  </a:ln>
                  <a:solidFill>
                    <a:schemeClr val="accent1">
                      <a:lumMod val="60000"/>
                      <a:lumOff val="40000"/>
                    </a:schemeClr>
                  </a:solidFill>
                  <a:effectLst/>
                  <a:uLnTx/>
                  <a:uFillTx/>
                  <a:latin typeface="Times New Roman" pitchFamily="18" charset="0"/>
                </a:rPr>
                <a:t>∩</a:t>
              </a:r>
            </a:p>
          </p:txBody>
        </p:sp>
        <p:sp>
          <p:nvSpPr>
            <p:cNvPr id="37" name="Line 22"/>
            <p:cNvSpPr>
              <a:spLocks noChangeShapeType="1"/>
            </p:cNvSpPr>
            <p:nvPr/>
          </p:nvSpPr>
          <p:spPr bwMode="auto">
            <a:xfrm flipH="1">
              <a:off x="1701" y="3929"/>
              <a:ext cx="90" cy="227"/>
            </a:xfrm>
            <a:prstGeom prst="line">
              <a:avLst/>
            </a:prstGeom>
            <a:noFill/>
            <a:ln w="9525">
              <a:solidFill>
                <a:schemeClr val="accent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chemeClr val="accent1">
                    <a:lumMod val="60000"/>
                    <a:lumOff val="40000"/>
                  </a:schemeClr>
                </a:solidFill>
                <a:effectLst/>
                <a:uLnTx/>
                <a:uFillTx/>
                <a:latin typeface="Times New Roman" pitchFamily="18" charset="0"/>
              </a:endParaRPr>
            </a:p>
          </p:txBody>
        </p:sp>
      </p:grpSp>
      <p:grpSp>
        <p:nvGrpSpPr>
          <p:cNvPr id="38" name="Group 24"/>
          <p:cNvGrpSpPr>
            <a:grpSpLocks/>
          </p:cNvGrpSpPr>
          <p:nvPr/>
        </p:nvGrpSpPr>
        <p:grpSpPr bwMode="auto">
          <a:xfrm>
            <a:off x="5508625" y="5229225"/>
            <a:ext cx="457200" cy="371475"/>
            <a:chOff x="1610" y="3929"/>
            <a:chExt cx="288" cy="234"/>
          </a:xfrm>
        </p:grpSpPr>
        <p:sp>
          <p:nvSpPr>
            <p:cNvPr id="39" name="Text Box 25"/>
            <p:cNvSpPr txBox="1">
              <a:spLocks noChangeArrowheads="1"/>
            </p:cNvSpPr>
            <p:nvPr/>
          </p:nvSpPr>
          <p:spPr bwMode="auto">
            <a:xfrm rot="16200000">
              <a:off x="1637" y="3902"/>
              <a:ext cx="234" cy="288"/>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smtClean="0">
                  <a:ln>
                    <a:noFill/>
                  </a:ln>
                  <a:solidFill>
                    <a:schemeClr val="accent1">
                      <a:lumMod val="60000"/>
                      <a:lumOff val="40000"/>
                    </a:schemeClr>
                  </a:solidFill>
                  <a:effectLst/>
                  <a:uLnTx/>
                  <a:uFillTx/>
                  <a:latin typeface="Times New Roman" pitchFamily="18" charset="0"/>
                </a:rPr>
                <a:t>∩</a:t>
              </a:r>
            </a:p>
          </p:txBody>
        </p:sp>
        <p:sp>
          <p:nvSpPr>
            <p:cNvPr id="40" name="Line 26"/>
            <p:cNvSpPr>
              <a:spLocks noChangeShapeType="1"/>
            </p:cNvSpPr>
            <p:nvPr/>
          </p:nvSpPr>
          <p:spPr bwMode="auto">
            <a:xfrm flipH="1">
              <a:off x="1701" y="3929"/>
              <a:ext cx="90" cy="227"/>
            </a:xfrm>
            <a:prstGeom prst="line">
              <a:avLst/>
            </a:prstGeom>
            <a:noFill/>
            <a:ln w="9525">
              <a:solidFill>
                <a:schemeClr val="accent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chemeClr val="accent1">
                    <a:lumMod val="60000"/>
                    <a:lumOff val="40000"/>
                  </a:schemeClr>
                </a:solidFill>
                <a:effectLst/>
                <a:uLnTx/>
                <a:uFillTx/>
                <a:latin typeface="Times New Roman" pitchFamily="18" charset="0"/>
              </a:endParaRPr>
            </a:p>
          </p:txBody>
        </p:sp>
      </p:grpSp>
      <p:sp>
        <p:nvSpPr>
          <p:cNvPr id="41" name="AutoShape 32">
            <a:hlinkClick r:id="rId2" action="ppaction://hlinksldjump" highlightClick="1"/>
          </p:cNvPr>
          <p:cNvSpPr>
            <a:spLocks noChangeArrowheads="1"/>
          </p:cNvSpPr>
          <p:nvPr/>
        </p:nvSpPr>
        <p:spPr bwMode="auto">
          <a:xfrm>
            <a:off x="179388" y="6381750"/>
            <a:ext cx="360362" cy="360363"/>
          </a:xfrm>
          <a:prstGeom prst="actionButtonBackPrevious">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pic>
        <p:nvPicPr>
          <p:cNvPr id="42" name="Picture 34" descr="smiley_010">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956550" y="6092825"/>
            <a:ext cx="1116013" cy="650875"/>
          </a:xfrm>
          <a:prstGeom prst="rect">
            <a:avLst/>
          </a:prstGeom>
          <a:noFill/>
          <a:extLst>
            <a:ext uri="{909E8E84-426E-40DD-AFC4-6F175D3DCCD1}">
              <a14:hiddenFill xmlns:a14="http://schemas.microsoft.com/office/drawing/2010/main" xmlns="">
                <a:solidFill>
                  <a:srgbClr val="FFFFFF"/>
                </a:solidFill>
              </a14:hiddenFill>
            </a:ext>
          </a:extLst>
        </p:spPr>
      </p:pic>
      <p:sp>
        <p:nvSpPr>
          <p:cNvPr id="43" name="Text Box 35"/>
          <p:cNvSpPr txBox="1">
            <a:spLocks noChangeArrowheads="1"/>
          </p:cNvSpPr>
          <p:nvPr/>
        </p:nvSpPr>
        <p:spPr bwMode="auto">
          <a:xfrm>
            <a:off x="5940425" y="6092825"/>
            <a:ext cx="1944688"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fontAlgn="base">
              <a:spcBef>
                <a:spcPct val="50000"/>
              </a:spcBef>
              <a:spcAft>
                <a:spcPct val="0"/>
              </a:spcAft>
            </a:pPr>
            <a:r>
              <a:rPr lang="tr-TR" sz="2800" b="1" u="sng">
                <a:solidFill>
                  <a:srgbClr val="FF0000"/>
                </a:solidFill>
                <a:latin typeface="Times New Roman" pitchFamily="18" charset="0"/>
              </a:rPr>
              <a:t>Örnek</a:t>
            </a:r>
          </a:p>
        </p:txBody>
      </p:sp>
    </p:spTree>
    <p:extLst>
      <p:ext uri="{BB962C8B-B14F-4D97-AF65-F5344CB8AC3E}">
        <p14:creationId xmlns:p14="http://schemas.microsoft.com/office/powerpoint/2010/main" xmlns="" val="2607234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from="(-#ppt_w/2)" to="(#ppt_x)" calcmode="lin" valueType="num">
                                      <p:cBhvr>
                                        <p:cTn id="7" dur="600" fill="hold">
                                          <p:stCondLst>
                                            <p:cond delay="0"/>
                                          </p:stCondLst>
                                        </p:cTn>
                                        <p:tgtEl>
                                          <p:spTgt spid="24"/>
                                        </p:tgtEl>
                                        <p:attrNameLst>
                                          <p:attrName>ppt_x</p:attrName>
                                        </p:attrNameLst>
                                      </p:cBhvr>
                                    </p:anim>
                                    <p:anim from="0" to="-1.0" calcmode="lin" valueType="num">
                                      <p:cBhvr>
                                        <p:cTn id="8" dur="200" decel="50000" autoRev="1" fill="hold">
                                          <p:stCondLst>
                                            <p:cond delay="600"/>
                                          </p:stCondLst>
                                        </p:cTn>
                                        <p:tgtEl>
                                          <p:spTgt spid="24"/>
                                        </p:tgtEl>
                                        <p:attrNameLst>
                                          <p:attrName>xshear</p:attrName>
                                        </p:attrNameLst>
                                      </p:cBhvr>
                                    </p:anim>
                                    <p:animScale>
                                      <p:cBhvr>
                                        <p:cTn id="9" dur="200" decel="100000" autoRev="1" fill="hold">
                                          <p:stCondLst>
                                            <p:cond delay="600"/>
                                          </p:stCondLst>
                                        </p:cTn>
                                        <p:tgtEl>
                                          <p:spTgt spid="24"/>
                                        </p:tgtEl>
                                      </p:cBhvr>
                                      <p:from x="100000" y="100000"/>
                                      <p:to x="80000" y="100000"/>
                                    </p:animScale>
                                    <p:anim by="(#ppt_h/3+#ppt_w*0.1)" calcmode="lin" valueType="num">
                                      <p:cBhvr additive="sum">
                                        <p:cTn id="10" dur="200" decel="100000" autoRev="1" fill="hold">
                                          <p:stCondLst>
                                            <p:cond delay="600"/>
                                          </p:stCondLst>
                                        </p:cTn>
                                        <p:tgtEl>
                                          <p:spTgt spid="24"/>
                                        </p:tgtEl>
                                        <p:attrNameLst>
                                          <p:attrName>ppt_x</p:attrName>
                                        </p:attrNameLst>
                                      </p:cBhvr>
                                    </p:anim>
                                  </p:childTnLst>
                                </p:cTn>
                              </p:par>
                            </p:childTnLst>
                          </p:cTn>
                        </p:par>
                        <p:par>
                          <p:cTn id="11" fill="hold">
                            <p:stCondLst>
                              <p:cond delay="1000"/>
                            </p:stCondLst>
                            <p:childTnLst>
                              <p:par>
                                <p:cTn id="12" presetID="29"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1000" fill="hold"/>
                                        <p:tgtEl>
                                          <p:spTgt spid="28"/>
                                        </p:tgtEl>
                                        <p:attrNameLst>
                                          <p:attrName>ppt_x</p:attrName>
                                        </p:attrNameLst>
                                      </p:cBhvr>
                                      <p:tavLst>
                                        <p:tav tm="0">
                                          <p:val>
                                            <p:strVal val="#ppt_x-.2"/>
                                          </p:val>
                                        </p:tav>
                                        <p:tav tm="100000">
                                          <p:val>
                                            <p:strVal val="#ppt_x"/>
                                          </p:val>
                                        </p:tav>
                                      </p:tavLst>
                                    </p:anim>
                                    <p:anim calcmode="lin" valueType="num">
                                      <p:cBhvr>
                                        <p:cTn id="15" dur="10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8"/>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1000" fill="hold"/>
                                        <p:tgtEl>
                                          <p:spTgt spid="25"/>
                                        </p:tgtEl>
                                        <p:attrNameLst>
                                          <p:attrName>ppt_x</p:attrName>
                                        </p:attrNameLst>
                                      </p:cBhvr>
                                      <p:tavLst>
                                        <p:tav tm="0">
                                          <p:val>
                                            <p:strVal val="#ppt_x-.2"/>
                                          </p:val>
                                        </p:tav>
                                        <p:tav tm="100000">
                                          <p:val>
                                            <p:strVal val="#ppt_x"/>
                                          </p:val>
                                        </p:tav>
                                      </p:tavLst>
                                    </p:anim>
                                    <p:anim calcmode="lin" valueType="num">
                                      <p:cBhvr>
                                        <p:cTn id="20"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5"/>
                                        </p:tgtEl>
                                      </p:cBhvr>
                                    </p:animEffect>
                                  </p:childTnLst>
                                </p:cTn>
                              </p:par>
                            </p:childTnLst>
                          </p:cTn>
                        </p:par>
                        <p:par>
                          <p:cTn id="22" fill="hold">
                            <p:stCondLst>
                              <p:cond delay="2000"/>
                            </p:stCondLst>
                            <p:childTnLst>
                              <p:par>
                                <p:cTn id="23" presetID="26" presetClass="entr" presetSubtype="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290">
                                          <p:stCondLst>
                                            <p:cond delay="0"/>
                                          </p:stCondLst>
                                        </p:cTn>
                                        <p:tgtEl>
                                          <p:spTgt spid="30"/>
                                        </p:tgtEl>
                                      </p:cBhvr>
                                    </p:animEffect>
                                    <p:anim calcmode="lin" valueType="num">
                                      <p:cBhvr>
                                        <p:cTn id="26"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31" dur="13">
                                          <p:stCondLst>
                                            <p:cond delay="325"/>
                                          </p:stCondLst>
                                        </p:cTn>
                                        <p:tgtEl>
                                          <p:spTgt spid="30"/>
                                        </p:tgtEl>
                                      </p:cBhvr>
                                      <p:to x="100000" y="60000"/>
                                    </p:animScale>
                                    <p:animScale>
                                      <p:cBhvr>
                                        <p:cTn id="32" dur="83" decel="50000">
                                          <p:stCondLst>
                                            <p:cond delay="338"/>
                                          </p:stCondLst>
                                        </p:cTn>
                                        <p:tgtEl>
                                          <p:spTgt spid="30"/>
                                        </p:tgtEl>
                                      </p:cBhvr>
                                      <p:to x="100000" y="100000"/>
                                    </p:animScale>
                                    <p:animScale>
                                      <p:cBhvr>
                                        <p:cTn id="33" dur="13">
                                          <p:stCondLst>
                                            <p:cond delay="656"/>
                                          </p:stCondLst>
                                        </p:cTn>
                                        <p:tgtEl>
                                          <p:spTgt spid="30"/>
                                        </p:tgtEl>
                                      </p:cBhvr>
                                      <p:to x="100000" y="80000"/>
                                    </p:animScale>
                                    <p:animScale>
                                      <p:cBhvr>
                                        <p:cTn id="34" dur="83" decel="50000">
                                          <p:stCondLst>
                                            <p:cond delay="669"/>
                                          </p:stCondLst>
                                        </p:cTn>
                                        <p:tgtEl>
                                          <p:spTgt spid="30"/>
                                        </p:tgtEl>
                                      </p:cBhvr>
                                      <p:to x="100000" y="100000"/>
                                    </p:animScale>
                                    <p:animScale>
                                      <p:cBhvr>
                                        <p:cTn id="35" dur="13">
                                          <p:stCondLst>
                                            <p:cond delay="821"/>
                                          </p:stCondLst>
                                        </p:cTn>
                                        <p:tgtEl>
                                          <p:spTgt spid="30"/>
                                        </p:tgtEl>
                                      </p:cBhvr>
                                      <p:to x="100000" y="90000"/>
                                    </p:animScale>
                                    <p:animScale>
                                      <p:cBhvr>
                                        <p:cTn id="36" dur="83" decel="50000">
                                          <p:stCondLst>
                                            <p:cond delay="834"/>
                                          </p:stCondLst>
                                        </p:cTn>
                                        <p:tgtEl>
                                          <p:spTgt spid="30"/>
                                        </p:tgtEl>
                                      </p:cBhvr>
                                      <p:to x="100000" y="100000"/>
                                    </p:animScale>
                                    <p:animScale>
                                      <p:cBhvr>
                                        <p:cTn id="37" dur="13">
                                          <p:stCondLst>
                                            <p:cond delay="904"/>
                                          </p:stCondLst>
                                        </p:cTn>
                                        <p:tgtEl>
                                          <p:spTgt spid="30"/>
                                        </p:tgtEl>
                                      </p:cBhvr>
                                      <p:to x="100000" y="95000"/>
                                    </p:animScale>
                                    <p:animScale>
                                      <p:cBhvr>
                                        <p:cTn id="38" dur="83" decel="50000">
                                          <p:stCondLst>
                                            <p:cond delay="917"/>
                                          </p:stCondLst>
                                        </p:cTn>
                                        <p:tgtEl>
                                          <p:spTgt spid="30"/>
                                        </p:tgtEl>
                                      </p:cBhvr>
                                      <p:to x="100000" y="100000"/>
                                    </p:animScale>
                                  </p:childTnLst>
                                </p:cTn>
                              </p:par>
                            </p:childTnLst>
                          </p:cTn>
                        </p:par>
                        <p:par>
                          <p:cTn id="39" fill="hold">
                            <p:stCondLst>
                              <p:cond delay="3000"/>
                            </p:stCondLst>
                            <p:childTnLst>
                              <p:par>
                                <p:cTn id="40" presetID="26"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down)">
                                      <p:cBhvr>
                                        <p:cTn id="42" dur="290">
                                          <p:stCondLst>
                                            <p:cond delay="0"/>
                                          </p:stCondLst>
                                        </p:cTn>
                                        <p:tgtEl>
                                          <p:spTgt spid="32"/>
                                        </p:tgtEl>
                                      </p:cBhvr>
                                    </p:animEffect>
                                    <p:anim calcmode="lin" valueType="num">
                                      <p:cBhvr>
                                        <p:cTn id="43" dur="911"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44" dur="332"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45" dur="332" tmFilter="0, 0; 0.125,0.2665; 0.25,0.4; 0.375,0.465; 0.5,0.5;  0.625,0.535; 0.75,0.6; 0.875,0.7335; 1,1">
                                          <p:stCondLst>
                                            <p:cond delay="332"/>
                                          </p:stCondLst>
                                        </p:cTn>
                                        <p:tgtEl>
                                          <p:spTgt spid="32"/>
                                        </p:tgtEl>
                                        <p:attrNameLst>
                                          <p:attrName>ppt_y</p:attrName>
                                        </p:attrNameLst>
                                      </p:cBhvr>
                                      <p:tavLst>
                                        <p:tav tm="0" fmla="#ppt_y-sin(pi*$)/9">
                                          <p:val>
                                            <p:fltVal val="0"/>
                                          </p:val>
                                        </p:tav>
                                        <p:tav tm="100000">
                                          <p:val>
                                            <p:fltVal val="1"/>
                                          </p:val>
                                        </p:tav>
                                      </p:tavLst>
                                    </p:anim>
                                    <p:anim calcmode="lin" valueType="num">
                                      <p:cBhvr>
                                        <p:cTn id="46" dur="166" tmFilter="0, 0; 0.125,0.2665; 0.25,0.4; 0.375,0.465; 0.5,0.5;  0.625,0.535; 0.75,0.6; 0.875,0.7335; 1,1">
                                          <p:stCondLst>
                                            <p:cond delay="662"/>
                                          </p:stCondLst>
                                        </p:cTn>
                                        <p:tgtEl>
                                          <p:spTgt spid="32"/>
                                        </p:tgtEl>
                                        <p:attrNameLst>
                                          <p:attrName>ppt_y</p:attrName>
                                        </p:attrNameLst>
                                      </p:cBhvr>
                                      <p:tavLst>
                                        <p:tav tm="0" fmla="#ppt_y-sin(pi*$)/27">
                                          <p:val>
                                            <p:fltVal val="0"/>
                                          </p:val>
                                        </p:tav>
                                        <p:tav tm="100000">
                                          <p:val>
                                            <p:fltVal val="1"/>
                                          </p:val>
                                        </p:tav>
                                      </p:tavLst>
                                    </p:anim>
                                    <p:anim calcmode="lin" valueType="num">
                                      <p:cBhvr>
                                        <p:cTn id="47" dur="82" tmFilter="0, 0; 0.125,0.2665; 0.25,0.4; 0.375,0.465; 0.5,0.5;  0.625,0.535; 0.75,0.6; 0.875,0.7335; 1,1">
                                          <p:stCondLst>
                                            <p:cond delay="828"/>
                                          </p:stCondLst>
                                        </p:cTn>
                                        <p:tgtEl>
                                          <p:spTgt spid="32"/>
                                        </p:tgtEl>
                                        <p:attrNameLst>
                                          <p:attrName>ppt_y</p:attrName>
                                        </p:attrNameLst>
                                      </p:cBhvr>
                                      <p:tavLst>
                                        <p:tav tm="0" fmla="#ppt_y-sin(pi*$)/81">
                                          <p:val>
                                            <p:fltVal val="0"/>
                                          </p:val>
                                        </p:tav>
                                        <p:tav tm="100000">
                                          <p:val>
                                            <p:fltVal val="1"/>
                                          </p:val>
                                        </p:tav>
                                      </p:tavLst>
                                    </p:anim>
                                    <p:animScale>
                                      <p:cBhvr>
                                        <p:cTn id="48" dur="13">
                                          <p:stCondLst>
                                            <p:cond delay="325"/>
                                          </p:stCondLst>
                                        </p:cTn>
                                        <p:tgtEl>
                                          <p:spTgt spid="32"/>
                                        </p:tgtEl>
                                      </p:cBhvr>
                                      <p:to x="100000" y="60000"/>
                                    </p:animScale>
                                    <p:animScale>
                                      <p:cBhvr>
                                        <p:cTn id="49" dur="83" decel="50000">
                                          <p:stCondLst>
                                            <p:cond delay="338"/>
                                          </p:stCondLst>
                                        </p:cTn>
                                        <p:tgtEl>
                                          <p:spTgt spid="32"/>
                                        </p:tgtEl>
                                      </p:cBhvr>
                                      <p:to x="100000" y="100000"/>
                                    </p:animScale>
                                    <p:animScale>
                                      <p:cBhvr>
                                        <p:cTn id="50" dur="13">
                                          <p:stCondLst>
                                            <p:cond delay="656"/>
                                          </p:stCondLst>
                                        </p:cTn>
                                        <p:tgtEl>
                                          <p:spTgt spid="32"/>
                                        </p:tgtEl>
                                      </p:cBhvr>
                                      <p:to x="100000" y="80000"/>
                                    </p:animScale>
                                    <p:animScale>
                                      <p:cBhvr>
                                        <p:cTn id="51" dur="83" decel="50000">
                                          <p:stCondLst>
                                            <p:cond delay="669"/>
                                          </p:stCondLst>
                                        </p:cTn>
                                        <p:tgtEl>
                                          <p:spTgt spid="32"/>
                                        </p:tgtEl>
                                      </p:cBhvr>
                                      <p:to x="100000" y="100000"/>
                                    </p:animScale>
                                    <p:animScale>
                                      <p:cBhvr>
                                        <p:cTn id="52" dur="13">
                                          <p:stCondLst>
                                            <p:cond delay="821"/>
                                          </p:stCondLst>
                                        </p:cTn>
                                        <p:tgtEl>
                                          <p:spTgt spid="32"/>
                                        </p:tgtEl>
                                      </p:cBhvr>
                                      <p:to x="100000" y="90000"/>
                                    </p:animScale>
                                    <p:animScale>
                                      <p:cBhvr>
                                        <p:cTn id="53" dur="83" decel="50000">
                                          <p:stCondLst>
                                            <p:cond delay="834"/>
                                          </p:stCondLst>
                                        </p:cTn>
                                        <p:tgtEl>
                                          <p:spTgt spid="32"/>
                                        </p:tgtEl>
                                      </p:cBhvr>
                                      <p:to x="100000" y="100000"/>
                                    </p:animScale>
                                    <p:animScale>
                                      <p:cBhvr>
                                        <p:cTn id="54" dur="13">
                                          <p:stCondLst>
                                            <p:cond delay="904"/>
                                          </p:stCondLst>
                                        </p:cTn>
                                        <p:tgtEl>
                                          <p:spTgt spid="32"/>
                                        </p:tgtEl>
                                      </p:cBhvr>
                                      <p:to x="100000" y="95000"/>
                                    </p:animScale>
                                    <p:animScale>
                                      <p:cBhvr>
                                        <p:cTn id="55" dur="83" decel="50000">
                                          <p:stCondLst>
                                            <p:cond delay="917"/>
                                          </p:stCondLst>
                                        </p:cTn>
                                        <p:tgtEl>
                                          <p:spTgt spid="32"/>
                                        </p:tgtEl>
                                      </p:cBhvr>
                                      <p:to x="100000" y="100000"/>
                                    </p:animScale>
                                  </p:childTnLst>
                                </p:cTn>
                              </p:par>
                            </p:childTnLst>
                          </p:cTn>
                        </p:par>
                        <p:par>
                          <p:cTn id="56" fill="hold">
                            <p:stCondLst>
                              <p:cond delay="4000"/>
                            </p:stCondLst>
                            <p:childTnLst>
                              <p:par>
                                <p:cTn id="57" presetID="29" presetClass="entr" presetSubtype="0"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p:cTn id="59" dur="1000" fill="hold"/>
                                        <p:tgtEl>
                                          <p:spTgt spid="29"/>
                                        </p:tgtEl>
                                        <p:attrNameLst>
                                          <p:attrName>ppt_x</p:attrName>
                                        </p:attrNameLst>
                                      </p:cBhvr>
                                      <p:tavLst>
                                        <p:tav tm="0">
                                          <p:val>
                                            <p:strVal val="#ppt_x-.2"/>
                                          </p:val>
                                        </p:tav>
                                        <p:tav tm="100000">
                                          <p:val>
                                            <p:strVal val="#ppt_x"/>
                                          </p:val>
                                        </p:tav>
                                      </p:tavLst>
                                    </p:anim>
                                    <p:anim calcmode="lin" valueType="num">
                                      <p:cBhvr>
                                        <p:cTn id="60"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61" dur="1000"/>
                                        <p:tgtEl>
                                          <p:spTgt spid="29"/>
                                        </p:tgtEl>
                                      </p:cBhvr>
                                    </p:animEffect>
                                  </p:childTnLst>
                                </p:cTn>
                              </p:par>
                              <p:par>
                                <p:cTn id="62" presetID="29" presetClass="entr" presetSubtype="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p:cTn id="64" dur="1000" fill="hold"/>
                                        <p:tgtEl>
                                          <p:spTgt spid="26"/>
                                        </p:tgtEl>
                                        <p:attrNameLst>
                                          <p:attrName>ppt_x</p:attrName>
                                        </p:attrNameLst>
                                      </p:cBhvr>
                                      <p:tavLst>
                                        <p:tav tm="0">
                                          <p:val>
                                            <p:strVal val="#ppt_x-.2"/>
                                          </p:val>
                                        </p:tav>
                                        <p:tav tm="100000">
                                          <p:val>
                                            <p:strVal val="#ppt_x"/>
                                          </p:val>
                                        </p:tav>
                                      </p:tavLst>
                                    </p:anim>
                                    <p:anim calcmode="lin" valueType="num">
                                      <p:cBhvr>
                                        <p:cTn id="65"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66" dur="1000"/>
                                        <p:tgtEl>
                                          <p:spTgt spid="26"/>
                                        </p:tgtEl>
                                      </p:cBhvr>
                                    </p:animEffect>
                                  </p:childTnLst>
                                </p:cTn>
                              </p:par>
                            </p:childTnLst>
                          </p:cTn>
                        </p:par>
                        <p:par>
                          <p:cTn id="67" fill="hold">
                            <p:stCondLst>
                              <p:cond delay="5000"/>
                            </p:stCondLst>
                            <p:childTnLst>
                              <p:par>
                                <p:cTn id="68" presetID="26"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down)">
                                      <p:cBhvr>
                                        <p:cTn id="70" dur="290">
                                          <p:stCondLst>
                                            <p:cond delay="0"/>
                                          </p:stCondLst>
                                        </p:cTn>
                                        <p:tgtEl>
                                          <p:spTgt spid="33"/>
                                        </p:tgtEl>
                                      </p:cBhvr>
                                    </p:animEffect>
                                    <p:anim calcmode="lin" valueType="num">
                                      <p:cBhvr>
                                        <p:cTn id="71" dur="911"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72" dur="332"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73" dur="332" tmFilter="0, 0; 0.125,0.2665; 0.25,0.4; 0.375,0.465; 0.5,0.5;  0.625,0.535; 0.75,0.6; 0.875,0.7335; 1,1">
                                          <p:stCondLst>
                                            <p:cond delay="332"/>
                                          </p:stCondLst>
                                        </p:cTn>
                                        <p:tgtEl>
                                          <p:spTgt spid="33"/>
                                        </p:tgtEl>
                                        <p:attrNameLst>
                                          <p:attrName>ppt_y</p:attrName>
                                        </p:attrNameLst>
                                      </p:cBhvr>
                                      <p:tavLst>
                                        <p:tav tm="0" fmla="#ppt_y-sin(pi*$)/9">
                                          <p:val>
                                            <p:fltVal val="0"/>
                                          </p:val>
                                        </p:tav>
                                        <p:tav tm="100000">
                                          <p:val>
                                            <p:fltVal val="1"/>
                                          </p:val>
                                        </p:tav>
                                      </p:tavLst>
                                    </p:anim>
                                    <p:anim calcmode="lin" valueType="num">
                                      <p:cBhvr>
                                        <p:cTn id="74" dur="166" tmFilter="0, 0; 0.125,0.2665; 0.25,0.4; 0.375,0.465; 0.5,0.5;  0.625,0.535; 0.75,0.6; 0.875,0.7335; 1,1">
                                          <p:stCondLst>
                                            <p:cond delay="662"/>
                                          </p:stCondLst>
                                        </p:cTn>
                                        <p:tgtEl>
                                          <p:spTgt spid="33"/>
                                        </p:tgtEl>
                                        <p:attrNameLst>
                                          <p:attrName>ppt_y</p:attrName>
                                        </p:attrNameLst>
                                      </p:cBhvr>
                                      <p:tavLst>
                                        <p:tav tm="0" fmla="#ppt_y-sin(pi*$)/27">
                                          <p:val>
                                            <p:fltVal val="0"/>
                                          </p:val>
                                        </p:tav>
                                        <p:tav tm="100000">
                                          <p:val>
                                            <p:fltVal val="1"/>
                                          </p:val>
                                        </p:tav>
                                      </p:tavLst>
                                    </p:anim>
                                    <p:anim calcmode="lin" valueType="num">
                                      <p:cBhvr>
                                        <p:cTn id="75" dur="82" tmFilter="0, 0; 0.125,0.2665; 0.25,0.4; 0.375,0.465; 0.5,0.5;  0.625,0.535; 0.75,0.6; 0.875,0.7335; 1,1">
                                          <p:stCondLst>
                                            <p:cond delay="828"/>
                                          </p:stCondLst>
                                        </p:cTn>
                                        <p:tgtEl>
                                          <p:spTgt spid="33"/>
                                        </p:tgtEl>
                                        <p:attrNameLst>
                                          <p:attrName>ppt_y</p:attrName>
                                        </p:attrNameLst>
                                      </p:cBhvr>
                                      <p:tavLst>
                                        <p:tav tm="0" fmla="#ppt_y-sin(pi*$)/81">
                                          <p:val>
                                            <p:fltVal val="0"/>
                                          </p:val>
                                        </p:tav>
                                        <p:tav tm="100000">
                                          <p:val>
                                            <p:fltVal val="1"/>
                                          </p:val>
                                        </p:tav>
                                      </p:tavLst>
                                    </p:anim>
                                    <p:animScale>
                                      <p:cBhvr>
                                        <p:cTn id="76" dur="13">
                                          <p:stCondLst>
                                            <p:cond delay="325"/>
                                          </p:stCondLst>
                                        </p:cTn>
                                        <p:tgtEl>
                                          <p:spTgt spid="33"/>
                                        </p:tgtEl>
                                      </p:cBhvr>
                                      <p:to x="100000" y="60000"/>
                                    </p:animScale>
                                    <p:animScale>
                                      <p:cBhvr>
                                        <p:cTn id="77" dur="83" decel="50000">
                                          <p:stCondLst>
                                            <p:cond delay="338"/>
                                          </p:stCondLst>
                                        </p:cTn>
                                        <p:tgtEl>
                                          <p:spTgt spid="33"/>
                                        </p:tgtEl>
                                      </p:cBhvr>
                                      <p:to x="100000" y="100000"/>
                                    </p:animScale>
                                    <p:animScale>
                                      <p:cBhvr>
                                        <p:cTn id="78" dur="13">
                                          <p:stCondLst>
                                            <p:cond delay="656"/>
                                          </p:stCondLst>
                                        </p:cTn>
                                        <p:tgtEl>
                                          <p:spTgt spid="33"/>
                                        </p:tgtEl>
                                      </p:cBhvr>
                                      <p:to x="100000" y="80000"/>
                                    </p:animScale>
                                    <p:animScale>
                                      <p:cBhvr>
                                        <p:cTn id="79" dur="83" decel="50000">
                                          <p:stCondLst>
                                            <p:cond delay="669"/>
                                          </p:stCondLst>
                                        </p:cTn>
                                        <p:tgtEl>
                                          <p:spTgt spid="33"/>
                                        </p:tgtEl>
                                      </p:cBhvr>
                                      <p:to x="100000" y="100000"/>
                                    </p:animScale>
                                    <p:animScale>
                                      <p:cBhvr>
                                        <p:cTn id="80" dur="13">
                                          <p:stCondLst>
                                            <p:cond delay="821"/>
                                          </p:stCondLst>
                                        </p:cTn>
                                        <p:tgtEl>
                                          <p:spTgt spid="33"/>
                                        </p:tgtEl>
                                      </p:cBhvr>
                                      <p:to x="100000" y="90000"/>
                                    </p:animScale>
                                    <p:animScale>
                                      <p:cBhvr>
                                        <p:cTn id="81" dur="83" decel="50000">
                                          <p:stCondLst>
                                            <p:cond delay="834"/>
                                          </p:stCondLst>
                                        </p:cTn>
                                        <p:tgtEl>
                                          <p:spTgt spid="33"/>
                                        </p:tgtEl>
                                      </p:cBhvr>
                                      <p:to x="100000" y="100000"/>
                                    </p:animScale>
                                    <p:animScale>
                                      <p:cBhvr>
                                        <p:cTn id="82" dur="13">
                                          <p:stCondLst>
                                            <p:cond delay="904"/>
                                          </p:stCondLst>
                                        </p:cTn>
                                        <p:tgtEl>
                                          <p:spTgt spid="33"/>
                                        </p:tgtEl>
                                      </p:cBhvr>
                                      <p:to x="100000" y="95000"/>
                                    </p:animScale>
                                    <p:animScale>
                                      <p:cBhvr>
                                        <p:cTn id="83" dur="83" decel="50000">
                                          <p:stCondLst>
                                            <p:cond delay="917"/>
                                          </p:stCondLst>
                                        </p:cTn>
                                        <p:tgtEl>
                                          <p:spTgt spid="33"/>
                                        </p:tgtEl>
                                      </p:cBhvr>
                                      <p:to x="100000" y="100000"/>
                                    </p:animScale>
                                  </p:childTnLst>
                                </p:cTn>
                              </p:par>
                            </p:childTnLst>
                          </p:cTn>
                        </p:par>
                        <p:par>
                          <p:cTn id="84" fill="hold">
                            <p:stCondLst>
                              <p:cond delay="6000"/>
                            </p:stCondLst>
                            <p:childTnLst>
                              <p:par>
                                <p:cTn id="85" presetID="26" presetClass="entr" presetSubtype="0"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wipe(down)">
                                      <p:cBhvr>
                                        <p:cTn id="87" dur="290">
                                          <p:stCondLst>
                                            <p:cond delay="0"/>
                                          </p:stCondLst>
                                        </p:cTn>
                                        <p:tgtEl>
                                          <p:spTgt spid="31"/>
                                        </p:tgtEl>
                                      </p:cBhvr>
                                    </p:animEffect>
                                    <p:anim calcmode="lin" valueType="num">
                                      <p:cBhvr>
                                        <p:cTn id="88" dur="911"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89" dur="332"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90" dur="332" tmFilter="0, 0; 0.125,0.2665; 0.25,0.4; 0.375,0.465; 0.5,0.5;  0.625,0.535; 0.75,0.6; 0.875,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91" dur="166" tmFilter="0, 0; 0.125,0.2665; 0.25,0.4; 0.375,0.465; 0.5,0.5;  0.625,0.535; 0.75,0.6; 0.875,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92" dur="82" tmFilter="0, 0; 0.125,0.2665; 0.25,0.4; 0.375,0.465; 0.5,0.5;  0.625,0.535; 0.75,0.6; 0.875,0.7335; 1,1">
                                          <p:stCondLst>
                                            <p:cond delay="828"/>
                                          </p:stCondLst>
                                        </p:cTn>
                                        <p:tgtEl>
                                          <p:spTgt spid="31"/>
                                        </p:tgtEl>
                                        <p:attrNameLst>
                                          <p:attrName>ppt_y</p:attrName>
                                        </p:attrNameLst>
                                      </p:cBhvr>
                                      <p:tavLst>
                                        <p:tav tm="0" fmla="#ppt_y-sin(pi*$)/81">
                                          <p:val>
                                            <p:fltVal val="0"/>
                                          </p:val>
                                        </p:tav>
                                        <p:tav tm="100000">
                                          <p:val>
                                            <p:fltVal val="1"/>
                                          </p:val>
                                        </p:tav>
                                      </p:tavLst>
                                    </p:anim>
                                    <p:animScale>
                                      <p:cBhvr>
                                        <p:cTn id="93" dur="13">
                                          <p:stCondLst>
                                            <p:cond delay="325"/>
                                          </p:stCondLst>
                                        </p:cTn>
                                        <p:tgtEl>
                                          <p:spTgt spid="31"/>
                                        </p:tgtEl>
                                      </p:cBhvr>
                                      <p:to x="100000" y="60000"/>
                                    </p:animScale>
                                    <p:animScale>
                                      <p:cBhvr>
                                        <p:cTn id="94" dur="83" decel="50000">
                                          <p:stCondLst>
                                            <p:cond delay="338"/>
                                          </p:stCondLst>
                                        </p:cTn>
                                        <p:tgtEl>
                                          <p:spTgt spid="31"/>
                                        </p:tgtEl>
                                      </p:cBhvr>
                                      <p:to x="100000" y="100000"/>
                                    </p:animScale>
                                    <p:animScale>
                                      <p:cBhvr>
                                        <p:cTn id="95" dur="13">
                                          <p:stCondLst>
                                            <p:cond delay="656"/>
                                          </p:stCondLst>
                                        </p:cTn>
                                        <p:tgtEl>
                                          <p:spTgt spid="31"/>
                                        </p:tgtEl>
                                      </p:cBhvr>
                                      <p:to x="100000" y="80000"/>
                                    </p:animScale>
                                    <p:animScale>
                                      <p:cBhvr>
                                        <p:cTn id="96" dur="83" decel="50000">
                                          <p:stCondLst>
                                            <p:cond delay="669"/>
                                          </p:stCondLst>
                                        </p:cTn>
                                        <p:tgtEl>
                                          <p:spTgt spid="31"/>
                                        </p:tgtEl>
                                      </p:cBhvr>
                                      <p:to x="100000" y="100000"/>
                                    </p:animScale>
                                    <p:animScale>
                                      <p:cBhvr>
                                        <p:cTn id="97" dur="13">
                                          <p:stCondLst>
                                            <p:cond delay="821"/>
                                          </p:stCondLst>
                                        </p:cTn>
                                        <p:tgtEl>
                                          <p:spTgt spid="31"/>
                                        </p:tgtEl>
                                      </p:cBhvr>
                                      <p:to x="100000" y="90000"/>
                                    </p:animScale>
                                    <p:animScale>
                                      <p:cBhvr>
                                        <p:cTn id="98" dur="83" decel="50000">
                                          <p:stCondLst>
                                            <p:cond delay="834"/>
                                          </p:stCondLst>
                                        </p:cTn>
                                        <p:tgtEl>
                                          <p:spTgt spid="31"/>
                                        </p:tgtEl>
                                      </p:cBhvr>
                                      <p:to x="100000" y="100000"/>
                                    </p:animScale>
                                    <p:animScale>
                                      <p:cBhvr>
                                        <p:cTn id="99" dur="13">
                                          <p:stCondLst>
                                            <p:cond delay="904"/>
                                          </p:stCondLst>
                                        </p:cTn>
                                        <p:tgtEl>
                                          <p:spTgt spid="31"/>
                                        </p:tgtEl>
                                      </p:cBhvr>
                                      <p:to x="100000" y="95000"/>
                                    </p:animScale>
                                    <p:animScale>
                                      <p:cBhvr>
                                        <p:cTn id="100" dur="83" decel="50000">
                                          <p:stCondLst>
                                            <p:cond delay="917"/>
                                          </p:stCondLst>
                                        </p:cTn>
                                        <p:tgtEl>
                                          <p:spTgt spid="31"/>
                                        </p:tgtEl>
                                      </p:cBhvr>
                                      <p:to x="100000" y="100000"/>
                                    </p:animScale>
                                  </p:childTnLst>
                                </p:cTn>
                              </p:par>
                            </p:childTnLst>
                          </p:cTn>
                        </p:par>
                        <p:par>
                          <p:cTn id="101" fill="hold">
                            <p:stCondLst>
                              <p:cond delay="7000"/>
                            </p:stCondLst>
                            <p:childTnLst>
                              <p:par>
                                <p:cTn id="102" presetID="27" presetClass="entr" presetSubtype="0" fill="hold" grpId="0" nodeType="afterEffect">
                                  <p:stCondLst>
                                    <p:cond delay="0"/>
                                  </p:stCondLst>
                                  <p:iterate type="lt">
                                    <p:tmPct val="50000"/>
                                  </p:iterate>
                                  <p:childTnLst>
                                    <p:set>
                                      <p:cBhvr>
                                        <p:cTn id="103" dur="1" fill="hold">
                                          <p:stCondLst>
                                            <p:cond delay="0"/>
                                          </p:stCondLst>
                                        </p:cTn>
                                        <p:tgtEl>
                                          <p:spTgt spid="34"/>
                                        </p:tgtEl>
                                        <p:attrNameLst>
                                          <p:attrName>style.visibility</p:attrName>
                                        </p:attrNameLst>
                                      </p:cBhvr>
                                      <p:to>
                                        <p:strVal val="visible"/>
                                      </p:to>
                                    </p:set>
                                    <p:anim calcmode="discrete" valueType="clr">
                                      <p:cBhvr override="childStyle">
                                        <p:cTn id="104"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105" dur="80"/>
                                        <p:tgtEl>
                                          <p:spTgt spid="34"/>
                                        </p:tgtEl>
                                        <p:attrNameLst>
                                          <p:attrName>fillcolor</p:attrName>
                                        </p:attrNameLst>
                                      </p:cBhvr>
                                      <p:tavLst>
                                        <p:tav tm="0">
                                          <p:val>
                                            <p:clrVal>
                                              <a:schemeClr val="accent2"/>
                                            </p:clrVal>
                                          </p:val>
                                        </p:tav>
                                        <p:tav tm="50000">
                                          <p:val>
                                            <p:clrVal>
                                              <a:schemeClr val="hlink"/>
                                            </p:clrVal>
                                          </p:val>
                                        </p:tav>
                                      </p:tavLst>
                                    </p:anim>
                                    <p:set>
                                      <p:cBhvr>
                                        <p:cTn id="106" dur="80"/>
                                        <p:tgtEl>
                                          <p:spTgt spid="34"/>
                                        </p:tgtEl>
                                        <p:attrNameLst>
                                          <p:attrName>fill.type</p:attrName>
                                        </p:attrNameLst>
                                      </p:cBhvr>
                                      <p:to>
                                        <p:strVal val="solid"/>
                                      </p:to>
                                    </p:set>
                                  </p:childTnLst>
                                </p:cTn>
                              </p:par>
                            </p:childTnLst>
                          </p:cTn>
                        </p:par>
                        <p:par>
                          <p:cTn id="107" fill="hold">
                            <p:stCondLst>
                              <p:cond delay="14000"/>
                            </p:stCondLst>
                            <p:childTnLst>
                              <p:par>
                                <p:cTn id="108" presetID="43" presetClass="entr" presetSubtype="0" fill="hold"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100"/>
                                        <p:tgtEl>
                                          <p:spTgt spid="35"/>
                                        </p:tgtEl>
                                      </p:cBhvr>
                                    </p:animEffect>
                                    <p:anim calcmode="lin" valueType="num">
                                      <p:cBhvr>
                                        <p:cTn id="111" dur="400" fill="hold"/>
                                        <p:tgtEl>
                                          <p:spTgt spid="35"/>
                                        </p:tgtEl>
                                        <p:attrNameLst>
                                          <p:attrName>ppt_x</p:attrName>
                                        </p:attrNameLst>
                                      </p:cBhvr>
                                      <p:tavLst>
                                        <p:tav tm="0">
                                          <p:val>
                                            <p:strVal val="#ppt_x"/>
                                          </p:val>
                                        </p:tav>
                                        <p:tav tm="100000">
                                          <p:val>
                                            <p:strVal val="#ppt_x"/>
                                          </p:val>
                                        </p:tav>
                                      </p:tavLst>
                                    </p:anim>
                                    <p:anim calcmode="lin" valueType="num">
                                      <p:cBhvr>
                                        <p:cTn id="112" dur="400" fill="hold"/>
                                        <p:tgtEl>
                                          <p:spTgt spid="35"/>
                                        </p:tgtEl>
                                        <p:attrNameLst>
                                          <p:attrName>ppt_y</p:attrName>
                                        </p:attrNameLst>
                                      </p:cBhvr>
                                      <p:tavLst>
                                        <p:tav tm="0">
                                          <p:val>
                                            <p:strVal val="#ppt_y+0.31"/>
                                          </p:val>
                                        </p:tav>
                                        <p:tav tm="100000">
                                          <p:val>
                                            <p:strVal val="#ppt_y+0.31"/>
                                          </p:val>
                                        </p:tav>
                                      </p:tavLst>
                                    </p:anim>
                                    <p:anim calcmode="lin" valueType="num">
                                      <p:cBhvr>
                                        <p:cTn id="113" dur="600" decel="50000" fill="hold">
                                          <p:stCondLst>
                                            <p:cond delay="400"/>
                                          </p:stCondLst>
                                        </p:cTn>
                                        <p:tgtEl>
                                          <p:spTgt spid="3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4" dur="600" decel="50000" fill="hold">
                                          <p:stCondLst>
                                            <p:cond delay="400"/>
                                          </p:stCondLst>
                                        </p:cTn>
                                        <p:tgtEl>
                                          <p:spTgt spid="3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15" presetID="43" presetClass="entr" presetSubtype="0" fill="hold" nodeType="withEffect">
                                  <p:stCondLst>
                                    <p:cond delay="0"/>
                                  </p:stCondLst>
                                  <p:childTnLst>
                                    <p:set>
                                      <p:cBhvr>
                                        <p:cTn id="116" dur="1" fill="hold">
                                          <p:stCondLst>
                                            <p:cond delay="0"/>
                                          </p:stCondLst>
                                        </p:cTn>
                                        <p:tgtEl>
                                          <p:spTgt spid="38"/>
                                        </p:tgtEl>
                                        <p:attrNameLst>
                                          <p:attrName>style.visibility</p:attrName>
                                        </p:attrNameLst>
                                      </p:cBhvr>
                                      <p:to>
                                        <p:strVal val="visible"/>
                                      </p:to>
                                    </p:set>
                                    <p:animEffect transition="in" filter="fade">
                                      <p:cBhvr>
                                        <p:cTn id="117" dur="100"/>
                                        <p:tgtEl>
                                          <p:spTgt spid="38"/>
                                        </p:tgtEl>
                                      </p:cBhvr>
                                    </p:animEffect>
                                    <p:anim calcmode="lin" valueType="num">
                                      <p:cBhvr>
                                        <p:cTn id="118" dur="400" fill="hold"/>
                                        <p:tgtEl>
                                          <p:spTgt spid="38"/>
                                        </p:tgtEl>
                                        <p:attrNameLst>
                                          <p:attrName>ppt_x</p:attrName>
                                        </p:attrNameLst>
                                      </p:cBhvr>
                                      <p:tavLst>
                                        <p:tav tm="0">
                                          <p:val>
                                            <p:strVal val="#ppt_x"/>
                                          </p:val>
                                        </p:tav>
                                        <p:tav tm="100000">
                                          <p:val>
                                            <p:strVal val="#ppt_x"/>
                                          </p:val>
                                        </p:tav>
                                      </p:tavLst>
                                    </p:anim>
                                    <p:anim calcmode="lin" valueType="num">
                                      <p:cBhvr>
                                        <p:cTn id="119" dur="400" fill="hold"/>
                                        <p:tgtEl>
                                          <p:spTgt spid="38"/>
                                        </p:tgtEl>
                                        <p:attrNameLst>
                                          <p:attrName>ppt_y</p:attrName>
                                        </p:attrNameLst>
                                      </p:cBhvr>
                                      <p:tavLst>
                                        <p:tav tm="0">
                                          <p:val>
                                            <p:strVal val="#ppt_y+0.31"/>
                                          </p:val>
                                        </p:tav>
                                        <p:tav tm="100000">
                                          <p:val>
                                            <p:strVal val="#ppt_y+0.31"/>
                                          </p:val>
                                        </p:tav>
                                      </p:tavLst>
                                    </p:anim>
                                    <p:anim calcmode="lin" valueType="num">
                                      <p:cBhvr>
                                        <p:cTn id="120" dur="600" decel="50000" fill="hold">
                                          <p:stCondLst>
                                            <p:cond delay="400"/>
                                          </p:stCondLst>
                                        </p:cTn>
                                        <p:tgtEl>
                                          <p:spTgt spid="3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21" dur="600" decel="50000" fill="hold">
                                          <p:stCondLst>
                                            <p:cond delay="400"/>
                                          </p:stCondLst>
                                        </p:cTn>
                                        <p:tgtEl>
                                          <p:spTgt spid="3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2" fill="hold">
                            <p:stCondLst>
                              <p:cond delay="15000"/>
                            </p:stCondLst>
                            <p:childTnLst>
                              <p:par>
                                <p:cTn id="123" presetID="23" presetClass="entr" presetSubtype="16" fill="hold" grpId="0" nodeType="afterEffect">
                                  <p:stCondLst>
                                    <p:cond delay="0"/>
                                  </p:stCondLst>
                                  <p:childTnLst>
                                    <p:set>
                                      <p:cBhvr>
                                        <p:cTn id="124" dur="1" fill="hold">
                                          <p:stCondLst>
                                            <p:cond delay="0"/>
                                          </p:stCondLst>
                                        </p:cTn>
                                        <p:tgtEl>
                                          <p:spTgt spid="43"/>
                                        </p:tgtEl>
                                        <p:attrNameLst>
                                          <p:attrName>style.visibility</p:attrName>
                                        </p:attrNameLst>
                                      </p:cBhvr>
                                      <p:to>
                                        <p:strVal val="visible"/>
                                      </p:to>
                                    </p:set>
                                    <p:anim calcmode="lin" valueType="num">
                                      <p:cBhvr>
                                        <p:cTn id="125" dur="1000" fill="hold"/>
                                        <p:tgtEl>
                                          <p:spTgt spid="43"/>
                                        </p:tgtEl>
                                        <p:attrNameLst>
                                          <p:attrName>ppt_w</p:attrName>
                                        </p:attrNameLst>
                                      </p:cBhvr>
                                      <p:tavLst>
                                        <p:tav tm="0">
                                          <p:val>
                                            <p:fltVal val="0"/>
                                          </p:val>
                                        </p:tav>
                                        <p:tav tm="100000">
                                          <p:val>
                                            <p:strVal val="#ppt_w"/>
                                          </p:val>
                                        </p:tav>
                                      </p:tavLst>
                                    </p:anim>
                                    <p:anim calcmode="lin" valueType="num">
                                      <p:cBhvr>
                                        <p:cTn id="126" dur="1000" fill="hold"/>
                                        <p:tgtEl>
                                          <p:spTgt spid="43"/>
                                        </p:tgtEl>
                                        <p:attrNameLst>
                                          <p:attrName>ppt_h</p:attrName>
                                        </p:attrNameLst>
                                      </p:cBhvr>
                                      <p:tavLst>
                                        <p:tav tm="0">
                                          <p:val>
                                            <p:fltVal val="0"/>
                                          </p:val>
                                        </p:tav>
                                        <p:tav tm="100000">
                                          <p:val>
                                            <p:strVal val="#ppt_h"/>
                                          </p:val>
                                        </p:tav>
                                      </p:tavLst>
                                    </p:anim>
                                  </p:childTnLst>
                                </p:cTn>
                              </p:par>
                              <p:par>
                                <p:cTn id="127" presetID="12" presetClass="entr" presetSubtype="4" fill="hold" nodeType="withEffect">
                                  <p:stCondLst>
                                    <p:cond delay="0"/>
                                  </p:stCondLst>
                                  <p:childTnLst>
                                    <p:set>
                                      <p:cBhvr>
                                        <p:cTn id="128" dur="1" fill="hold">
                                          <p:stCondLst>
                                            <p:cond delay="0"/>
                                          </p:stCondLst>
                                        </p:cTn>
                                        <p:tgtEl>
                                          <p:spTgt spid="42"/>
                                        </p:tgtEl>
                                        <p:attrNameLst>
                                          <p:attrName>style.visibility</p:attrName>
                                        </p:attrNameLst>
                                      </p:cBhvr>
                                      <p:to>
                                        <p:strVal val="visible"/>
                                      </p:to>
                                    </p:set>
                                    <p:animEffect transition="in" filter="slide(fromBottom)">
                                      <p:cBhvr>
                                        <p:cTn id="129"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6" grpId="0" animBg="1"/>
      <p:bldP spid="28" grpId="0"/>
      <p:bldP spid="29" grpId="0"/>
      <p:bldP spid="30" grpId="0"/>
      <p:bldP spid="31" grpId="0"/>
      <p:bldP spid="32" grpId="0"/>
      <p:bldP spid="33" grpId="0"/>
      <p:bldP spid="34" grpId="0"/>
      <p:bldP spid="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31" name="Rectangle 2"/>
          <p:cNvSpPr txBox="1">
            <a:spLocks noChangeArrowheads="1"/>
          </p:cNvSpPr>
          <p:nvPr/>
        </p:nvSpPr>
        <p:spPr bwMode="auto">
          <a:xfrm>
            <a:off x="755650" y="333375"/>
            <a:ext cx="15843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3200" b="1" i="0" u="sng" strike="noStrike" kern="0" cap="none" spc="0" normalizeH="0" baseline="0" noProof="0" smtClean="0">
                <a:ln>
                  <a:noFill/>
                </a:ln>
                <a:solidFill>
                  <a:srgbClr val="00CC99">
                    <a:lumMod val="75000"/>
                  </a:srgbClr>
                </a:solidFill>
                <a:effectLst/>
                <a:uLnTx/>
                <a:uFillTx/>
                <a:latin typeface="Times New Roman"/>
                <a:ea typeface="+mj-ea"/>
                <a:cs typeface="+mj-cs"/>
              </a:rPr>
              <a:t>Örnek </a:t>
            </a:r>
            <a:endParaRPr kumimoji="0" lang="tr-TR" sz="3200" b="1" i="0" u="sng" strike="noStrike" kern="0" cap="none" spc="0" normalizeH="0" baseline="0" noProof="0" dirty="0" smtClean="0">
              <a:ln>
                <a:noFill/>
              </a:ln>
              <a:solidFill>
                <a:srgbClr val="00CC99">
                  <a:lumMod val="75000"/>
                </a:srgbClr>
              </a:solidFill>
              <a:effectLst/>
              <a:uLnTx/>
              <a:uFillTx/>
              <a:latin typeface="Times New Roman"/>
              <a:ea typeface="+mj-ea"/>
              <a:cs typeface="+mj-cs"/>
            </a:endParaRPr>
          </a:p>
        </p:txBody>
      </p:sp>
      <p:sp>
        <p:nvSpPr>
          <p:cNvPr id="32" name="Text Box 3"/>
          <p:cNvSpPr txBox="1">
            <a:spLocks noChangeArrowheads="1"/>
          </p:cNvSpPr>
          <p:nvPr/>
        </p:nvSpPr>
        <p:spPr bwMode="auto">
          <a:xfrm>
            <a:off x="527957" y="1052513"/>
            <a:ext cx="7848600"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FF3300"/>
                </a:solidFill>
                <a:latin typeface="Times New Roman" pitchFamily="18" charset="0"/>
              </a:rPr>
              <a:t>D = “a, b, d, e”  ;  E = “a, d, g”</a:t>
            </a:r>
          </a:p>
          <a:p>
            <a:pPr fontAlgn="base">
              <a:spcBef>
                <a:spcPct val="50000"/>
              </a:spcBef>
              <a:spcAft>
                <a:spcPct val="0"/>
              </a:spcAft>
            </a:pPr>
            <a:r>
              <a:rPr lang="tr-TR" sz="2400" b="1" dirty="0">
                <a:solidFill>
                  <a:srgbClr val="00CC99">
                    <a:lumMod val="60000"/>
                    <a:lumOff val="40000"/>
                  </a:srgbClr>
                </a:solidFill>
                <a:latin typeface="Times New Roman" pitchFamily="18" charset="0"/>
              </a:rPr>
              <a:t>E kümesinin elemanı olan g, D kümesinin elemanı değildir.</a:t>
            </a:r>
          </a:p>
          <a:p>
            <a:pPr fontAlgn="base">
              <a:spcBef>
                <a:spcPct val="50000"/>
              </a:spcBef>
              <a:spcAft>
                <a:spcPct val="0"/>
              </a:spcAft>
            </a:pPr>
            <a:r>
              <a:rPr lang="tr-TR" sz="2400" b="1" dirty="0">
                <a:solidFill>
                  <a:srgbClr val="FF3300"/>
                </a:solidFill>
                <a:latin typeface="Times New Roman" pitchFamily="18" charset="0"/>
              </a:rPr>
              <a:t>D ve E</a:t>
            </a:r>
            <a:r>
              <a:rPr lang="tr-TR" sz="2400" b="1" dirty="0">
                <a:solidFill>
                  <a:srgbClr val="000000"/>
                </a:solidFill>
                <a:latin typeface="Times New Roman" pitchFamily="18" charset="0"/>
              </a:rPr>
              <a:t> </a:t>
            </a:r>
            <a:r>
              <a:rPr lang="tr-TR" sz="2400" b="1" dirty="0">
                <a:solidFill>
                  <a:srgbClr val="00CC99">
                    <a:lumMod val="60000"/>
                    <a:lumOff val="40000"/>
                  </a:srgbClr>
                </a:solidFill>
                <a:latin typeface="Times New Roman" pitchFamily="18" charset="0"/>
              </a:rPr>
              <a:t>kümeleri arasında </a:t>
            </a:r>
            <a:r>
              <a:rPr lang="tr-TR" sz="2400" b="1" dirty="0">
                <a:solidFill>
                  <a:srgbClr val="FF3300"/>
                </a:solidFill>
                <a:latin typeface="Times New Roman" pitchFamily="18" charset="0"/>
              </a:rPr>
              <a:t>kapsama</a:t>
            </a:r>
            <a:r>
              <a:rPr lang="tr-TR" sz="2400" b="1" dirty="0">
                <a:solidFill>
                  <a:srgbClr val="000000"/>
                </a:solidFill>
                <a:latin typeface="Times New Roman" pitchFamily="18" charset="0"/>
              </a:rPr>
              <a:t> </a:t>
            </a:r>
            <a:r>
              <a:rPr lang="tr-TR" sz="2400" b="1" dirty="0">
                <a:solidFill>
                  <a:srgbClr val="00CC99">
                    <a:lumMod val="60000"/>
                    <a:lumOff val="40000"/>
                  </a:srgbClr>
                </a:solidFill>
                <a:latin typeface="Times New Roman" pitchFamily="18" charset="0"/>
              </a:rPr>
              <a:t>yoktur.</a:t>
            </a:r>
          </a:p>
        </p:txBody>
      </p:sp>
      <p:sp>
        <p:nvSpPr>
          <p:cNvPr id="33" name="Text Box 10"/>
          <p:cNvSpPr txBox="1">
            <a:spLocks noChangeArrowheads="1"/>
          </p:cNvSpPr>
          <p:nvPr/>
        </p:nvSpPr>
        <p:spPr bwMode="auto">
          <a:xfrm>
            <a:off x="539750" y="5084763"/>
            <a:ext cx="82804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tabLst>
                <a:tab pos="439738" algn="l"/>
              </a:tabLst>
              <a:defRPr sz="2400">
                <a:solidFill>
                  <a:schemeClr val="tx1"/>
                </a:solidFill>
                <a:latin typeface="Times New Roman" pitchFamily="18" charset="0"/>
              </a:defRPr>
            </a:lvl1pPr>
            <a:lvl2pPr algn="l">
              <a:tabLst>
                <a:tab pos="439738" algn="l"/>
              </a:tabLst>
              <a:defRPr sz="2400">
                <a:solidFill>
                  <a:schemeClr val="tx1"/>
                </a:solidFill>
                <a:latin typeface="Times New Roman" pitchFamily="18" charset="0"/>
              </a:defRPr>
            </a:lvl2pPr>
            <a:lvl3pPr algn="l">
              <a:tabLst>
                <a:tab pos="439738" algn="l"/>
              </a:tabLst>
              <a:defRPr sz="2400">
                <a:solidFill>
                  <a:schemeClr val="tx1"/>
                </a:solidFill>
                <a:latin typeface="Times New Roman" pitchFamily="18" charset="0"/>
              </a:defRPr>
            </a:lvl3pPr>
            <a:lvl4pPr algn="l">
              <a:tabLst>
                <a:tab pos="439738" algn="l"/>
              </a:tabLst>
              <a:defRPr sz="2400">
                <a:solidFill>
                  <a:schemeClr val="tx1"/>
                </a:solidFill>
                <a:latin typeface="Times New Roman" pitchFamily="18" charset="0"/>
              </a:defRPr>
            </a:lvl4pPr>
            <a:lvl5pPr algn="l">
              <a:tabLst>
                <a:tab pos="439738" algn="l"/>
              </a:tabLst>
              <a:defRPr sz="2400">
                <a:solidFill>
                  <a:schemeClr val="tx1"/>
                </a:solidFill>
                <a:latin typeface="Times New Roman" pitchFamily="18" charset="0"/>
              </a:defRPr>
            </a:lvl5pPr>
            <a:lvl6pPr fontAlgn="base">
              <a:spcBef>
                <a:spcPct val="0"/>
              </a:spcBef>
              <a:spcAft>
                <a:spcPct val="0"/>
              </a:spcAft>
              <a:tabLst>
                <a:tab pos="439738" algn="l"/>
              </a:tabLst>
              <a:defRPr sz="2400">
                <a:solidFill>
                  <a:schemeClr val="tx1"/>
                </a:solidFill>
                <a:latin typeface="Times New Roman" pitchFamily="18" charset="0"/>
              </a:defRPr>
            </a:lvl6pPr>
            <a:lvl7pPr fontAlgn="base">
              <a:spcBef>
                <a:spcPct val="0"/>
              </a:spcBef>
              <a:spcAft>
                <a:spcPct val="0"/>
              </a:spcAft>
              <a:tabLst>
                <a:tab pos="439738" algn="l"/>
              </a:tabLst>
              <a:defRPr sz="2400">
                <a:solidFill>
                  <a:schemeClr val="tx1"/>
                </a:solidFill>
                <a:latin typeface="Times New Roman" pitchFamily="18" charset="0"/>
              </a:defRPr>
            </a:lvl7pPr>
            <a:lvl8pPr fontAlgn="base">
              <a:spcBef>
                <a:spcPct val="0"/>
              </a:spcBef>
              <a:spcAft>
                <a:spcPct val="0"/>
              </a:spcAft>
              <a:tabLst>
                <a:tab pos="439738" algn="l"/>
              </a:tabLst>
              <a:defRPr sz="2400">
                <a:solidFill>
                  <a:schemeClr val="tx1"/>
                </a:solidFill>
                <a:latin typeface="Times New Roman" pitchFamily="18" charset="0"/>
              </a:defRPr>
            </a:lvl8pPr>
            <a:lvl9pPr fontAlgn="base">
              <a:spcBef>
                <a:spcPct val="0"/>
              </a:spcBef>
              <a:spcAft>
                <a:spcPct val="0"/>
              </a:spcAft>
              <a:tabLst>
                <a:tab pos="439738" algn="l"/>
              </a:tabLst>
              <a:defRPr sz="2400">
                <a:solidFill>
                  <a:schemeClr val="tx1"/>
                </a:solidFill>
                <a:latin typeface="Times New Roman" pitchFamily="18" charset="0"/>
              </a:defRPr>
            </a:lvl9pPr>
          </a:lstStyle>
          <a:p>
            <a:pPr marL="0" marR="0" lvl="0" indent="0" algn="l" defTabSz="914400" eaLnBrk="1" fontAlgn="base" latinLnBrk="0" hangingPunct="1">
              <a:lnSpc>
                <a:spcPct val="100000"/>
              </a:lnSpc>
              <a:spcBef>
                <a:spcPct val="50000"/>
              </a:spcBef>
              <a:spcAft>
                <a:spcPct val="0"/>
              </a:spcAft>
              <a:buClrTx/>
              <a:buSzTx/>
              <a:buFontTx/>
              <a:buNone/>
              <a:tabLst>
                <a:tab pos="439738" algn="l"/>
              </a:tabLst>
              <a:defRPr/>
            </a:pPr>
            <a:r>
              <a:rPr kumimoji="0" lang="tr-TR" sz="2400" b="1" i="0" u="none" strike="noStrike" kern="0" cap="none" spc="0" normalizeH="0" baseline="0" noProof="0" smtClean="0">
                <a:ln>
                  <a:noFill/>
                </a:ln>
                <a:solidFill>
                  <a:srgbClr val="000000"/>
                </a:solidFill>
                <a:effectLst/>
                <a:uLnTx/>
                <a:uFillTx/>
                <a:latin typeface="Times New Roman" pitchFamily="18" charset="0"/>
              </a:rPr>
              <a:t>	</a:t>
            </a:r>
            <a:endParaRPr kumimoji="0" lang="tr-TR" sz="24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endParaRPr>
          </a:p>
        </p:txBody>
      </p:sp>
      <p:sp>
        <p:nvSpPr>
          <p:cNvPr id="34" name="Oval 19"/>
          <p:cNvSpPr>
            <a:spLocks noChangeArrowheads="1"/>
          </p:cNvSpPr>
          <p:nvPr/>
        </p:nvSpPr>
        <p:spPr bwMode="auto">
          <a:xfrm>
            <a:off x="3852863" y="2925763"/>
            <a:ext cx="2663825" cy="1655762"/>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35" name="Text Box 21"/>
          <p:cNvSpPr txBox="1">
            <a:spLocks noChangeArrowheads="1"/>
          </p:cNvSpPr>
          <p:nvPr/>
        </p:nvSpPr>
        <p:spPr bwMode="auto">
          <a:xfrm>
            <a:off x="5435600" y="3286125"/>
            <a:ext cx="576263"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800" b="1">
                <a:solidFill>
                  <a:srgbClr val="000000"/>
                </a:solidFill>
                <a:latin typeface="Times New Roman" pitchFamily="18" charset="0"/>
              </a:rPr>
              <a:t>g</a:t>
            </a:r>
          </a:p>
        </p:txBody>
      </p:sp>
      <p:sp>
        <p:nvSpPr>
          <p:cNvPr id="36" name="Text Box 22"/>
          <p:cNvSpPr txBox="1">
            <a:spLocks noChangeArrowheads="1"/>
          </p:cNvSpPr>
          <p:nvPr/>
        </p:nvSpPr>
        <p:spPr bwMode="auto">
          <a:xfrm>
            <a:off x="6300788" y="2636838"/>
            <a:ext cx="576262"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E</a:t>
            </a:r>
          </a:p>
        </p:txBody>
      </p:sp>
      <p:sp>
        <p:nvSpPr>
          <p:cNvPr id="37" name="Oval 12"/>
          <p:cNvSpPr>
            <a:spLocks noChangeArrowheads="1"/>
          </p:cNvSpPr>
          <p:nvPr/>
        </p:nvSpPr>
        <p:spPr bwMode="auto">
          <a:xfrm>
            <a:off x="2052638" y="2925763"/>
            <a:ext cx="2663825" cy="1655762"/>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38" name="Text Box 14"/>
          <p:cNvSpPr txBox="1">
            <a:spLocks noChangeArrowheads="1"/>
          </p:cNvSpPr>
          <p:nvPr/>
        </p:nvSpPr>
        <p:spPr bwMode="auto">
          <a:xfrm>
            <a:off x="2627313" y="3141663"/>
            <a:ext cx="576262" cy="1160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800" b="1">
                <a:solidFill>
                  <a:srgbClr val="000000"/>
                </a:solidFill>
                <a:latin typeface="Times New Roman" pitchFamily="18" charset="0"/>
              </a:rPr>
              <a:t>b </a:t>
            </a:r>
          </a:p>
          <a:p>
            <a:pPr fontAlgn="base">
              <a:spcBef>
                <a:spcPct val="50000"/>
              </a:spcBef>
              <a:spcAft>
                <a:spcPct val="0"/>
              </a:spcAft>
              <a:buFontTx/>
              <a:buChar char="•"/>
            </a:pPr>
            <a:r>
              <a:rPr lang="tr-TR" sz="2800" b="1">
                <a:solidFill>
                  <a:srgbClr val="000000"/>
                </a:solidFill>
                <a:latin typeface="Times New Roman" pitchFamily="18" charset="0"/>
              </a:rPr>
              <a:t>e</a:t>
            </a:r>
          </a:p>
        </p:txBody>
      </p:sp>
      <p:sp>
        <p:nvSpPr>
          <p:cNvPr id="39" name="Text Box 16"/>
          <p:cNvSpPr txBox="1">
            <a:spLocks noChangeArrowheads="1"/>
          </p:cNvSpPr>
          <p:nvPr/>
        </p:nvSpPr>
        <p:spPr bwMode="auto">
          <a:xfrm>
            <a:off x="1835150" y="2781300"/>
            <a:ext cx="576263"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D</a:t>
            </a:r>
          </a:p>
        </p:txBody>
      </p:sp>
      <p:sp>
        <p:nvSpPr>
          <p:cNvPr id="40" name="Text Box 29"/>
          <p:cNvSpPr txBox="1">
            <a:spLocks noChangeArrowheads="1"/>
          </p:cNvSpPr>
          <p:nvPr/>
        </p:nvSpPr>
        <p:spPr bwMode="auto">
          <a:xfrm>
            <a:off x="539750" y="4797425"/>
            <a:ext cx="8424863" cy="17543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FF3300"/>
                </a:solidFill>
                <a:latin typeface="Times New Roman" pitchFamily="18" charset="0"/>
              </a:rPr>
              <a:t>D       E </a:t>
            </a:r>
            <a:r>
              <a:rPr lang="tr-TR" sz="2400" b="1" dirty="0">
                <a:solidFill>
                  <a:srgbClr val="00CC99">
                    <a:lumMod val="60000"/>
                    <a:lumOff val="40000"/>
                  </a:srgbClr>
                </a:solidFill>
                <a:latin typeface="Times New Roman" pitchFamily="18" charset="0"/>
              </a:rPr>
              <a:t>şeklinde yazar, “D, E </a:t>
            </a:r>
            <a:r>
              <a:rPr lang="tr-TR" sz="2400" b="1" dirty="0" err="1">
                <a:solidFill>
                  <a:srgbClr val="00CC99">
                    <a:lumMod val="60000"/>
                    <a:lumOff val="40000"/>
                  </a:srgbClr>
                </a:solidFill>
                <a:latin typeface="Times New Roman" pitchFamily="18" charset="0"/>
              </a:rPr>
              <a:t>yi</a:t>
            </a:r>
            <a:r>
              <a:rPr lang="tr-TR" sz="2400" b="1" dirty="0">
                <a:solidFill>
                  <a:srgbClr val="00CC99">
                    <a:lumMod val="60000"/>
                    <a:lumOff val="40000"/>
                  </a:srgbClr>
                </a:solidFill>
                <a:latin typeface="Times New Roman" pitchFamily="18" charset="0"/>
              </a:rPr>
              <a:t> kapsamaz.” diye okuruz.  </a:t>
            </a:r>
          </a:p>
          <a:p>
            <a:pPr fontAlgn="base">
              <a:spcBef>
                <a:spcPct val="50000"/>
              </a:spcBef>
              <a:spcAft>
                <a:spcPct val="0"/>
              </a:spcAft>
            </a:pPr>
            <a:r>
              <a:rPr lang="tr-TR" sz="2400" b="1" dirty="0">
                <a:solidFill>
                  <a:srgbClr val="FF3300"/>
                </a:solidFill>
                <a:latin typeface="Times New Roman" pitchFamily="18" charset="0"/>
              </a:rPr>
              <a:t>E       D </a:t>
            </a:r>
            <a:r>
              <a:rPr lang="tr-TR" sz="2400" b="1" dirty="0">
                <a:solidFill>
                  <a:srgbClr val="00CC99">
                    <a:lumMod val="60000"/>
                    <a:lumOff val="40000"/>
                  </a:srgbClr>
                </a:solidFill>
                <a:latin typeface="Times New Roman" pitchFamily="18" charset="0"/>
              </a:rPr>
              <a:t>şeklinde yazar, “E, D </a:t>
            </a:r>
            <a:r>
              <a:rPr lang="tr-TR" sz="2400" b="1" dirty="0" err="1">
                <a:solidFill>
                  <a:srgbClr val="00CC99">
                    <a:lumMod val="60000"/>
                    <a:lumOff val="40000"/>
                  </a:srgbClr>
                </a:solidFill>
                <a:latin typeface="Times New Roman" pitchFamily="18" charset="0"/>
              </a:rPr>
              <a:t>nin</a:t>
            </a:r>
            <a:r>
              <a:rPr lang="tr-TR" sz="2400" b="1" dirty="0">
                <a:solidFill>
                  <a:srgbClr val="00CC99">
                    <a:lumMod val="60000"/>
                    <a:lumOff val="40000"/>
                  </a:srgbClr>
                </a:solidFill>
                <a:latin typeface="Times New Roman" pitchFamily="18" charset="0"/>
              </a:rPr>
              <a:t> alt kümesi değildir.” diye okuruz. Hangi biçimde söylenirse söylensin</a:t>
            </a:r>
            <a:r>
              <a:rPr lang="tr-TR" sz="2400" b="1" dirty="0">
                <a:solidFill>
                  <a:srgbClr val="000000"/>
                </a:solidFill>
                <a:latin typeface="Times New Roman" pitchFamily="18" charset="0"/>
              </a:rPr>
              <a:t> </a:t>
            </a:r>
            <a:r>
              <a:rPr lang="tr-TR" sz="2400" b="1" dirty="0">
                <a:solidFill>
                  <a:srgbClr val="FF3300"/>
                </a:solidFill>
                <a:latin typeface="Times New Roman" pitchFamily="18" charset="0"/>
              </a:rPr>
              <a:t>D    E  </a:t>
            </a:r>
            <a:r>
              <a:rPr lang="tr-TR" sz="2400" b="1" dirty="0">
                <a:solidFill>
                  <a:srgbClr val="00CC99">
                    <a:lumMod val="60000"/>
                    <a:lumOff val="40000"/>
                  </a:srgbClr>
                </a:solidFill>
                <a:latin typeface="Times New Roman" pitchFamily="18" charset="0"/>
              </a:rPr>
              <a:t>ya da</a:t>
            </a:r>
            <a:r>
              <a:rPr lang="tr-TR" sz="2400" b="1" dirty="0">
                <a:solidFill>
                  <a:srgbClr val="FF3300"/>
                </a:solidFill>
                <a:latin typeface="Times New Roman" pitchFamily="18" charset="0"/>
              </a:rPr>
              <a:t> E    D </a:t>
            </a:r>
            <a:r>
              <a:rPr lang="tr-TR" sz="2400" b="1" dirty="0">
                <a:solidFill>
                  <a:srgbClr val="00CC99">
                    <a:lumMod val="60000"/>
                    <a:lumOff val="40000"/>
                  </a:srgbClr>
                </a:solidFill>
                <a:latin typeface="Times New Roman" pitchFamily="18" charset="0"/>
              </a:rPr>
              <a:t>aynı anlama gelir.</a:t>
            </a:r>
          </a:p>
        </p:txBody>
      </p:sp>
      <p:grpSp>
        <p:nvGrpSpPr>
          <p:cNvPr id="41" name="Group 36"/>
          <p:cNvGrpSpPr>
            <a:grpSpLocks/>
          </p:cNvGrpSpPr>
          <p:nvPr/>
        </p:nvGrpSpPr>
        <p:grpSpPr bwMode="auto">
          <a:xfrm>
            <a:off x="827088" y="4868863"/>
            <a:ext cx="457200" cy="371475"/>
            <a:chOff x="1610" y="3929"/>
            <a:chExt cx="288" cy="234"/>
          </a:xfrm>
        </p:grpSpPr>
        <p:sp>
          <p:nvSpPr>
            <p:cNvPr id="42" name="Text Box 37"/>
            <p:cNvSpPr txBox="1">
              <a:spLocks noChangeArrowheads="1"/>
            </p:cNvSpPr>
            <p:nvPr/>
          </p:nvSpPr>
          <p:spPr bwMode="auto">
            <a:xfrm rot="16200000">
              <a:off x="1637" y="3902"/>
              <a:ext cx="234" cy="288"/>
            </a:xfrm>
            <a:prstGeom prst="rect">
              <a:avLst/>
            </a:prstGeom>
            <a:noFill/>
            <a:ln w="9525">
              <a:solidFill>
                <a:srgbClr val="0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p>
          </p:txBody>
        </p:sp>
        <p:sp>
          <p:nvSpPr>
            <p:cNvPr id="43" name="Line 38"/>
            <p:cNvSpPr>
              <a:spLocks noChangeShapeType="1"/>
            </p:cNvSpPr>
            <p:nvPr/>
          </p:nvSpPr>
          <p:spPr bwMode="auto">
            <a:xfrm flipH="1">
              <a:off x="1701" y="3929"/>
              <a:ext cx="90" cy="227"/>
            </a:xfrm>
            <a:prstGeom prst="line">
              <a:avLst/>
            </a:prstGeom>
            <a:noFill/>
            <a:ln w="9525">
              <a:solidFill>
                <a:srgbClr val="00CC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CC99">
                    <a:lumMod val="60000"/>
                    <a:lumOff val="40000"/>
                  </a:srgbClr>
                </a:solidFill>
                <a:effectLst/>
                <a:uLnTx/>
                <a:uFillTx/>
                <a:latin typeface="Times New Roman" pitchFamily="18" charset="0"/>
              </a:endParaRPr>
            </a:p>
          </p:txBody>
        </p:sp>
      </p:grpSp>
      <p:grpSp>
        <p:nvGrpSpPr>
          <p:cNvPr id="44" name="Group 39"/>
          <p:cNvGrpSpPr>
            <a:grpSpLocks/>
          </p:cNvGrpSpPr>
          <p:nvPr/>
        </p:nvGrpSpPr>
        <p:grpSpPr bwMode="auto">
          <a:xfrm>
            <a:off x="827089" y="5445125"/>
            <a:ext cx="457200" cy="371475"/>
            <a:chOff x="1610" y="3929"/>
            <a:chExt cx="288" cy="234"/>
          </a:xfrm>
        </p:grpSpPr>
        <p:sp>
          <p:nvSpPr>
            <p:cNvPr id="45" name="Text Box 40"/>
            <p:cNvSpPr txBox="1">
              <a:spLocks noChangeArrowheads="1"/>
            </p:cNvSpPr>
            <p:nvPr/>
          </p:nvSpPr>
          <p:spPr bwMode="auto">
            <a:xfrm rot="16200000">
              <a:off x="1637" y="3902"/>
              <a:ext cx="234" cy="288"/>
            </a:xfrm>
            <a:prstGeom prst="rect">
              <a:avLst/>
            </a:prstGeom>
            <a:noFill/>
            <a:ln w="9525">
              <a:solidFill>
                <a:srgbClr val="00CC99"/>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p>
          </p:txBody>
        </p:sp>
        <p:sp>
          <p:nvSpPr>
            <p:cNvPr id="46" name="Line 41"/>
            <p:cNvSpPr>
              <a:spLocks noChangeShapeType="1"/>
            </p:cNvSpPr>
            <p:nvPr/>
          </p:nvSpPr>
          <p:spPr bwMode="auto">
            <a:xfrm flipH="1">
              <a:off x="1701" y="3929"/>
              <a:ext cx="90" cy="227"/>
            </a:xfrm>
            <a:prstGeom prst="line">
              <a:avLst/>
            </a:prstGeom>
            <a:noFill/>
            <a:ln w="9525">
              <a:solidFill>
                <a:srgbClr val="00CC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grpSp>
      <p:grpSp>
        <p:nvGrpSpPr>
          <p:cNvPr id="47" name="Group 42"/>
          <p:cNvGrpSpPr>
            <a:grpSpLocks/>
          </p:cNvGrpSpPr>
          <p:nvPr/>
        </p:nvGrpSpPr>
        <p:grpSpPr bwMode="auto">
          <a:xfrm rot="10800000">
            <a:off x="6443663" y="5734050"/>
            <a:ext cx="457200" cy="371475"/>
            <a:chOff x="1610" y="3929"/>
            <a:chExt cx="288" cy="234"/>
          </a:xfrm>
        </p:grpSpPr>
        <p:sp>
          <p:nvSpPr>
            <p:cNvPr id="48" name="Text Box 43"/>
            <p:cNvSpPr txBox="1">
              <a:spLocks noChangeArrowheads="1"/>
            </p:cNvSpPr>
            <p:nvPr/>
          </p:nvSpPr>
          <p:spPr bwMode="auto">
            <a:xfrm rot="16200000">
              <a:off x="1637" y="3902"/>
              <a:ext cx="234"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p>
          </p:txBody>
        </p:sp>
        <p:sp>
          <p:nvSpPr>
            <p:cNvPr id="49" name="Line 44"/>
            <p:cNvSpPr>
              <a:spLocks noChangeShapeType="1"/>
            </p:cNvSpPr>
            <p:nvPr/>
          </p:nvSpPr>
          <p:spPr bwMode="auto">
            <a:xfrm flipH="1">
              <a:off x="1701" y="3929"/>
              <a:ext cx="90" cy="227"/>
            </a:xfrm>
            <a:prstGeom prst="line">
              <a:avLst/>
            </a:prstGeom>
            <a:noFill/>
            <a:ln w="9525">
              <a:solidFill>
                <a:srgbClr val="00CC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grpSp>
      <p:grpSp>
        <p:nvGrpSpPr>
          <p:cNvPr id="50" name="Group 45"/>
          <p:cNvGrpSpPr>
            <a:grpSpLocks/>
          </p:cNvGrpSpPr>
          <p:nvPr/>
        </p:nvGrpSpPr>
        <p:grpSpPr bwMode="auto">
          <a:xfrm>
            <a:off x="8101013" y="5805488"/>
            <a:ext cx="457200" cy="371475"/>
            <a:chOff x="1610" y="3929"/>
            <a:chExt cx="288" cy="234"/>
          </a:xfrm>
        </p:grpSpPr>
        <p:sp>
          <p:nvSpPr>
            <p:cNvPr id="51" name="Text Box 46"/>
            <p:cNvSpPr txBox="1">
              <a:spLocks noChangeArrowheads="1"/>
            </p:cNvSpPr>
            <p:nvPr/>
          </p:nvSpPr>
          <p:spPr bwMode="auto">
            <a:xfrm rot="16200000">
              <a:off x="1637" y="3902"/>
              <a:ext cx="234"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p>
          </p:txBody>
        </p:sp>
        <p:sp>
          <p:nvSpPr>
            <p:cNvPr id="52" name="Line 47"/>
            <p:cNvSpPr>
              <a:spLocks noChangeShapeType="1"/>
            </p:cNvSpPr>
            <p:nvPr/>
          </p:nvSpPr>
          <p:spPr bwMode="auto">
            <a:xfrm flipH="1">
              <a:off x="1701" y="3929"/>
              <a:ext cx="90" cy="227"/>
            </a:xfrm>
            <a:prstGeom prst="line">
              <a:avLst/>
            </a:prstGeom>
            <a:noFill/>
            <a:ln w="9525">
              <a:solidFill>
                <a:srgbClr val="00CC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grpSp>
      <p:sp>
        <p:nvSpPr>
          <p:cNvPr id="53" name="AutoShape 49">
            <a:hlinkClick r:id="rId2" action="ppaction://hlinksldjump" highlightClick="1"/>
          </p:cNvPr>
          <p:cNvSpPr>
            <a:spLocks noChangeArrowheads="1"/>
          </p:cNvSpPr>
          <p:nvPr/>
        </p:nvSpPr>
        <p:spPr bwMode="auto">
          <a:xfrm>
            <a:off x="8712200" y="6308725"/>
            <a:ext cx="360363" cy="360363"/>
          </a:xfrm>
          <a:prstGeom prst="actionButtonForwardNext">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CC0000"/>
              </a:solidFill>
              <a:latin typeface="Times New Roman" pitchFamily="18" charset="0"/>
            </a:endParaRPr>
          </a:p>
        </p:txBody>
      </p:sp>
      <p:sp>
        <p:nvSpPr>
          <p:cNvPr id="54" name="AutoShape 50">
            <a:hlinkClick r:id="rId3" action="ppaction://hlinksldjump" highlightClick="1"/>
          </p:cNvPr>
          <p:cNvSpPr>
            <a:spLocks noChangeArrowheads="1"/>
          </p:cNvSpPr>
          <p:nvPr/>
        </p:nvSpPr>
        <p:spPr bwMode="auto">
          <a:xfrm>
            <a:off x="8243888" y="6308725"/>
            <a:ext cx="360362" cy="360363"/>
          </a:xfrm>
          <a:prstGeom prst="actionButtonBackPrevious">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grpSp>
        <p:nvGrpSpPr>
          <p:cNvPr id="55" name="Group 54"/>
          <p:cNvGrpSpPr>
            <a:grpSpLocks/>
          </p:cNvGrpSpPr>
          <p:nvPr/>
        </p:nvGrpSpPr>
        <p:grpSpPr bwMode="auto">
          <a:xfrm>
            <a:off x="3851275" y="3141663"/>
            <a:ext cx="865188" cy="1227137"/>
            <a:chOff x="2426" y="1979"/>
            <a:chExt cx="545" cy="773"/>
          </a:xfrm>
        </p:grpSpPr>
        <p:sp>
          <p:nvSpPr>
            <p:cNvPr id="56" name="Oval 52"/>
            <p:cNvSpPr>
              <a:spLocks noChangeArrowheads="1"/>
            </p:cNvSpPr>
            <p:nvPr/>
          </p:nvSpPr>
          <p:spPr bwMode="auto">
            <a:xfrm>
              <a:off x="2426" y="1979"/>
              <a:ext cx="545" cy="770"/>
            </a:xfrm>
            <a:prstGeom prst="ellipse">
              <a:avLst/>
            </a:prstGeom>
            <a:solidFill>
              <a:srgbClr val="FF9933"/>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57" name="Text Box 15"/>
            <p:cNvSpPr txBox="1">
              <a:spLocks noChangeArrowheads="1"/>
            </p:cNvSpPr>
            <p:nvPr/>
          </p:nvSpPr>
          <p:spPr bwMode="auto">
            <a:xfrm>
              <a:off x="2517" y="2021"/>
              <a:ext cx="363" cy="7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Char char="•"/>
                <a:tabLst/>
                <a:defRPr/>
              </a:pPr>
              <a:r>
                <a:rPr kumimoji="0" lang="tr-TR" sz="2800" b="1" i="0" u="none" strike="noStrike" kern="0" cap="none" spc="0" normalizeH="0" baseline="0" noProof="0" smtClean="0">
                  <a:ln>
                    <a:noFill/>
                  </a:ln>
                  <a:solidFill>
                    <a:srgbClr val="000000"/>
                  </a:solidFill>
                  <a:effectLst/>
                  <a:uLnTx/>
                  <a:uFillTx/>
                  <a:latin typeface="Times New Roman" pitchFamily="18" charset="0"/>
                </a:rPr>
                <a:t>a </a:t>
              </a:r>
            </a:p>
            <a:p>
              <a:pPr marL="0" marR="0" lvl="0" indent="0" defTabSz="914400" eaLnBrk="1" fontAlgn="base" latinLnBrk="0" hangingPunct="1">
                <a:lnSpc>
                  <a:spcPct val="100000"/>
                </a:lnSpc>
                <a:spcBef>
                  <a:spcPct val="50000"/>
                </a:spcBef>
                <a:spcAft>
                  <a:spcPct val="0"/>
                </a:spcAft>
                <a:buClrTx/>
                <a:buSzTx/>
                <a:buFontTx/>
                <a:buChar char="•"/>
                <a:tabLst/>
                <a:defRPr/>
              </a:pPr>
              <a:r>
                <a:rPr kumimoji="0" lang="tr-TR" sz="2800" b="1" i="0" u="none" strike="noStrike" kern="0" cap="none" spc="0" normalizeH="0" baseline="0" noProof="0" smtClean="0">
                  <a:ln>
                    <a:noFill/>
                  </a:ln>
                  <a:solidFill>
                    <a:srgbClr val="000000"/>
                  </a:solidFill>
                  <a:effectLst/>
                  <a:uLnTx/>
                  <a:uFillTx/>
                  <a:latin typeface="Times New Roman" pitchFamily="18" charset="0"/>
                </a:rPr>
                <a:t>d</a:t>
              </a:r>
            </a:p>
          </p:txBody>
        </p:sp>
      </p:grpSp>
    </p:spTree>
    <p:extLst>
      <p:ext uri="{BB962C8B-B14F-4D97-AF65-F5344CB8AC3E}">
        <p14:creationId xmlns:p14="http://schemas.microsoft.com/office/powerpoint/2010/main" xmlns="" val="1175657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 calcmode="lin" valueType="num">
                                      <p:cBhvr>
                                        <p:cTn id="9" dur="500" fill="hold"/>
                                        <p:tgtEl>
                                          <p:spTgt spid="31"/>
                                        </p:tgtEl>
                                        <p:attrNameLst>
                                          <p:attrName>style.rotation</p:attrName>
                                        </p:attrNameLst>
                                      </p:cBhvr>
                                      <p:tavLst>
                                        <p:tav tm="0">
                                          <p:val>
                                            <p:fltVal val="360"/>
                                          </p:val>
                                        </p:tav>
                                        <p:tav tm="100000">
                                          <p:val>
                                            <p:fltVal val="0"/>
                                          </p:val>
                                        </p:tav>
                                      </p:tavLst>
                                    </p:anim>
                                    <p:animEffect transition="in" filter="fade">
                                      <p:cBhvr>
                                        <p:cTn id="10" dur="500"/>
                                        <p:tgtEl>
                                          <p:spTgt spid="31"/>
                                        </p:tgtEl>
                                      </p:cBhvr>
                                    </p:animEffect>
                                  </p:childTnLst>
                                </p:cTn>
                              </p:par>
                            </p:childTnLst>
                          </p:cTn>
                        </p:par>
                        <p:par>
                          <p:cTn id="11" fill="hold">
                            <p:stCondLst>
                              <p:cond delay="5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32"/>
                                        </p:tgtEl>
                                        <p:attrNameLst>
                                          <p:attrName>style.visibility</p:attrName>
                                        </p:attrNameLst>
                                      </p:cBhvr>
                                      <p:to>
                                        <p:strVal val="visible"/>
                                      </p:to>
                                    </p:set>
                                    <p:anim calcmode="discrete" valueType="clr">
                                      <p:cBhvr override="childStyle">
                                        <p:cTn id="14" dur="8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2"/>
                                        </p:tgtEl>
                                        <p:attrNameLst>
                                          <p:attrName>fillcolor</p:attrName>
                                        </p:attrNameLst>
                                      </p:cBhvr>
                                      <p:tavLst>
                                        <p:tav tm="0">
                                          <p:val>
                                            <p:clrVal>
                                              <a:schemeClr val="accent2"/>
                                            </p:clrVal>
                                          </p:val>
                                        </p:tav>
                                        <p:tav tm="50000">
                                          <p:val>
                                            <p:clrVal>
                                              <a:schemeClr val="hlink"/>
                                            </p:clrVal>
                                          </p:val>
                                        </p:tav>
                                      </p:tavLst>
                                    </p:anim>
                                    <p:set>
                                      <p:cBhvr>
                                        <p:cTn id="16" dur="80"/>
                                        <p:tgtEl>
                                          <p:spTgt spid="32"/>
                                        </p:tgtEl>
                                        <p:attrNameLst>
                                          <p:attrName>fill.type</p:attrName>
                                        </p:attrNameLst>
                                      </p:cBhvr>
                                      <p:to>
                                        <p:strVal val="solid"/>
                                      </p:to>
                                    </p:set>
                                  </p:childTnLst>
                                </p:cTn>
                              </p:par>
                            </p:childTnLst>
                          </p:cTn>
                        </p:par>
                        <p:par>
                          <p:cTn id="17" fill="hold">
                            <p:stCondLst>
                              <p:cond delay="4700"/>
                            </p:stCondLst>
                            <p:childTnLst>
                              <p:par>
                                <p:cTn id="18" presetID="29" presetClass="entr" presetSubtype="0"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p:cTn id="20" dur="1000" fill="hold"/>
                                        <p:tgtEl>
                                          <p:spTgt spid="39"/>
                                        </p:tgtEl>
                                        <p:attrNameLst>
                                          <p:attrName>ppt_x</p:attrName>
                                        </p:attrNameLst>
                                      </p:cBhvr>
                                      <p:tavLst>
                                        <p:tav tm="0">
                                          <p:val>
                                            <p:strVal val="#ppt_x-.2"/>
                                          </p:val>
                                        </p:tav>
                                        <p:tav tm="100000">
                                          <p:val>
                                            <p:strVal val="#ppt_x"/>
                                          </p:val>
                                        </p:tav>
                                      </p:tavLst>
                                    </p:anim>
                                    <p:anim calcmode="lin" valueType="num">
                                      <p:cBhvr>
                                        <p:cTn id="21"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22" dur="1000"/>
                                        <p:tgtEl>
                                          <p:spTgt spid="39"/>
                                        </p:tgtEl>
                                      </p:cBhvr>
                                    </p:animEffect>
                                  </p:childTnLst>
                                </p:cTn>
                              </p:par>
                              <p:par>
                                <p:cTn id="23" presetID="29" presetClass="entr" presetSubtype="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1000" fill="hold"/>
                                        <p:tgtEl>
                                          <p:spTgt spid="37"/>
                                        </p:tgtEl>
                                        <p:attrNameLst>
                                          <p:attrName>ppt_x</p:attrName>
                                        </p:attrNameLst>
                                      </p:cBhvr>
                                      <p:tavLst>
                                        <p:tav tm="0">
                                          <p:val>
                                            <p:strVal val="#ppt_x-.2"/>
                                          </p:val>
                                        </p:tav>
                                        <p:tav tm="100000">
                                          <p:val>
                                            <p:strVal val="#ppt_x"/>
                                          </p:val>
                                        </p:tav>
                                      </p:tavLst>
                                    </p:anim>
                                    <p:anim calcmode="lin" valueType="num">
                                      <p:cBhvr>
                                        <p:cTn id="26"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7"/>
                                        </p:tgtEl>
                                      </p:cBhvr>
                                    </p:animEffect>
                                  </p:childTnLst>
                                </p:cTn>
                              </p:par>
                            </p:childTnLst>
                          </p:cTn>
                        </p:par>
                        <p:par>
                          <p:cTn id="28" fill="hold">
                            <p:stCondLst>
                              <p:cond delay="5700"/>
                            </p:stCondLst>
                            <p:childTnLst>
                              <p:par>
                                <p:cTn id="29" presetID="26"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290">
                                          <p:stCondLst>
                                            <p:cond delay="0"/>
                                          </p:stCondLst>
                                        </p:cTn>
                                        <p:tgtEl>
                                          <p:spTgt spid="38"/>
                                        </p:tgtEl>
                                      </p:cBhvr>
                                    </p:animEffect>
                                    <p:anim calcmode="lin" valueType="num">
                                      <p:cBhvr>
                                        <p:cTn id="32" dur="911"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33" dur="332"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34" dur="332" tmFilter="0, 0; 0.125,0.2665; 0.25,0.4; 0.375,0.465; 0.5,0.5;  0.625,0.535; 0.75,0.6; 0.875,0.7335; 1,1">
                                          <p:stCondLst>
                                            <p:cond delay="332"/>
                                          </p:stCondLst>
                                        </p:cTn>
                                        <p:tgtEl>
                                          <p:spTgt spid="38"/>
                                        </p:tgtEl>
                                        <p:attrNameLst>
                                          <p:attrName>ppt_y</p:attrName>
                                        </p:attrNameLst>
                                      </p:cBhvr>
                                      <p:tavLst>
                                        <p:tav tm="0" fmla="#ppt_y-sin(pi*$)/9">
                                          <p:val>
                                            <p:fltVal val="0"/>
                                          </p:val>
                                        </p:tav>
                                        <p:tav tm="100000">
                                          <p:val>
                                            <p:fltVal val="1"/>
                                          </p:val>
                                        </p:tav>
                                      </p:tavLst>
                                    </p:anim>
                                    <p:anim calcmode="lin" valueType="num">
                                      <p:cBhvr>
                                        <p:cTn id="35" dur="166" tmFilter="0, 0; 0.125,0.2665; 0.25,0.4; 0.375,0.465; 0.5,0.5;  0.625,0.535; 0.75,0.6; 0.875,0.7335; 1,1">
                                          <p:stCondLst>
                                            <p:cond delay="662"/>
                                          </p:stCondLst>
                                        </p:cTn>
                                        <p:tgtEl>
                                          <p:spTgt spid="38"/>
                                        </p:tgtEl>
                                        <p:attrNameLst>
                                          <p:attrName>ppt_y</p:attrName>
                                        </p:attrNameLst>
                                      </p:cBhvr>
                                      <p:tavLst>
                                        <p:tav tm="0" fmla="#ppt_y-sin(pi*$)/27">
                                          <p:val>
                                            <p:fltVal val="0"/>
                                          </p:val>
                                        </p:tav>
                                        <p:tav tm="100000">
                                          <p:val>
                                            <p:fltVal val="1"/>
                                          </p:val>
                                        </p:tav>
                                      </p:tavLst>
                                    </p:anim>
                                    <p:anim calcmode="lin" valueType="num">
                                      <p:cBhvr>
                                        <p:cTn id="36" dur="82" tmFilter="0, 0; 0.125,0.2665; 0.25,0.4; 0.375,0.465; 0.5,0.5;  0.625,0.535; 0.75,0.6; 0.875,0.7335; 1,1">
                                          <p:stCondLst>
                                            <p:cond delay="828"/>
                                          </p:stCondLst>
                                        </p:cTn>
                                        <p:tgtEl>
                                          <p:spTgt spid="38"/>
                                        </p:tgtEl>
                                        <p:attrNameLst>
                                          <p:attrName>ppt_y</p:attrName>
                                        </p:attrNameLst>
                                      </p:cBhvr>
                                      <p:tavLst>
                                        <p:tav tm="0" fmla="#ppt_y-sin(pi*$)/81">
                                          <p:val>
                                            <p:fltVal val="0"/>
                                          </p:val>
                                        </p:tav>
                                        <p:tav tm="100000">
                                          <p:val>
                                            <p:fltVal val="1"/>
                                          </p:val>
                                        </p:tav>
                                      </p:tavLst>
                                    </p:anim>
                                    <p:animScale>
                                      <p:cBhvr>
                                        <p:cTn id="37" dur="13">
                                          <p:stCondLst>
                                            <p:cond delay="325"/>
                                          </p:stCondLst>
                                        </p:cTn>
                                        <p:tgtEl>
                                          <p:spTgt spid="38"/>
                                        </p:tgtEl>
                                      </p:cBhvr>
                                      <p:to x="100000" y="60000"/>
                                    </p:animScale>
                                    <p:animScale>
                                      <p:cBhvr>
                                        <p:cTn id="38" dur="83" decel="50000">
                                          <p:stCondLst>
                                            <p:cond delay="338"/>
                                          </p:stCondLst>
                                        </p:cTn>
                                        <p:tgtEl>
                                          <p:spTgt spid="38"/>
                                        </p:tgtEl>
                                      </p:cBhvr>
                                      <p:to x="100000" y="100000"/>
                                    </p:animScale>
                                    <p:animScale>
                                      <p:cBhvr>
                                        <p:cTn id="39" dur="13">
                                          <p:stCondLst>
                                            <p:cond delay="656"/>
                                          </p:stCondLst>
                                        </p:cTn>
                                        <p:tgtEl>
                                          <p:spTgt spid="38"/>
                                        </p:tgtEl>
                                      </p:cBhvr>
                                      <p:to x="100000" y="80000"/>
                                    </p:animScale>
                                    <p:animScale>
                                      <p:cBhvr>
                                        <p:cTn id="40" dur="83" decel="50000">
                                          <p:stCondLst>
                                            <p:cond delay="669"/>
                                          </p:stCondLst>
                                        </p:cTn>
                                        <p:tgtEl>
                                          <p:spTgt spid="38"/>
                                        </p:tgtEl>
                                      </p:cBhvr>
                                      <p:to x="100000" y="100000"/>
                                    </p:animScale>
                                    <p:animScale>
                                      <p:cBhvr>
                                        <p:cTn id="41" dur="13">
                                          <p:stCondLst>
                                            <p:cond delay="821"/>
                                          </p:stCondLst>
                                        </p:cTn>
                                        <p:tgtEl>
                                          <p:spTgt spid="38"/>
                                        </p:tgtEl>
                                      </p:cBhvr>
                                      <p:to x="100000" y="90000"/>
                                    </p:animScale>
                                    <p:animScale>
                                      <p:cBhvr>
                                        <p:cTn id="42" dur="83" decel="50000">
                                          <p:stCondLst>
                                            <p:cond delay="834"/>
                                          </p:stCondLst>
                                        </p:cTn>
                                        <p:tgtEl>
                                          <p:spTgt spid="38"/>
                                        </p:tgtEl>
                                      </p:cBhvr>
                                      <p:to x="100000" y="100000"/>
                                    </p:animScale>
                                    <p:animScale>
                                      <p:cBhvr>
                                        <p:cTn id="43" dur="13">
                                          <p:stCondLst>
                                            <p:cond delay="904"/>
                                          </p:stCondLst>
                                        </p:cTn>
                                        <p:tgtEl>
                                          <p:spTgt spid="38"/>
                                        </p:tgtEl>
                                      </p:cBhvr>
                                      <p:to x="100000" y="95000"/>
                                    </p:animScale>
                                    <p:animScale>
                                      <p:cBhvr>
                                        <p:cTn id="44" dur="83" decel="50000">
                                          <p:stCondLst>
                                            <p:cond delay="917"/>
                                          </p:stCondLst>
                                        </p:cTn>
                                        <p:tgtEl>
                                          <p:spTgt spid="38"/>
                                        </p:tgtEl>
                                      </p:cBhvr>
                                      <p:to x="100000" y="100000"/>
                                    </p:animScale>
                                  </p:childTnLst>
                                </p:cTn>
                              </p:par>
                            </p:childTnLst>
                          </p:cTn>
                        </p:par>
                        <p:par>
                          <p:cTn id="45" fill="hold">
                            <p:stCondLst>
                              <p:cond delay="6700"/>
                            </p:stCondLst>
                            <p:childTnLst>
                              <p:par>
                                <p:cTn id="46" presetID="29"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p:cTn id="48" dur="1000" fill="hold"/>
                                        <p:tgtEl>
                                          <p:spTgt spid="36"/>
                                        </p:tgtEl>
                                        <p:attrNameLst>
                                          <p:attrName>ppt_x</p:attrName>
                                        </p:attrNameLst>
                                      </p:cBhvr>
                                      <p:tavLst>
                                        <p:tav tm="0">
                                          <p:val>
                                            <p:strVal val="#ppt_x-.2"/>
                                          </p:val>
                                        </p:tav>
                                        <p:tav tm="100000">
                                          <p:val>
                                            <p:strVal val="#ppt_x"/>
                                          </p:val>
                                        </p:tav>
                                      </p:tavLst>
                                    </p:anim>
                                    <p:anim calcmode="lin" valueType="num">
                                      <p:cBhvr>
                                        <p:cTn id="49"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50" dur="1000"/>
                                        <p:tgtEl>
                                          <p:spTgt spid="36"/>
                                        </p:tgtEl>
                                      </p:cBhvr>
                                    </p:animEffect>
                                  </p:childTnLst>
                                </p:cTn>
                              </p:par>
                              <p:par>
                                <p:cTn id="51" presetID="29"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1000" fill="hold"/>
                                        <p:tgtEl>
                                          <p:spTgt spid="34"/>
                                        </p:tgtEl>
                                        <p:attrNameLst>
                                          <p:attrName>ppt_x</p:attrName>
                                        </p:attrNameLst>
                                      </p:cBhvr>
                                      <p:tavLst>
                                        <p:tav tm="0">
                                          <p:val>
                                            <p:strVal val="#ppt_x-.2"/>
                                          </p:val>
                                        </p:tav>
                                        <p:tav tm="100000">
                                          <p:val>
                                            <p:strVal val="#ppt_x"/>
                                          </p:val>
                                        </p:tav>
                                      </p:tavLst>
                                    </p:anim>
                                    <p:anim calcmode="lin" valueType="num">
                                      <p:cBhvr>
                                        <p:cTn id="54" dur="10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55" dur="1000"/>
                                        <p:tgtEl>
                                          <p:spTgt spid="34"/>
                                        </p:tgtEl>
                                      </p:cBhvr>
                                    </p:animEffect>
                                  </p:childTnLst>
                                </p:cTn>
                              </p:par>
                            </p:childTnLst>
                          </p:cTn>
                        </p:par>
                        <p:par>
                          <p:cTn id="56" fill="hold">
                            <p:stCondLst>
                              <p:cond delay="7700"/>
                            </p:stCondLst>
                            <p:childTnLst>
                              <p:par>
                                <p:cTn id="57" presetID="26" presetClass="entr" presetSubtype="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down)">
                                      <p:cBhvr>
                                        <p:cTn id="59" dur="290">
                                          <p:stCondLst>
                                            <p:cond delay="0"/>
                                          </p:stCondLst>
                                        </p:cTn>
                                        <p:tgtEl>
                                          <p:spTgt spid="35"/>
                                        </p:tgtEl>
                                      </p:cBhvr>
                                    </p:animEffect>
                                    <p:anim calcmode="lin" valueType="num">
                                      <p:cBhvr>
                                        <p:cTn id="60" dur="911"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61" dur="332"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62" dur="332" tmFilter="0, 0; 0.125,0.2665; 0.25,0.4; 0.375,0.465; 0.5,0.5;  0.625,0.535; 0.75,0.6; 0.875,0.7335; 1,1">
                                          <p:stCondLst>
                                            <p:cond delay="332"/>
                                          </p:stCondLst>
                                        </p:cTn>
                                        <p:tgtEl>
                                          <p:spTgt spid="35"/>
                                        </p:tgtEl>
                                        <p:attrNameLst>
                                          <p:attrName>ppt_y</p:attrName>
                                        </p:attrNameLst>
                                      </p:cBhvr>
                                      <p:tavLst>
                                        <p:tav tm="0" fmla="#ppt_y-sin(pi*$)/9">
                                          <p:val>
                                            <p:fltVal val="0"/>
                                          </p:val>
                                        </p:tav>
                                        <p:tav tm="100000">
                                          <p:val>
                                            <p:fltVal val="1"/>
                                          </p:val>
                                        </p:tav>
                                      </p:tavLst>
                                    </p:anim>
                                    <p:anim calcmode="lin" valueType="num">
                                      <p:cBhvr>
                                        <p:cTn id="63" dur="166" tmFilter="0, 0; 0.125,0.2665; 0.25,0.4; 0.375,0.465; 0.5,0.5;  0.625,0.535; 0.75,0.6; 0.875,0.7335; 1,1">
                                          <p:stCondLst>
                                            <p:cond delay="662"/>
                                          </p:stCondLst>
                                        </p:cTn>
                                        <p:tgtEl>
                                          <p:spTgt spid="35"/>
                                        </p:tgtEl>
                                        <p:attrNameLst>
                                          <p:attrName>ppt_y</p:attrName>
                                        </p:attrNameLst>
                                      </p:cBhvr>
                                      <p:tavLst>
                                        <p:tav tm="0" fmla="#ppt_y-sin(pi*$)/27">
                                          <p:val>
                                            <p:fltVal val="0"/>
                                          </p:val>
                                        </p:tav>
                                        <p:tav tm="100000">
                                          <p:val>
                                            <p:fltVal val="1"/>
                                          </p:val>
                                        </p:tav>
                                      </p:tavLst>
                                    </p:anim>
                                    <p:anim calcmode="lin" valueType="num">
                                      <p:cBhvr>
                                        <p:cTn id="64" dur="82" tmFilter="0, 0; 0.125,0.2665; 0.25,0.4; 0.375,0.465; 0.5,0.5;  0.625,0.535; 0.75,0.6; 0.875,0.7335; 1,1">
                                          <p:stCondLst>
                                            <p:cond delay="828"/>
                                          </p:stCondLst>
                                        </p:cTn>
                                        <p:tgtEl>
                                          <p:spTgt spid="35"/>
                                        </p:tgtEl>
                                        <p:attrNameLst>
                                          <p:attrName>ppt_y</p:attrName>
                                        </p:attrNameLst>
                                      </p:cBhvr>
                                      <p:tavLst>
                                        <p:tav tm="0" fmla="#ppt_y-sin(pi*$)/81">
                                          <p:val>
                                            <p:fltVal val="0"/>
                                          </p:val>
                                        </p:tav>
                                        <p:tav tm="100000">
                                          <p:val>
                                            <p:fltVal val="1"/>
                                          </p:val>
                                        </p:tav>
                                      </p:tavLst>
                                    </p:anim>
                                    <p:animScale>
                                      <p:cBhvr>
                                        <p:cTn id="65" dur="13">
                                          <p:stCondLst>
                                            <p:cond delay="325"/>
                                          </p:stCondLst>
                                        </p:cTn>
                                        <p:tgtEl>
                                          <p:spTgt spid="35"/>
                                        </p:tgtEl>
                                      </p:cBhvr>
                                      <p:to x="100000" y="60000"/>
                                    </p:animScale>
                                    <p:animScale>
                                      <p:cBhvr>
                                        <p:cTn id="66" dur="83" decel="50000">
                                          <p:stCondLst>
                                            <p:cond delay="338"/>
                                          </p:stCondLst>
                                        </p:cTn>
                                        <p:tgtEl>
                                          <p:spTgt spid="35"/>
                                        </p:tgtEl>
                                      </p:cBhvr>
                                      <p:to x="100000" y="100000"/>
                                    </p:animScale>
                                    <p:animScale>
                                      <p:cBhvr>
                                        <p:cTn id="67" dur="13">
                                          <p:stCondLst>
                                            <p:cond delay="656"/>
                                          </p:stCondLst>
                                        </p:cTn>
                                        <p:tgtEl>
                                          <p:spTgt spid="35"/>
                                        </p:tgtEl>
                                      </p:cBhvr>
                                      <p:to x="100000" y="80000"/>
                                    </p:animScale>
                                    <p:animScale>
                                      <p:cBhvr>
                                        <p:cTn id="68" dur="83" decel="50000">
                                          <p:stCondLst>
                                            <p:cond delay="669"/>
                                          </p:stCondLst>
                                        </p:cTn>
                                        <p:tgtEl>
                                          <p:spTgt spid="35"/>
                                        </p:tgtEl>
                                      </p:cBhvr>
                                      <p:to x="100000" y="100000"/>
                                    </p:animScale>
                                    <p:animScale>
                                      <p:cBhvr>
                                        <p:cTn id="69" dur="13">
                                          <p:stCondLst>
                                            <p:cond delay="821"/>
                                          </p:stCondLst>
                                        </p:cTn>
                                        <p:tgtEl>
                                          <p:spTgt spid="35"/>
                                        </p:tgtEl>
                                      </p:cBhvr>
                                      <p:to x="100000" y="90000"/>
                                    </p:animScale>
                                    <p:animScale>
                                      <p:cBhvr>
                                        <p:cTn id="70" dur="83" decel="50000">
                                          <p:stCondLst>
                                            <p:cond delay="834"/>
                                          </p:stCondLst>
                                        </p:cTn>
                                        <p:tgtEl>
                                          <p:spTgt spid="35"/>
                                        </p:tgtEl>
                                      </p:cBhvr>
                                      <p:to x="100000" y="100000"/>
                                    </p:animScale>
                                    <p:animScale>
                                      <p:cBhvr>
                                        <p:cTn id="71" dur="13">
                                          <p:stCondLst>
                                            <p:cond delay="904"/>
                                          </p:stCondLst>
                                        </p:cTn>
                                        <p:tgtEl>
                                          <p:spTgt spid="35"/>
                                        </p:tgtEl>
                                      </p:cBhvr>
                                      <p:to x="100000" y="95000"/>
                                    </p:animScale>
                                    <p:animScale>
                                      <p:cBhvr>
                                        <p:cTn id="72" dur="83" decel="50000">
                                          <p:stCondLst>
                                            <p:cond delay="917"/>
                                          </p:stCondLst>
                                        </p:cTn>
                                        <p:tgtEl>
                                          <p:spTgt spid="35"/>
                                        </p:tgtEl>
                                      </p:cBhvr>
                                      <p:to x="100000" y="100000"/>
                                    </p:animScale>
                                  </p:childTnLst>
                                </p:cTn>
                              </p:par>
                            </p:childTnLst>
                          </p:cTn>
                        </p:par>
                        <p:par>
                          <p:cTn id="73" fill="hold">
                            <p:stCondLst>
                              <p:cond delay="8700"/>
                            </p:stCondLst>
                            <p:childTnLst>
                              <p:par>
                                <p:cTn id="74" presetID="29" presetClass="entr" presetSubtype="0" fill="hold" nodeType="afterEffect">
                                  <p:stCondLst>
                                    <p:cond delay="0"/>
                                  </p:stCondLst>
                                  <p:childTnLst>
                                    <p:set>
                                      <p:cBhvr>
                                        <p:cTn id="75" dur="1" fill="hold">
                                          <p:stCondLst>
                                            <p:cond delay="0"/>
                                          </p:stCondLst>
                                        </p:cTn>
                                        <p:tgtEl>
                                          <p:spTgt spid="55"/>
                                        </p:tgtEl>
                                        <p:attrNameLst>
                                          <p:attrName>style.visibility</p:attrName>
                                        </p:attrNameLst>
                                      </p:cBhvr>
                                      <p:to>
                                        <p:strVal val="visible"/>
                                      </p:to>
                                    </p:set>
                                    <p:anim calcmode="lin" valueType="num">
                                      <p:cBhvr>
                                        <p:cTn id="76" dur="1000" fill="hold"/>
                                        <p:tgtEl>
                                          <p:spTgt spid="55"/>
                                        </p:tgtEl>
                                        <p:attrNameLst>
                                          <p:attrName>ppt_x</p:attrName>
                                        </p:attrNameLst>
                                      </p:cBhvr>
                                      <p:tavLst>
                                        <p:tav tm="0">
                                          <p:val>
                                            <p:strVal val="#ppt_x-.2"/>
                                          </p:val>
                                        </p:tav>
                                        <p:tav tm="100000">
                                          <p:val>
                                            <p:strVal val="#ppt_x"/>
                                          </p:val>
                                        </p:tav>
                                      </p:tavLst>
                                    </p:anim>
                                    <p:anim calcmode="lin" valueType="num">
                                      <p:cBhvr>
                                        <p:cTn id="77" dur="1000" fill="hold"/>
                                        <p:tgtEl>
                                          <p:spTgt spid="55"/>
                                        </p:tgtEl>
                                        <p:attrNameLst>
                                          <p:attrName>ppt_y</p:attrName>
                                        </p:attrNameLst>
                                      </p:cBhvr>
                                      <p:tavLst>
                                        <p:tav tm="0">
                                          <p:val>
                                            <p:strVal val="#ppt_y"/>
                                          </p:val>
                                        </p:tav>
                                        <p:tav tm="100000">
                                          <p:val>
                                            <p:strVal val="#ppt_y"/>
                                          </p:val>
                                        </p:tav>
                                      </p:tavLst>
                                    </p:anim>
                                    <p:animEffect transition="in" filter="wipe(right)" prLst="gradientSize: 0.1">
                                      <p:cBhvr>
                                        <p:cTn id="78" dur="1000"/>
                                        <p:tgtEl>
                                          <p:spTgt spid="55"/>
                                        </p:tgtEl>
                                      </p:cBhvr>
                                    </p:animEffect>
                                  </p:childTnLst>
                                </p:cTn>
                              </p:par>
                            </p:childTnLst>
                          </p:cTn>
                        </p:par>
                        <p:par>
                          <p:cTn id="79" fill="hold">
                            <p:stCondLst>
                              <p:cond delay="9700"/>
                            </p:stCondLst>
                            <p:childTnLst>
                              <p:par>
                                <p:cTn id="80" presetID="27" presetClass="entr" presetSubtype="0" fill="hold" grpId="0" nodeType="afterEffect">
                                  <p:stCondLst>
                                    <p:cond delay="0"/>
                                  </p:stCondLst>
                                  <p:iterate type="lt">
                                    <p:tmPct val="50000"/>
                                  </p:iterate>
                                  <p:childTnLst>
                                    <p:set>
                                      <p:cBhvr>
                                        <p:cTn id="81" dur="1" fill="hold">
                                          <p:stCondLst>
                                            <p:cond delay="0"/>
                                          </p:stCondLst>
                                        </p:cTn>
                                        <p:tgtEl>
                                          <p:spTgt spid="40"/>
                                        </p:tgtEl>
                                        <p:attrNameLst>
                                          <p:attrName>style.visibility</p:attrName>
                                        </p:attrNameLst>
                                      </p:cBhvr>
                                      <p:to>
                                        <p:strVal val="visible"/>
                                      </p:to>
                                    </p:set>
                                    <p:anim calcmode="discrete" valueType="clr">
                                      <p:cBhvr override="childStyle">
                                        <p:cTn id="82" dur="80"/>
                                        <p:tgtEl>
                                          <p:spTgt spid="40"/>
                                        </p:tgtEl>
                                        <p:attrNameLst>
                                          <p:attrName>style.color</p:attrName>
                                        </p:attrNameLst>
                                      </p:cBhvr>
                                      <p:tavLst>
                                        <p:tav tm="0">
                                          <p:val>
                                            <p:clrVal>
                                              <a:schemeClr val="accent2"/>
                                            </p:clrVal>
                                          </p:val>
                                        </p:tav>
                                        <p:tav tm="50000">
                                          <p:val>
                                            <p:clrVal>
                                              <a:schemeClr val="hlink"/>
                                            </p:clrVal>
                                          </p:val>
                                        </p:tav>
                                      </p:tavLst>
                                    </p:anim>
                                    <p:anim calcmode="discrete" valueType="clr">
                                      <p:cBhvr>
                                        <p:cTn id="83" dur="80"/>
                                        <p:tgtEl>
                                          <p:spTgt spid="40"/>
                                        </p:tgtEl>
                                        <p:attrNameLst>
                                          <p:attrName>fillcolor</p:attrName>
                                        </p:attrNameLst>
                                      </p:cBhvr>
                                      <p:tavLst>
                                        <p:tav tm="0">
                                          <p:val>
                                            <p:clrVal>
                                              <a:schemeClr val="accent2"/>
                                            </p:clrVal>
                                          </p:val>
                                        </p:tav>
                                        <p:tav tm="50000">
                                          <p:val>
                                            <p:clrVal>
                                              <a:schemeClr val="hlink"/>
                                            </p:clrVal>
                                          </p:val>
                                        </p:tav>
                                      </p:tavLst>
                                    </p:anim>
                                    <p:set>
                                      <p:cBhvr>
                                        <p:cTn id="84" dur="80"/>
                                        <p:tgtEl>
                                          <p:spTgt spid="40"/>
                                        </p:tgtEl>
                                        <p:attrNameLst>
                                          <p:attrName>fill.type</p:attrName>
                                        </p:attrNameLst>
                                      </p:cBhvr>
                                      <p:to>
                                        <p:strVal val="solid"/>
                                      </p:to>
                                    </p:set>
                                  </p:childTnLst>
                                </p:cTn>
                              </p:par>
                              <p:par>
                                <p:cTn id="85" presetID="43" presetClass="entr" presetSubtype="0" fill="hold" nodeType="with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100"/>
                                        <p:tgtEl>
                                          <p:spTgt spid="41"/>
                                        </p:tgtEl>
                                      </p:cBhvr>
                                    </p:animEffect>
                                    <p:anim calcmode="lin" valueType="num">
                                      <p:cBhvr>
                                        <p:cTn id="88" dur="400" fill="hold"/>
                                        <p:tgtEl>
                                          <p:spTgt spid="41"/>
                                        </p:tgtEl>
                                        <p:attrNameLst>
                                          <p:attrName>ppt_x</p:attrName>
                                        </p:attrNameLst>
                                      </p:cBhvr>
                                      <p:tavLst>
                                        <p:tav tm="0">
                                          <p:val>
                                            <p:strVal val="#ppt_x"/>
                                          </p:val>
                                        </p:tav>
                                        <p:tav tm="100000">
                                          <p:val>
                                            <p:strVal val="#ppt_x"/>
                                          </p:val>
                                        </p:tav>
                                      </p:tavLst>
                                    </p:anim>
                                    <p:anim calcmode="lin" valueType="num">
                                      <p:cBhvr>
                                        <p:cTn id="89" dur="400" fill="hold"/>
                                        <p:tgtEl>
                                          <p:spTgt spid="41"/>
                                        </p:tgtEl>
                                        <p:attrNameLst>
                                          <p:attrName>ppt_y</p:attrName>
                                        </p:attrNameLst>
                                      </p:cBhvr>
                                      <p:tavLst>
                                        <p:tav tm="0">
                                          <p:val>
                                            <p:strVal val="#ppt_y+0.31"/>
                                          </p:val>
                                        </p:tav>
                                        <p:tav tm="100000">
                                          <p:val>
                                            <p:strVal val="#ppt_y+0.31"/>
                                          </p:val>
                                        </p:tav>
                                      </p:tavLst>
                                    </p:anim>
                                    <p:anim calcmode="lin" valueType="num">
                                      <p:cBhvr>
                                        <p:cTn id="90" dur="600" decel="50000" fill="hold">
                                          <p:stCondLst>
                                            <p:cond delay="400"/>
                                          </p:stCondLst>
                                        </p:cTn>
                                        <p:tgtEl>
                                          <p:spTgt spid="4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91" dur="600" decel="50000" fill="hold">
                                          <p:stCondLst>
                                            <p:cond delay="400"/>
                                          </p:stCondLst>
                                        </p:cTn>
                                        <p:tgtEl>
                                          <p:spTgt spid="4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92" fill="hold">
                            <p:stCondLst>
                              <p:cond delay="15780"/>
                            </p:stCondLst>
                            <p:childTnLst>
                              <p:par>
                                <p:cTn id="93" presetID="34" presetClass="entr" presetSubtype="0" fill="hold" nodeType="afterEffect">
                                  <p:stCondLst>
                                    <p:cond delay="0"/>
                                  </p:stCondLst>
                                  <p:childTnLst>
                                    <p:set>
                                      <p:cBhvr>
                                        <p:cTn id="94" dur="1" fill="hold">
                                          <p:stCondLst>
                                            <p:cond delay="0"/>
                                          </p:stCondLst>
                                        </p:cTn>
                                        <p:tgtEl>
                                          <p:spTgt spid="44"/>
                                        </p:tgtEl>
                                        <p:attrNameLst>
                                          <p:attrName>style.visibility</p:attrName>
                                        </p:attrNameLst>
                                      </p:cBhvr>
                                      <p:to>
                                        <p:strVal val="visible"/>
                                      </p:to>
                                    </p:set>
                                    <p:anim from="(-#ppt_w/2)" to="(#ppt_x)" calcmode="lin" valueType="num">
                                      <p:cBhvr>
                                        <p:cTn id="95" dur="600" fill="hold">
                                          <p:stCondLst>
                                            <p:cond delay="0"/>
                                          </p:stCondLst>
                                        </p:cTn>
                                        <p:tgtEl>
                                          <p:spTgt spid="44"/>
                                        </p:tgtEl>
                                        <p:attrNameLst>
                                          <p:attrName>ppt_x</p:attrName>
                                        </p:attrNameLst>
                                      </p:cBhvr>
                                    </p:anim>
                                    <p:anim from="0" to="-1.0" calcmode="lin" valueType="num">
                                      <p:cBhvr>
                                        <p:cTn id="96" dur="200" decel="50000" autoRev="1" fill="hold">
                                          <p:stCondLst>
                                            <p:cond delay="600"/>
                                          </p:stCondLst>
                                        </p:cTn>
                                        <p:tgtEl>
                                          <p:spTgt spid="44"/>
                                        </p:tgtEl>
                                        <p:attrNameLst>
                                          <p:attrName>xshear</p:attrName>
                                        </p:attrNameLst>
                                      </p:cBhvr>
                                    </p:anim>
                                    <p:animScale>
                                      <p:cBhvr>
                                        <p:cTn id="97" dur="200" decel="100000" autoRev="1" fill="hold">
                                          <p:stCondLst>
                                            <p:cond delay="600"/>
                                          </p:stCondLst>
                                        </p:cTn>
                                        <p:tgtEl>
                                          <p:spTgt spid="44"/>
                                        </p:tgtEl>
                                      </p:cBhvr>
                                      <p:from x="100000" y="100000"/>
                                      <p:to x="80000" y="100000"/>
                                    </p:animScale>
                                    <p:anim by="(#ppt_h/3+#ppt_w*0.1)" calcmode="lin" valueType="num">
                                      <p:cBhvr additive="sum">
                                        <p:cTn id="98" dur="200" decel="100000" autoRev="1" fill="hold">
                                          <p:stCondLst>
                                            <p:cond delay="600"/>
                                          </p:stCondLst>
                                        </p:cTn>
                                        <p:tgtEl>
                                          <p:spTgt spid="44"/>
                                        </p:tgtEl>
                                        <p:attrNameLst>
                                          <p:attrName>ppt_x</p:attrName>
                                        </p:attrNameLst>
                                      </p:cBhvr>
                                    </p:anim>
                                  </p:childTnLst>
                                </p:cTn>
                              </p:par>
                            </p:childTnLst>
                          </p:cTn>
                        </p:par>
                        <p:par>
                          <p:cTn id="99" fill="hold">
                            <p:stCondLst>
                              <p:cond delay="16780"/>
                            </p:stCondLst>
                            <p:childTnLst>
                              <p:par>
                                <p:cTn id="100" presetID="49" presetClass="entr" presetSubtype="0" decel="100000"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 calcmode="lin" valueType="num">
                                      <p:cBhvr>
                                        <p:cTn id="102" dur="500" fill="hold"/>
                                        <p:tgtEl>
                                          <p:spTgt spid="47"/>
                                        </p:tgtEl>
                                        <p:attrNameLst>
                                          <p:attrName>ppt_w</p:attrName>
                                        </p:attrNameLst>
                                      </p:cBhvr>
                                      <p:tavLst>
                                        <p:tav tm="0">
                                          <p:val>
                                            <p:fltVal val="0"/>
                                          </p:val>
                                        </p:tav>
                                        <p:tav tm="100000">
                                          <p:val>
                                            <p:strVal val="#ppt_w"/>
                                          </p:val>
                                        </p:tav>
                                      </p:tavLst>
                                    </p:anim>
                                    <p:anim calcmode="lin" valueType="num">
                                      <p:cBhvr>
                                        <p:cTn id="103" dur="500" fill="hold"/>
                                        <p:tgtEl>
                                          <p:spTgt spid="47"/>
                                        </p:tgtEl>
                                        <p:attrNameLst>
                                          <p:attrName>ppt_h</p:attrName>
                                        </p:attrNameLst>
                                      </p:cBhvr>
                                      <p:tavLst>
                                        <p:tav tm="0">
                                          <p:val>
                                            <p:fltVal val="0"/>
                                          </p:val>
                                        </p:tav>
                                        <p:tav tm="100000">
                                          <p:val>
                                            <p:strVal val="#ppt_h"/>
                                          </p:val>
                                        </p:tav>
                                      </p:tavLst>
                                    </p:anim>
                                    <p:anim calcmode="lin" valueType="num">
                                      <p:cBhvr>
                                        <p:cTn id="104" dur="500" fill="hold"/>
                                        <p:tgtEl>
                                          <p:spTgt spid="47"/>
                                        </p:tgtEl>
                                        <p:attrNameLst>
                                          <p:attrName>style.rotation</p:attrName>
                                        </p:attrNameLst>
                                      </p:cBhvr>
                                      <p:tavLst>
                                        <p:tav tm="0">
                                          <p:val>
                                            <p:fltVal val="360"/>
                                          </p:val>
                                        </p:tav>
                                        <p:tav tm="100000">
                                          <p:val>
                                            <p:fltVal val="0"/>
                                          </p:val>
                                        </p:tav>
                                      </p:tavLst>
                                    </p:anim>
                                    <p:animEffect transition="in" filter="fade">
                                      <p:cBhvr>
                                        <p:cTn id="105" dur="500"/>
                                        <p:tgtEl>
                                          <p:spTgt spid="47"/>
                                        </p:tgtEl>
                                      </p:cBhvr>
                                    </p:animEffect>
                                  </p:childTnLst>
                                </p:cTn>
                              </p:par>
                              <p:par>
                                <p:cTn id="106" presetID="5" presetClass="entr" presetSubtype="10" fill="hold" nodeType="with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checkerboard(across)">
                                      <p:cBhvr>
                                        <p:cTn id="10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4" grpId="0" animBg="1"/>
      <p:bldP spid="35" grpId="0"/>
      <p:bldP spid="36" grpId="0"/>
      <p:bldP spid="37" grpId="0" animBg="1"/>
      <p:bldP spid="38" grpId="0"/>
      <p:bldP spid="39" grpId="0"/>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pic>
        <p:nvPicPr>
          <p:cNvPr id="15" name="Picture 20" descr="soru işaret"/>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940425" y="1052513"/>
            <a:ext cx="857250" cy="85725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Rectangle 4"/>
          <p:cNvSpPr txBox="1">
            <a:spLocks noChangeArrowheads="1"/>
          </p:cNvSpPr>
          <p:nvPr/>
        </p:nvSpPr>
        <p:spPr bwMode="auto">
          <a:xfrm>
            <a:off x="694986" y="481013"/>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sz="2800" b="1" i="0" u="none" strike="noStrike" kern="0" cap="none" spc="0" normalizeH="0" baseline="0" noProof="0" smtClean="0">
                <a:ln>
                  <a:noFill/>
                </a:ln>
                <a:solidFill>
                  <a:srgbClr val="00CC99">
                    <a:lumMod val="75000"/>
                  </a:srgbClr>
                </a:solidFill>
                <a:effectLst/>
                <a:uLnTx/>
                <a:uFillTx/>
                <a:latin typeface="Times New Roman"/>
                <a:ea typeface="+mj-ea"/>
                <a:cs typeface="+mj-cs"/>
              </a:rPr>
              <a:t>BİR KÜMENİN ALT KÜMELERİNİN SAYISI NASIL BULUNUR</a:t>
            </a:r>
            <a:endParaRPr kumimoji="0" lang="tr-TR" sz="2800" b="1" i="0" u="none" strike="noStrike" kern="0" cap="none" spc="0" normalizeH="0" baseline="0" noProof="0" dirty="0" smtClean="0">
              <a:ln>
                <a:noFill/>
              </a:ln>
              <a:solidFill>
                <a:srgbClr val="00CC99">
                  <a:lumMod val="75000"/>
                </a:srgbClr>
              </a:solidFill>
              <a:effectLst/>
              <a:uLnTx/>
              <a:uFillTx/>
              <a:latin typeface="Times New Roman"/>
              <a:ea typeface="+mj-ea"/>
              <a:cs typeface="+mj-cs"/>
            </a:endParaRPr>
          </a:p>
        </p:txBody>
      </p:sp>
      <p:sp>
        <p:nvSpPr>
          <p:cNvPr id="17" name="Text Box 5"/>
          <p:cNvSpPr txBox="1">
            <a:spLocks noChangeArrowheads="1"/>
          </p:cNvSpPr>
          <p:nvPr/>
        </p:nvSpPr>
        <p:spPr bwMode="auto">
          <a:xfrm>
            <a:off x="684213" y="1844675"/>
            <a:ext cx="8280400" cy="106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800" b="1" u="sng" dirty="0">
                <a:solidFill>
                  <a:srgbClr val="00CC99">
                    <a:lumMod val="75000"/>
                  </a:srgbClr>
                </a:solidFill>
                <a:latin typeface="Times New Roman" pitchFamily="18" charset="0"/>
              </a:rPr>
              <a:t>Soru </a:t>
            </a:r>
          </a:p>
          <a:p>
            <a:pPr fontAlgn="base">
              <a:spcBef>
                <a:spcPct val="50000"/>
              </a:spcBef>
              <a:spcAft>
                <a:spcPct val="0"/>
              </a:spcAft>
            </a:pPr>
            <a:r>
              <a:rPr lang="tr-TR" sz="2400" b="1" dirty="0">
                <a:solidFill>
                  <a:srgbClr val="00CC99">
                    <a:lumMod val="60000"/>
                    <a:lumOff val="40000"/>
                  </a:srgbClr>
                </a:solidFill>
                <a:latin typeface="Times New Roman" pitchFamily="18" charset="0"/>
              </a:rPr>
              <a:t>A= </a:t>
            </a:r>
            <a:r>
              <a:rPr lang="en-US" sz="2400" b="1" dirty="0">
                <a:solidFill>
                  <a:srgbClr val="00CC99">
                    <a:lumMod val="60000"/>
                    <a:lumOff val="40000"/>
                  </a:srgbClr>
                </a:solidFill>
                <a:latin typeface="Times New Roman" pitchFamily="18" charset="0"/>
              </a:rPr>
              <a:t>{</a:t>
            </a:r>
            <a:r>
              <a:rPr lang="tr-TR" sz="2400" b="1" dirty="0">
                <a:solidFill>
                  <a:srgbClr val="00CC99">
                    <a:lumMod val="60000"/>
                    <a:lumOff val="40000"/>
                  </a:srgbClr>
                </a:solidFill>
                <a:latin typeface="Times New Roman" pitchFamily="18" charset="0"/>
              </a:rPr>
              <a:t>6, 7, 8</a:t>
            </a:r>
            <a:r>
              <a:rPr lang="en-US" sz="2400" b="1" dirty="0">
                <a:solidFill>
                  <a:srgbClr val="00CC99">
                    <a:lumMod val="60000"/>
                    <a:lumOff val="40000"/>
                  </a:srgbClr>
                </a:solidFill>
                <a:latin typeface="Times New Roman" pitchFamily="18" charset="0"/>
              </a:rPr>
              <a:t>}</a:t>
            </a:r>
            <a:r>
              <a:rPr lang="tr-TR" sz="2400" b="1" dirty="0">
                <a:solidFill>
                  <a:srgbClr val="00CC99">
                    <a:lumMod val="60000"/>
                    <a:lumOff val="40000"/>
                  </a:srgbClr>
                </a:solidFill>
                <a:latin typeface="Times New Roman" pitchFamily="18" charset="0"/>
              </a:rPr>
              <a:t> kümesinin kaç tane alt kümesi olduğunu bulalım.</a:t>
            </a:r>
          </a:p>
        </p:txBody>
      </p:sp>
      <p:sp>
        <p:nvSpPr>
          <p:cNvPr id="18" name="Text Box 7"/>
          <p:cNvSpPr txBox="1">
            <a:spLocks noChangeArrowheads="1"/>
          </p:cNvSpPr>
          <p:nvPr/>
        </p:nvSpPr>
        <p:spPr bwMode="auto">
          <a:xfrm>
            <a:off x="611187" y="2997200"/>
            <a:ext cx="7991475" cy="2073275"/>
          </a:xfrm>
          <a:prstGeom prst="rect">
            <a:avLst/>
          </a:prstGeom>
          <a:noFill/>
          <a:ln>
            <a:noFill/>
          </a:ln>
          <a:effectLst/>
          <a:extLst>
            <a:ext uri="{909E8E84-426E-40DD-AFC4-6F175D3DCCD1}">
              <a14:hiddenFill xmlns:a14="http://schemas.microsoft.com/office/drawing/2010/main" xmlns="">
                <a:solidFill>
                  <a:srgbClr val="FF3300"/>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defRPr sz="2400">
                <a:solidFill>
                  <a:schemeClr val="tx1"/>
                </a:solidFill>
                <a:latin typeface="Times New Roman" pitchFamily="18" charset="0"/>
              </a:defRPr>
            </a:lvl1pPr>
            <a:lvl2pPr marL="1085850" indent="-457200" algn="l">
              <a:defRPr sz="2400">
                <a:solidFill>
                  <a:schemeClr val="tx1"/>
                </a:solidFill>
                <a:latin typeface="Times New Roman" pitchFamily="18" charset="0"/>
              </a:defRPr>
            </a:lvl2pPr>
            <a:lvl3pPr marL="1722438" indent="-457200" algn="l">
              <a:defRPr sz="2400">
                <a:solidFill>
                  <a:schemeClr val="tx1"/>
                </a:solidFill>
                <a:latin typeface="Times New Roman" pitchFamily="18" charset="0"/>
              </a:defRPr>
            </a:lvl3pPr>
            <a:lvl4pPr marL="2359025" indent="-457200" algn="l">
              <a:defRPr sz="2400">
                <a:solidFill>
                  <a:schemeClr val="tx1"/>
                </a:solidFill>
                <a:latin typeface="Times New Roman" pitchFamily="18" charset="0"/>
              </a:defRPr>
            </a:lvl4pPr>
            <a:lvl5pPr marL="2995613" indent="-457200" algn="l">
              <a:defRPr sz="2400">
                <a:solidFill>
                  <a:schemeClr val="tx1"/>
                </a:solidFill>
                <a:latin typeface="Times New Roman" pitchFamily="18" charset="0"/>
              </a:defRPr>
            </a:lvl5pPr>
            <a:lvl6pPr marL="3452813" indent="-457200" fontAlgn="base">
              <a:spcBef>
                <a:spcPct val="0"/>
              </a:spcBef>
              <a:spcAft>
                <a:spcPct val="0"/>
              </a:spcAft>
              <a:defRPr sz="2400">
                <a:solidFill>
                  <a:schemeClr val="tx1"/>
                </a:solidFill>
                <a:latin typeface="Times New Roman" pitchFamily="18" charset="0"/>
              </a:defRPr>
            </a:lvl6pPr>
            <a:lvl7pPr marL="3910013" indent="-457200" fontAlgn="base">
              <a:spcBef>
                <a:spcPct val="0"/>
              </a:spcBef>
              <a:spcAft>
                <a:spcPct val="0"/>
              </a:spcAft>
              <a:defRPr sz="2400">
                <a:solidFill>
                  <a:schemeClr val="tx1"/>
                </a:solidFill>
                <a:latin typeface="Times New Roman" pitchFamily="18" charset="0"/>
              </a:defRPr>
            </a:lvl7pPr>
            <a:lvl8pPr marL="4367213" indent="-457200" fontAlgn="base">
              <a:spcBef>
                <a:spcPct val="0"/>
              </a:spcBef>
              <a:spcAft>
                <a:spcPct val="0"/>
              </a:spcAft>
              <a:defRPr sz="2400">
                <a:solidFill>
                  <a:schemeClr val="tx1"/>
                </a:solidFill>
                <a:latin typeface="Times New Roman" pitchFamily="18" charset="0"/>
              </a:defRPr>
            </a:lvl8pPr>
            <a:lvl9pPr marL="4824413" indent="-457200" fontAlgn="base">
              <a:spcBef>
                <a:spcPct val="0"/>
              </a:spcBef>
              <a:spcAft>
                <a:spcPct val="0"/>
              </a:spcAft>
              <a:defRPr sz="2400">
                <a:solidFill>
                  <a:schemeClr val="tx1"/>
                </a:solidFill>
                <a:latin typeface="Times New Roman" pitchFamily="18" charset="0"/>
              </a:defRPr>
            </a:lvl9pPr>
          </a:lstStyle>
          <a:p>
            <a:pPr marL="0" marR="0" lvl="0" indent="0" algn="l" defTabSz="914400" eaLnBrk="1" fontAlgn="base" latinLnBrk="0" hangingPunct="1">
              <a:lnSpc>
                <a:spcPct val="100000"/>
              </a:lnSpc>
              <a:spcBef>
                <a:spcPct val="50000"/>
              </a:spcBef>
              <a:spcAft>
                <a:spcPct val="0"/>
              </a:spcAft>
              <a:buClrTx/>
              <a:buSzTx/>
              <a:buFontTx/>
              <a:buNone/>
              <a:tabLst/>
              <a:defRPr/>
            </a:pPr>
            <a:r>
              <a:rPr kumimoji="0" lang="tr-TR" sz="2800" b="1" i="0" u="sng" strike="noStrike" kern="0" cap="none" spc="0" normalizeH="0" baseline="0" noProof="0" dirty="0" smtClean="0">
                <a:ln>
                  <a:noFill/>
                </a:ln>
                <a:solidFill>
                  <a:srgbClr val="00CC99">
                    <a:lumMod val="75000"/>
                  </a:srgbClr>
                </a:solidFill>
                <a:effectLst/>
                <a:uLnTx/>
                <a:uFillTx/>
                <a:latin typeface="Times New Roman" pitchFamily="18" charset="0"/>
              </a:rPr>
              <a:t>Çözüm</a:t>
            </a:r>
          </a:p>
          <a:p>
            <a:pPr marL="0" marR="0" lvl="0" indent="0" algn="l"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 kümesinin eleman sayısını 2 </a:t>
            </a:r>
            <a:r>
              <a:rPr kumimoji="0" lang="tr-TR" sz="2400" b="1" i="0" u="none" strike="noStrike" kern="0" cap="none" spc="0" normalizeH="0" baseline="0" noProof="0" dirty="0" err="1" smtClean="0">
                <a:ln>
                  <a:noFill/>
                </a:ln>
                <a:solidFill>
                  <a:srgbClr val="00CC99">
                    <a:lumMod val="60000"/>
                    <a:lumOff val="40000"/>
                  </a:srgbClr>
                </a:solidFill>
                <a:effectLst/>
                <a:uLnTx/>
                <a:uFillTx/>
                <a:latin typeface="Times New Roman" pitchFamily="18" charset="0"/>
              </a:rPr>
              <a:t>nin</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üssü biçiminde yazarsak pratik olarak buluruz.</a:t>
            </a:r>
          </a:p>
          <a:p>
            <a:pPr marL="0" marR="0" lvl="0" indent="0" algn="l"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dirty="0" smtClean="0">
                <a:ln>
                  <a:noFill/>
                </a:ln>
                <a:solidFill>
                  <a:srgbClr val="FF3300"/>
                </a:solidFill>
                <a:effectLst/>
                <a:uLnTx/>
                <a:uFillTx/>
                <a:latin typeface="Times New Roman" pitchFamily="18" charset="0"/>
              </a:rPr>
              <a:t> </a:t>
            </a: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2 = 2*2*2= 8</a:t>
            </a:r>
          </a:p>
        </p:txBody>
      </p:sp>
      <p:sp>
        <p:nvSpPr>
          <p:cNvPr id="19" name="Text Box 13"/>
          <p:cNvSpPr txBox="1">
            <a:spLocks noChangeArrowheads="1"/>
          </p:cNvSpPr>
          <p:nvPr/>
        </p:nvSpPr>
        <p:spPr bwMode="auto">
          <a:xfrm>
            <a:off x="827088" y="4365625"/>
            <a:ext cx="307975"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b="1" dirty="0">
                <a:solidFill>
                  <a:srgbClr val="00CC99">
                    <a:lumMod val="75000"/>
                  </a:srgbClr>
                </a:solidFill>
                <a:latin typeface="Times New Roman" pitchFamily="18" charset="0"/>
              </a:rPr>
              <a:t>3</a:t>
            </a:r>
          </a:p>
        </p:txBody>
      </p:sp>
      <p:sp>
        <p:nvSpPr>
          <p:cNvPr id="20" name="AutoShape 16">
            <a:hlinkClick r:id="rId3" action="ppaction://hlinksldjump" highlightClick="1"/>
          </p:cNvPr>
          <p:cNvSpPr>
            <a:spLocks noChangeArrowheads="1"/>
          </p:cNvSpPr>
          <p:nvPr/>
        </p:nvSpPr>
        <p:spPr bwMode="auto">
          <a:xfrm>
            <a:off x="8712200" y="6308725"/>
            <a:ext cx="360363" cy="360363"/>
          </a:xfrm>
          <a:prstGeom prst="actionButtonForwardNext">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CC0000"/>
              </a:solidFill>
              <a:latin typeface="Times New Roman" pitchFamily="18" charset="0"/>
            </a:endParaRPr>
          </a:p>
        </p:txBody>
      </p:sp>
      <p:sp>
        <p:nvSpPr>
          <p:cNvPr id="21" name="AutoShape 17">
            <a:hlinkClick r:id="rId4" action="ppaction://hlinksldjump" highlightClick="1"/>
          </p:cNvPr>
          <p:cNvSpPr>
            <a:spLocks noChangeArrowheads="1"/>
          </p:cNvSpPr>
          <p:nvPr/>
        </p:nvSpPr>
        <p:spPr bwMode="auto">
          <a:xfrm>
            <a:off x="8243888" y="6308725"/>
            <a:ext cx="360362" cy="360363"/>
          </a:xfrm>
          <a:prstGeom prst="actionButtonBackPrevious">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grpSp>
        <p:nvGrpSpPr>
          <p:cNvPr id="22" name="Group 19"/>
          <p:cNvGrpSpPr>
            <a:grpSpLocks/>
          </p:cNvGrpSpPr>
          <p:nvPr/>
        </p:nvGrpSpPr>
        <p:grpSpPr bwMode="auto">
          <a:xfrm>
            <a:off x="395288" y="5300663"/>
            <a:ext cx="8675687" cy="792162"/>
            <a:chOff x="0" y="3702"/>
            <a:chExt cx="5465" cy="451"/>
          </a:xfrm>
        </p:grpSpPr>
        <p:pic>
          <p:nvPicPr>
            <p:cNvPr id="23" name="Picture 18" descr="baslık"/>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3702"/>
              <a:ext cx="5420" cy="451"/>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Text Box 12"/>
            <p:cNvSpPr txBox="1">
              <a:spLocks noChangeArrowheads="1"/>
            </p:cNvSpPr>
            <p:nvPr/>
          </p:nvSpPr>
          <p:spPr bwMode="auto">
            <a:xfrm>
              <a:off x="521" y="3793"/>
              <a:ext cx="4944" cy="2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400" b="1">
                  <a:solidFill>
                    <a:srgbClr val="FFFFFF"/>
                  </a:solidFill>
                  <a:latin typeface="Times New Roman" pitchFamily="18" charset="0"/>
                </a:rPr>
                <a:t>Eleman sayısını “n” ile gösterirsek, alt küme sayısı 2   dir.</a:t>
              </a:r>
              <a:endParaRPr lang="tr-TR" sz="2400">
                <a:solidFill>
                  <a:srgbClr val="FFFFFF"/>
                </a:solidFill>
                <a:latin typeface="Times New Roman" pitchFamily="18" charset="0"/>
              </a:endParaRPr>
            </a:p>
          </p:txBody>
        </p:sp>
      </p:grpSp>
      <p:sp>
        <p:nvSpPr>
          <p:cNvPr id="25" name="Text Box 10"/>
          <p:cNvSpPr txBox="1">
            <a:spLocks noChangeArrowheads="1"/>
          </p:cNvSpPr>
          <p:nvPr/>
        </p:nvSpPr>
        <p:spPr bwMode="auto">
          <a:xfrm>
            <a:off x="8101013" y="5300663"/>
            <a:ext cx="287337"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000" b="1">
                <a:solidFill>
                  <a:srgbClr val="FFFFFF"/>
                </a:solidFill>
                <a:latin typeface="Times New Roman" pitchFamily="18" charset="0"/>
              </a:rPr>
              <a:t>n</a:t>
            </a:r>
          </a:p>
        </p:txBody>
      </p:sp>
    </p:spTree>
    <p:extLst>
      <p:ext uri="{BB962C8B-B14F-4D97-AF65-F5344CB8AC3E}">
        <p14:creationId xmlns:p14="http://schemas.microsoft.com/office/powerpoint/2010/main" xmlns="" val="886649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7"/>
                                        </p:tgtEl>
                                      </p:cBhvr>
                                    </p:animEffect>
                                  </p:childTnLst>
                                </p:cTn>
                              </p:par>
                            </p:childTnLst>
                          </p:cTn>
                        </p:par>
                        <p:par>
                          <p:cTn id="19" fill="hold">
                            <p:stCondLst>
                              <p:cond delay="4150"/>
                            </p:stCondLst>
                            <p:childTnLst>
                              <p:par>
                                <p:cTn id="20" presetID="26" presetClass="entr" presetSubtype="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290">
                                          <p:stCondLst>
                                            <p:cond delay="0"/>
                                          </p:stCondLst>
                                        </p:cTn>
                                        <p:tgtEl>
                                          <p:spTgt spid="18"/>
                                        </p:tgtEl>
                                      </p:cBhvr>
                                    </p:animEffect>
                                    <p:anim calcmode="lin" valueType="num">
                                      <p:cBhvr>
                                        <p:cTn id="23"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4"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5"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26"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27"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28" dur="13">
                                          <p:stCondLst>
                                            <p:cond delay="325"/>
                                          </p:stCondLst>
                                        </p:cTn>
                                        <p:tgtEl>
                                          <p:spTgt spid="18"/>
                                        </p:tgtEl>
                                      </p:cBhvr>
                                      <p:to x="100000" y="60000"/>
                                    </p:animScale>
                                    <p:animScale>
                                      <p:cBhvr>
                                        <p:cTn id="29" dur="83" decel="50000">
                                          <p:stCondLst>
                                            <p:cond delay="338"/>
                                          </p:stCondLst>
                                        </p:cTn>
                                        <p:tgtEl>
                                          <p:spTgt spid="18"/>
                                        </p:tgtEl>
                                      </p:cBhvr>
                                      <p:to x="100000" y="100000"/>
                                    </p:animScale>
                                    <p:animScale>
                                      <p:cBhvr>
                                        <p:cTn id="30" dur="13">
                                          <p:stCondLst>
                                            <p:cond delay="656"/>
                                          </p:stCondLst>
                                        </p:cTn>
                                        <p:tgtEl>
                                          <p:spTgt spid="18"/>
                                        </p:tgtEl>
                                      </p:cBhvr>
                                      <p:to x="100000" y="80000"/>
                                    </p:animScale>
                                    <p:animScale>
                                      <p:cBhvr>
                                        <p:cTn id="31" dur="83" decel="50000">
                                          <p:stCondLst>
                                            <p:cond delay="669"/>
                                          </p:stCondLst>
                                        </p:cTn>
                                        <p:tgtEl>
                                          <p:spTgt spid="18"/>
                                        </p:tgtEl>
                                      </p:cBhvr>
                                      <p:to x="100000" y="100000"/>
                                    </p:animScale>
                                    <p:animScale>
                                      <p:cBhvr>
                                        <p:cTn id="32" dur="13">
                                          <p:stCondLst>
                                            <p:cond delay="821"/>
                                          </p:stCondLst>
                                        </p:cTn>
                                        <p:tgtEl>
                                          <p:spTgt spid="18"/>
                                        </p:tgtEl>
                                      </p:cBhvr>
                                      <p:to x="100000" y="90000"/>
                                    </p:animScale>
                                    <p:animScale>
                                      <p:cBhvr>
                                        <p:cTn id="33" dur="83" decel="50000">
                                          <p:stCondLst>
                                            <p:cond delay="834"/>
                                          </p:stCondLst>
                                        </p:cTn>
                                        <p:tgtEl>
                                          <p:spTgt spid="18"/>
                                        </p:tgtEl>
                                      </p:cBhvr>
                                      <p:to x="100000" y="100000"/>
                                    </p:animScale>
                                    <p:animScale>
                                      <p:cBhvr>
                                        <p:cTn id="34" dur="13">
                                          <p:stCondLst>
                                            <p:cond delay="904"/>
                                          </p:stCondLst>
                                        </p:cTn>
                                        <p:tgtEl>
                                          <p:spTgt spid="18"/>
                                        </p:tgtEl>
                                      </p:cBhvr>
                                      <p:to x="100000" y="95000"/>
                                    </p:animScale>
                                    <p:animScale>
                                      <p:cBhvr>
                                        <p:cTn id="35" dur="83" decel="50000">
                                          <p:stCondLst>
                                            <p:cond delay="917"/>
                                          </p:stCondLst>
                                        </p:cTn>
                                        <p:tgtEl>
                                          <p:spTgt spid="18"/>
                                        </p:tgtEl>
                                      </p:cBhvr>
                                      <p:to x="100000" y="100000"/>
                                    </p:animScale>
                                  </p:childTnLst>
                                </p:cTn>
                              </p:par>
                            </p:childTnLst>
                          </p:cTn>
                        </p:par>
                        <p:par>
                          <p:cTn id="36" fill="hold">
                            <p:stCondLst>
                              <p:cond delay="51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9"/>
                                        </p:tgtEl>
                                        <p:attrNameLst>
                                          <p:attrName>style.visibility</p:attrName>
                                        </p:attrNameLst>
                                      </p:cBhvr>
                                      <p:to>
                                        <p:strVal val="visible"/>
                                      </p:to>
                                    </p:set>
                                    <p:anim calcmode="lin" valueType="num">
                                      <p:cBhvr>
                                        <p:cTn id="39"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0" dur="1000" fill="hold"/>
                                        <p:tgtEl>
                                          <p:spTgt spid="19"/>
                                        </p:tgtEl>
                                        <p:attrNameLst>
                                          <p:attrName>ppt_y</p:attrName>
                                        </p:attrNameLst>
                                      </p:cBhvr>
                                      <p:tavLst>
                                        <p:tav tm="0">
                                          <p:val>
                                            <p:strVal val="#ppt_y"/>
                                          </p:val>
                                        </p:tav>
                                        <p:tav tm="100000">
                                          <p:val>
                                            <p:strVal val="#ppt_y"/>
                                          </p:val>
                                        </p:tav>
                                      </p:tavLst>
                                    </p:anim>
                                    <p:anim calcmode="lin" valueType="num">
                                      <p:cBhvr>
                                        <p:cTn id="41"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2"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1000" tmFilter="0,0; .5, 1; 1, 1"/>
                                        <p:tgtEl>
                                          <p:spTgt spid="19"/>
                                        </p:tgtEl>
                                      </p:cBhvr>
                                    </p:animEffect>
                                  </p:childTnLst>
                                </p:cTn>
                              </p:par>
                            </p:childTnLst>
                          </p:cTn>
                        </p:par>
                        <p:par>
                          <p:cTn id="44" fill="hold">
                            <p:stCondLst>
                              <p:cond delay="6150"/>
                            </p:stCondLst>
                            <p:childTnLst>
                              <p:par>
                                <p:cTn id="45" presetID="35"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2000"/>
                                        <p:tgtEl>
                                          <p:spTgt spid="22"/>
                                        </p:tgtEl>
                                      </p:cBhvr>
                                    </p:animEffect>
                                    <p:anim calcmode="lin" valueType="num">
                                      <p:cBhvr>
                                        <p:cTn id="48" dur="2000" fill="hold"/>
                                        <p:tgtEl>
                                          <p:spTgt spid="22"/>
                                        </p:tgtEl>
                                        <p:attrNameLst>
                                          <p:attrName>style.rotation</p:attrName>
                                        </p:attrNameLst>
                                      </p:cBhvr>
                                      <p:tavLst>
                                        <p:tav tm="0">
                                          <p:val>
                                            <p:fltVal val="720"/>
                                          </p:val>
                                        </p:tav>
                                        <p:tav tm="100000">
                                          <p:val>
                                            <p:fltVal val="0"/>
                                          </p:val>
                                        </p:tav>
                                      </p:tavLst>
                                    </p:anim>
                                    <p:anim calcmode="lin" valueType="num">
                                      <p:cBhvr>
                                        <p:cTn id="49" dur="2000" fill="hold"/>
                                        <p:tgtEl>
                                          <p:spTgt spid="22"/>
                                        </p:tgtEl>
                                        <p:attrNameLst>
                                          <p:attrName>ppt_h</p:attrName>
                                        </p:attrNameLst>
                                      </p:cBhvr>
                                      <p:tavLst>
                                        <p:tav tm="0">
                                          <p:val>
                                            <p:fltVal val="0"/>
                                          </p:val>
                                        </p:tav>
                                        <p:tav tm="100000">
                                          <p:val>
                                            <p:strVal val="#ppt_h"/>
                                          </p:val>
                                        </p:tav>
                                      </p:tavLst>
                                    </p:anim>
                                    <p:anim calcmode="lin" valueType="num">
                                      <p:cBhvr>
                                        <p:cTn id="50" dur="2000" fill="hold"/>
                                        <p:tgtEl>
                                          <p:spTgt spid="22"/>
                                        </p:tgtEl>
                                        <p:attrNameLst>
                                          <p:attrName>ppt_w</p:attrName>
                                        </p:attrNameLst>
                                      </p:cBhvr>
                                      <p:tavLst>
                                        <p:tav tm="0">
                                          <p:val>
                                            <p:fltVal val="0"/>
                                          </p:val>
                                        </p:tav>
                                        <p:tav tm="100000">
                                          <p:val>
                                            <p:strVal val="#ppt_w"/>
                                          </p:val>
                                        </p:tav>
                                      </p:tavLst>
                                    </p:anim>
                                  </p:childTnLst>
                                </p:cTn>
                              </p:par>
                            </p:childTnLst>
                          </p:cTn>
                        </p:par>
                        <p:par>
                          <p:cTn id="51" fill="hold">
                            <p:stCondLst>
                              <p:cond delay="8150"/>
                            </p:stCondLst>
                            <p:childTnLst>
                              <p:par>
                                <p:cTn id="52" presetID="50" presetClass="entr" presetSubtype="0" decel="10000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1000" fill="hold"/>
                                        <p:tgtEl>
                                          <p:spTgt spid="25"/>
                                        </p:tgtEl>
                                        <p:attrNameLst>
                                          <p:attrName>ppt_w</p:attrName>
                                        </p:attrNameLst>
                                      </p:cBhvr>
                                      <p:tavLst>
                                        <p:tav tm="0">
                                          <p:val>
                                            <p:strVal val="#ppt_w+.3"/>
                                          </p:val>
                                        </p:tav>
                                        <p:tav tm="100000">
                                          <p:val>
                                            <p:strVal val="#ppt_w"/>
                                          </p:val>
                                        </p:tav>
                                      </p:tavLst>
                                    </p:anim>
                                    <p:anim calcmode="lin" valueType="num">
                                      <p:cBhvr>
                                        <p:cTn id="55" dur="1000" fill="hold"/>
                                        <p:tgtEl>
                                          <p:spTgt spid="25"/>
                                        </p:tgtEl>
                                        <p:attrNameLst>
                                          <p:attrName>ppt_h</p:attrName>
                                        </p:attrNameLst>
                                      </p:cBhvr>
                                      <p:tavLst>
                                        <p:tav tm="0">
                                          <p:val>
                                            <p:strVal val="#ppt_h"/>
                                          </p:val>
                                        </p:tav>
                                        <p:tav tm="100000">
                                          <p:val>
                                            <p:strVal val="#ppt_h"/>
                                          </p:val>
                                        </p:tav>
                                      </p:tavLst>
                                    </p:anim>
                                    <p:animEffect transition="in" filter="fade">
                                      <p:cBhvr>
                                        <p:cTn id="56"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ChangeArrowheads="1"/>
          </p:cNvSpPr>
          <p:nvPr/>
        </p:nvSpPr>
        <p:spPr>
          <a:xfrm>
            <a:off x="721519" y="181061"/>
            <a:ext cx="7772400" cy="90805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tr-TR" sz="2800" b="1" dirty="0">
              <a:solidFill>
                <a:schemeClr val="accent1">
                  <a:lumMod val="75000"/>
                </a:schemeClr>
              </a:solidFill>
              <a:latin typeface="Comic Sans MS" pitchFamily="66" charset="0"/>
            </a:endParaRPr>
          </a:p>
        </p:txBody>
      </p:sp>
      <p:sp>
        <p:nvSpPr>
          <p:cNvPr id="28" name="Rectangle 4"/>
          <p:cNvSpPr txBox="1">
            <a:spLocks noChangeArrowheads="1"/>
          </p:cNvSpPr>
          <p:nvPr/>
        </p:nvSpPr>
        <p:spPr bwMode="auto">
          <a:xfrm>
            <a:off x="721519" y="181061"/>
            <a:ext cx="7772400" cy="908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sz="2800" b="1" i="0" u="none" strike="noStrike" kern="0" cap="none" spc="0" normalizeH="0" baseline="0" noProof="0" smtClean="0">
                <a:ln>
                  <a:noFill/>
                </a:ln>
                <a:solidFill>
                  <a:srgbClr val="00CC99">
                    <a:lumMod val="75000"/>
                  </a:srgbClr>
                </a:solidFill>
                <a:effectLst/>
                <a:uLnTx/>
                <a:uFillTx/>
                <a:latin typeface="Comic Sans MS" pitchFamily="66" charset="0"/>
                <a:ea typeface="+mj-ea"/>
                <a:cs typeface="+mj-cs"/>
              </a:rPr>
              <a:t>KÜMELERDE BİRLEŞİM İŞLEMİ</a:t>
            </a:r>
            <a:endParaRPr kumimoji="0" lang="tr-TR" sz="2800" b="1" i="0" u="none" strike="noStrike" kern="0" cap="none" spc="0" normalizeH="0" baseline="0" noProof="0" dirty="0" smtClean="0">
              <a:ln>
                <a:noFill/>
              </a:ln>
              <a:solidFill>
                <a:srgbClr val="00CC99">
                  <a:lumMod val="75000"/>
                </a:srgbClr>
              </a:solidFill>
              <a:effectLst/>
              <a:uLnTx/>
              <a:uFillTx/>
              <a:latin typeface="Comic Sans MS" pitchFamily="66" charset="0"/>
              <a:ea typeface="+mj-ea"/>
              <a:cs typeface="+mj-cs"/>
            </a:endParaRPr>
          </a:p>
        </p:txBody>
      </p:sp>
      <p:sp>
        <p:nvSpPr>
          <p:cNvPr id="29" name="Text Box 5"/>
          <p:cNvSpPr txBox="1">
            <a:spLocks noChangeArrowheads="1"/>
          </p:cNvSpPr>
          <p:nvPr/>
        </p:nvSpPr>
        <p:spPr bwMode="auto">
          <a:xfrm>
            <a:off x="395288" y="1106488"/>
            <a:ext cx="8424862" cy="39703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Sınıfımızda spor kolunda görevli öğrencilerin kümesi,                      </a:t>
            </a:r>
            <a:r>
              <a:rPr lang="tr-TR" sz="2400" b="1" dirty="0">
                <a:solidFill>
                  <a:srgbClr val="FF3300"/>
                </a:solidFill>
                <a:latin typeface="Times New Roman" pitchFamily="18" charset="0"/>
              </a:rPr>
              <a:t>S= </a:t>
            </a:r>
            <a:r>
              <a:rPr lang="en-US" sz="2400" b="1" dirty="0">
                <a:solidFill>
                  <a:srgbClr val="FF3300"/>
                </a:solidFill>
                <a:latin typeface="Times New Roman" pitchFamily="18" charset="0"/>
              </a:rPr>
              <a:t>{</a:t>
            </a:r>
            <a:r>
              <a:rPr lang="tr-TR" sz="2400" b="1" dirty="0">
                <a:solidFill>
                  <a:srgbClr val="FF3300"/>
                </a:solidFill>
                <a:latin typeface="Times New Roman" pitchFamily="18" charset="0"/>
              </a:rPr>
              <a:t>Gürcan, </a:t>
            </a:r>
            <a:r>
              <a:rPr lang="tr-TR" sz="2400" b="1" dirty="0" err="1">
                <a:solidFill>
                  <a:srgbClr val="FF3300"/>
                </a:solidFill>
                <a:latin typeface="Times New Roman" pitchFamily="18" charset="0"/>
              </a:rPr>
              <a:t>Serdal</a:t>
            </a:r>
            <a:r>
              <a:rPr lang="tr-TR" sz="2400" b="1" dirty="0">
                <a:solidFill>
                  <a:srgbClr val="FF3300"/>
                </a:solidFill>
                <a:latin typeface="Times New Roman" pitchFamily="18" charset="0"/>
              </a:rPr>
              <a:t>, Tolga</a:t>
            </a:r>
            <a:r>
              <a:rPr lang="en-US" sz="2400" b="1" dirty="0">
                <a:solidFill>
                  <a:srgbClr val="FF3300"/>
                </a:solidFill>
                <a:latin typeface="Times New Roman" pitchFamily="18" charset="0"/>
              </a:rPr>
              <a:t>}</a:t>
            </a:r>
            <a:r>
              <a:rPr lang="tr-TR" sz="2400" b="1" dirty="0">
                <a:solidFill>
                  <a:srgbClr val="000000"/>
                </a:solidFill>
                <a:latin typeface="Times New Roman" pitchFamily="18" charset="0"/>
              </a:rPr>
              <a:t> </a:t>
            </a:r>
          </a:p>
          <a:p>
            <a:pPr fontAlgn="base">
              <a:spcBef>
                <a:spcPct val="50000"/>
              </a:spcBef>
              <a:spcAft>
                <a:spcPct val="0"/>
              </a:spcAft>
            </a:pPr>
            <a:r>
              <a:rPr lang="tr-TR" sz="2400" b="1" dirty="0">
                <a:solidFill>
                  <a:srgbClr val="00CC99">
                    <a:lumMod val="60000"/>
                    <a:lumOff val="40000"/>
                  </a:srgbClr>
                </a:solidFill>
                <a:latin typeface="Times New Roman" pitchFamily="18" charset="0"/>
              </a:rPr>
              <a:t>Sınıfımızda müzik kolunda görevli öğrencilerin kümesi,               </a:t>
            </a:r>
            <a:r>
              <a:rPr lang="tr-TR" sz="2400" b="1" dirty="0">
                <a:solidFill>
                  <a:srgbClr val="FF3300"/>
                </a:solidFill>
                <a:latin typeface="Times New Roman" pitchFamily="18" charset="0"/>
              </a:rPr>
              <a:t>M= </a:t>
            </a:r>
            <a:r>
              <a:rPr lang="en-US" sz="2400" b="1" dirty="0">
                <a:solidFill>
                  <a:srgbClr val="FF3300"/>
                </a:solidFill>
                <a:latin typeface="Times New Roman" pitchFamily="18" charset="0"/>
              </a:rPr>
              <a:t>{</a:t>
            </a:r>
            <a:r>
              <a:rPr lang="tr-TR" sz="2400" b="1" dirty="0">
                <a:solidFill>
                  <a:srgbClr val="FF3300"/>
                </a:solidFill>
                <a:latin typeface="Times New Roman" pitchFamily="18" charset="0"/>
              </a:rPr>
              <a:t>Gamze, Seda, Aslı</a:t>
            </a:r>
            <a:r>
              <a:rPr lang="en-US" sz="2400" b="1" dirty="0">
                <a:solidFill>
                  <a:srgbClr val="FF3300"/>
                </a:solidFill>
                <a:latin typeface="Times New Roman" pitchFamily="18" charset="0"/>
              </a:rPr>
              <a:t>}</a:t>
            </a:r>
            <a:r>
              <a:rPr lang="tr-TR" sz="2400" b="1" dirty="0">
                <a:solidFill>
                  <a:srgbClr val="000000"/>
                </a:solidFill>
                <a:latin typeface="Times New Roman" pitchFamily="18" charset="0"/>
              </a:rPr>
              <a:t> </a:t>
            </a:r>
            <a:r>
              <a:rPr lang="tr-TR" sz="2400" b="1" dirty="0">
                <a:solidFill>
                  <a:srgbClr val="00CC99">
                    <a:lumMod val="60000"/>
                    <a:lumOff val="40000"/>
                  </a:srgbClr>
                </a:solidFill>
                <a:latin typeface="Times New Roman" pitchFamily="18" charset="0"/>
              </a:rPr>
              <a:t>olsun.</a:t>
            </a:r>
          </a:p>
          <a:p>
            <a:pPr fontAlgn="base">
              <a:spcBef>
                <a:spcPct val="50000"/>
              </a:spcBef>
              <a:spcAft>
                <a:spcPct val="0"/>
              </a:spcAft>
            </a:pPr>
            <a:r>
              <a:rPr lang="tr-TR" sz="2400" b="1" dirty="0">
                <a:solidFill>
                  <a:srgbClr val="00CC99">
                    <a:lumMod val="60000"/>
                    <a:lumOff val="40000"/>
                  </a:srgbClr>
                </a:solidFill>
                <a:latin typeface="Times New Roman" pitchFamily="18" charset="0"/>
              </a:rPr>
              <a:t>İki kola seçilen öğrenciler, yürüyüşlerde söylenecek marşları </a:t>
            </a:r>
            <a:r>
              <a:rPr lang="tr-TR" sz="2400" b="1" dirty="0" err="1">
                <a:solidFill>
                  <a:srgbClr val="00CC99">
                    <a:lumMod val="60000"/>
                    <a:lumOff val="40000"/>
                  </a:srgbClr>
                </a:solidFill>
                <a:latin typeface="Times New Roman" pitchFamily="18" charset="0"/>
              </a:rPr>
              <a:t>tesbit</a:t>
            </a:r>
            <a:r>
              <a:rPr lang="tr-TR" sz="2400" b="1" dirty="0">
                <a:solidFill>
                  <a:srgbClr val="00CC99">
                    <a:lumMod val="60000"/>
                    <a:lumOff val="40000"/>
                  </a:srgbClr>
                </a:solidFill>
                <a:latin typeface="Times New Roman" pitchFamily="18" charset="0"/>
              </a:rPr>
              <a:t> etmek için toplanıyorlar.</a:t>
            </a:r>
          </a:p>
          <a:p>
            <a:pPr fontAlgn="base">
              <a:spcBef>
                <a:spcPct val="50000"/>
              </a:spcBef>
              <a:spcAft>
                <a:spcPct val="0"/>
              </a:spcAft>
            </a:pPr>
            <a:r>
              <a:rPr lang="tr-TR" sz="2400" b="1" dirty="0">
                <a:solidFill>
                  <a:srgbClr val="00CC99">
                    <a:lumMod val="60000"/>
                    <a:lumOff val="40000"/>
                  </a:srgbClr>
                </a:solidFill>
                <a:latin typeface="Times New Roman" pitchFamily="18" charset="0"/>
              </a:rPr>
              <a:t>Toplantıya katılan öğrencilerin kümesi:                                                     </a:t>
            </a:r>
            <a:r>
              <a:rPr lang="tr-TR" sz="2400" b="1" dirty="0">
                <a:solidFill>
                  <a:srgbClr val="FF3300"/>
                </a:solidFill>
                <a:latin typeface="Times New Roman" pitchFamily="18" charset="0"/>
              </a:rPr>
              <a:t>N= </a:t>
            </a:r>
            <a:r>
              <a:rPr lang="en-US" sz="2400" b="1" dirty="0">
                <a:solidFill>
                  <a:srgbClr val="FF3300"/>
                </a:solidFill>
                <a:latin typeface="Times New Roman" pitchFamily="18" charset="0"/>
              </a:rPr>
              <a:t>{</a:t>
            </a:r>
            <a:r>
              <a:rPr lang="tr-TR" sz="2400" b="1" dirty="0">
                <a:solidFill>
                  <a:srgbClr val="FF3300"/>
                </a:solidFill>
                <a:latin typeface="Times New Roman" pitchFamily="18" charset="0"/>
              </a:rPr>
              <a:t>Gürcan, </a:t>
            </a:r>
            <a:r>
              <a:rPr lang="tr-TR" sz="2400" b="1" dirty="0" err="1">
                <a:solidFill>
                  <a:srgbClr val="FF3300"/>
                </a:solidFill>
                <a:latin typeface="Times New Roman" pitchFamily="18" charset="0"/>
              </a:rPr>
              <a:t>Serdal</a:t>
            </a:r>
            <a:r>
              <a:rPr lang="tr-TR" sz="2400" b="1" dirty="0">
                <a:solidFill>
                  <a:srgbClr val="FF3300"/>
                </a:solidFill>
                <a:latin typeface="Times New Roman" pitchFamily="18" charset="0"/>
              </a:rPr>
              <a:t>, Tolga, Gamze, Seda, Aslı</a:t>
            </a:r>
            <a:r>
              <a:rPr lang="en-US" sz="2400" b="1" dirty="0">
                <a:solidFill>
                  <a:srgbClr val="FF3300"/>
                </a:solidFill>
                <a:latin typeface="Times New Roman" pitchFamily="18" charset="0"/>
              </a:rPr>
              <a:t>}</a:t>
            </a:r>
            <a:r>
              <a:rPr lang="tr-TR" sz="2400" b="1" dirty="0">
                <a:solidFill>
                  <a:srgbClr val="FF3300"/>
                </a:solidFill>
                <a:latin typeface="Times New Roman" pitchFamily="18" charset="0"/>
              </a:rPr>
              <a:t> </a:t>
            </a:r>
            <a:r>
              <a:rPr lang="tr-TR" sz="2400" b="1" dirty="0">
                <a:solidFill>
                  <a:srgbClr val="00CC99">
                    <a:lumMod val="60000"/>
                    <a:lumOff val="40000"/>
                  </a:srgbClr>
                </a:solidFill>
                <a:latin typeface="Times New Roman" pitchFamily="18" charset="0"/>
              </a:rPr>
              <a:t>olur. N kümesine, S ve M kümesinin birleşimi denir.  </a:t>
            </a:r>
            <a:r>
              <a:rPr lang="tr-TR" sz="2400" b="1" dirty="0">
                <a:solidFill>
                  <a:srgbClr val="000000"/>
                </a:solidFill>
                <a:latin typeface="Times New Roman" pitchFamily="18" charset="0"/>
              </a:rPr>
              <a:t>  </a:t>
            </a:r>
          </a:p>
        </p:txBody>
      </p:sp>
      <p:sp>
        <p:nvSpPr>
          <p:cNvPr id="30" name="AutoShape 11">
            <a:hlinkClick r:id="rId2" action="ppaction://hlinksldjump" highlightClick="1"/>
          </p:cNvPr>
          <p:cNvSpPr>
            <a:spLocks noChangeArrowheads="1"/>
          </p:cNvSpPr>
          <p:nvPr/>
        </p:nvSpPr>
        <p:spPr bwMode="auto">
          <a:xfrm>
            <a:off x="8712200" y="6308725"/>
            <a:ext cx="360363" cy="360363"/>
          </a:xfrm>
          <a:prstGeom prst="actionButtonForwardNext">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CC0000"/>
              </a:solidFill>
              <a:latin typeface="Times New Roman" pitchFamily="18" charset="0"/>
            </a:endParaRPr>
          </a:p>
        </p:txBody>
      </p:sp>
      <p:sp>
        <p:nvSpPr>
          <p:cNvPr id="31" name="AutoShape 12">
            <a:hlinkClick r:id="rId3" action="ppaction://hlinksldjump" highlightClick="1"/>
          </p:cNvPr>
          <p:cNvSpPr>
            <a:spLocks noChangeArrowheads="1"/>
          </p:cNvSpPr>
          <p:nvPr/>
        </p:nvSpPr>
        <p:spPr bwMode="auto">
          <a:xfrm>
            <a:off x="8243888" y="6308725"/>
            <a:ext cx="360362" cy="360363"/>
          </a:xfrm>
          <a:prstGeom prst="actionButtonBackPrevious">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grpSp>
        <p:nvGrpSpPr>
          <p:cNvPr id="32" name="Group 17"/>
          <p:cNvGrpSpPr>
            <a:grpSpLocks/>
          </p:cNvGrpSpPr>
          <p:nvPr/>
        </p:nvGrpSpPr>
        <p:grpSpPr bwMode="auto">
          <a:xfrm>
            <a:off x="395288" y="5157788"/>
            <a:ext cx="8497887" cy="1008062"/>
            <a:chOff x="249" y="3249"/>
            <a:chExt cx="5353" cy="635"/>
          </a:xfrm>
        </p:grpSpPr>
        <p:pic>
          <p:nvPicPr>
            <p:cNvPr id="33" name="Picture 15" descr="baslık"/>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49" y="3249"/>
              <a:ext cx="5353" cy="635"/>
            </a:xfrm>
            <a:prstGeom prst="rect">
              <a:avLst/>
            </a:prstGeom>
            <a:noFill/>
            <a:extLst>
              <a:ext uri="{909E8E84-426E-40DD-AFC4-6F175D3DCCD1}">
                <a14:hiddenFill xmlns:a14="http://schemas.microsoft.com/office/drawing/2010/main" xmlns="">
                  <a:solidFill>
                    <a:srgbClr val="FFFFFF"/>
                  </a:solidFill>
                </a14:hiddenFill>
              </a:ext>
            </a:extLst>
          </p:spPr>
        </p:pic>
        <p:sp>
          <p:nvSpPr>
            <p:cNvPr id="34" name="Text Box 13"/>
            <p:cNvSpPr txBox="1">
              <a:spLocks noChangeArrowheads="1"/>
            </p:cNvSpPr>
            <p:nvPr/>
          </p:nvSpPr>
          <p:spPr bwMode="auto">
            <a:xfrm>
              <a:off x="521" y="3339"/>
              <a:ext cx="5080" cy="5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449263" algn="l">
                <a:defRPr sz="2400">
                  <a:solidFill>
                    <a:schemeClr val="tx1"/>
                  </a:solidFill>
                  <a:latin typeface="Times New Roman" pitchFamily="18" charset="0"/>
                </a:defRPr>
              </a:lvl1pPr>
              <a:lvl2pPr marL="803275" algn="l">
                <a:defRPr sz="2400">
                  <a:solidFill>
                    <a:schemeClr val="tx1"/>
                  </a:solidFill>
                  <a:latin typeface="Times New Roman" pitchFamily="18" charset="0"/>
                </a:defRPr>
              </a:lvl2pPr>
              <a:lvl3pPr marL="982663" algn="l">
                <a:defRPr sz="2400">
                  <a:solidFill>
                    <a:schemeClr val="tx1"/>
                  </a:solidFill>
                  <a:latin typeface="Times New Roman" pitchFamily="18" charset="0"/>
                </a:defRPr>
              </a:lvl3pPr>
              <a:lvl4pPr algn="l">
                <a:defRPr sz="2400">
                  <a:solidFill>
                    <a:schemeClr val="tx1"/>
                  </a:solidFill>
                  <a:latin typeface="Times New Roman" pitchFamily="18" charset="0"/>
                </a:defRPr>
              </a:lvl4pPr>
              <a:lvl5pPr algn="l">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marL="449263" marR="0" lvl="0" indent="0" algn="l"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dirty="0" smtClean="0">
                  <a:ln>
                    <a:noFill/>
                  </a:ln>
                  <a:solidFill>
                    <a:srgbClr val="FFFFFF"/>
                  </a:solidFill>
                  <a:effectLst/>
                  <a:uLnTx/>
                  <a:uFillTx/>
                  <a:latin typeface="Times New Roman" pitchFamily="18" charset="0"/>
                </a:rPr>
                <a:t>S     M = N şeklinde yazar, “S kümesi birleşim M kümesi,        eşittir N kümesi.” diye okuruz.</a:t>
              </a:r>
            </a:p>
          </p:txBody>
        </p:sp>
        <p:sp>
          <p:nvSpPr>
            <p:cNvPr id="35" name="Text Box 6"/>
            <p:cNvSpPr txBox="1">
              <a:spLocks noChangeArrowheads="1"/>
            </p:cNvSpPr>
            <p:nvPr/>
          </p:nvSpPr>
          <p:spPr bwMode="auto">
            <a:xfrm rot="10800000">
              <a:off x="975" y="3388"/>
              <a:ext cx="228" cy="269"/>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tr-TR" sz="2200" b="1" i="0" u="none" strike="noStrike" kern="0" cap="none" spc="0" normalizeH="0" baseline="0" noProof="0" smtClean="0">
                  <a:ln>
                    <a:noFill/>
                  </a:ln>
                  <a:solidFill>
                    <a:srgbClr val="FFFFFF"/>
                  </a:solidFill>
                  <a:effectLst/>
                  <a:uLnTx/>
                  <a:uFillTx/>
                  <a:latin typeface="Times New Roman" pitchFamily="18" charset="0"/>
                </a:rPr>
                <a:t>∩</a:t>
              </a:r>
            </a:p>
          </p:txBody>
        </p:sp>
      </p:grpSp>
    </p:spTree>
    <p:extLst>
      <p:ext uri="{BB962C8B-B14F-4D97-AF65-F5344CB8AC3E}">
        <p14:creationId xmlns:p14="http://schemas.microsoft.com/office/powerpoint/2010/main" xmlns="" val="423756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nodePh="1">
                                  <p:stCondLst>
                                    <p:cond delay="0"/>
                                  </p:stCondLst>
                                  <p:endCondLst>
                                    <p:cond evt="begin" delay="0">
                                      <p:tn val="5"/>
                                    </p:cond>
                                  </p:end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250" autoRev="1" fill="hold">
                                          <p:stCondLst>
                                            <p:cond delay="0"/>
                                          </p:stCondLst>
                                        </p:cTn>
                                        <p:tgtEl>
                                          <p:spTgt spid="4"/>
                                        </p:tgtEl>
                                        <p:attrNameLst>
                                          <p:attrName>ppt_w</p:attrName>
                                        </p:attrNameLst>
                                      </p:cBhvr>
                                    </p:anim>
                                    <p:anim by="(#ppt_w*0.50)" calcmode="lin" valueType="num">
                                      <p:cBhvr>
                                        <p:cTn id="8" dur="250" decel="50000" autoRev="1" fill="hold">
                                          <p:stCondLst>
                                            <p:cond delay="0"/>
                                          </p:stCondLst>
                                        </p:cTn>
                                        <p:tgtEl>
                                          <p:spTgt spid="4"/>
                                        </p:tgtEl>
                                        <p:attrNameLst>
                                          <p:attrName>ppt_x</p:attrName>
                                        </p:attrNameLst>
                                      </p:cBhvr>
                                    </p:anim>
                                    <p:anim from="(-#ppt_h/2)" to="(#ppt_y)" calcmode="lin" valueType="num">
                                      <p:cBhvr>
                                        <p:cTn id="9" dur="500" fill="hold">
                                          <p:stCondLst>
                                            <p:cond delay="0"/>
                                          </p:stCondLst>
                                        </p:cTn>
                                        <p:tgtEl>
                                          <p:spTgt spid="4"/>
                                        </p:tgtEl>
                                        <p:attrNameLst>
                                          <p:attrName>ppt_y</p:attrName>
                                        </p:attrNameLst>
                                      </p:cBhvr>
                                    </p:anim>
                                    <p:animRot by="21600000">
                                      <p:cBhvr>
                                        <p:cTn id="10" dur="500" fill="hold">
                                          <p:stCondLst>
                                            <p:cond delay="0"/>
                                          </p:stCondLst>
                                        </p:cTn>
                                        <p:tgtEl>
                                          <p:spTgt spid="4"/>
                                        </p:tgtEl>
                                        <p:attrNameLst>
                                          <p:attrName>r</p:attrName>
                                        </p:attrNameLst>
                                      </p:cBhvr>
                                    </p:animRot>
                                  </p:childTnLst>
                                </p:cTn>
                              </p:par>
                            </p:childTnLst>
                          </p:cTn>
                        </p:par>
                        <p:par>
                          <p:cTn id="11" fill="hold">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28"/>
                                        </p:tgtEl>
                                        <p:attrNameLst>
                                          <p:attrName>style.visibility</p:attrName>
                                        </p:attrNameLst>
                                      </p:cBhvr>
                                      <p:to>
                                        <p:strVal val="visible"/>
                                      </p:to>
                                    </p:set>
                                    <p:anim by="(-#ppt_w*2)" calcmode="lin" valueType="num">
                                      <p:cBhvr rctx="PPT">
                                        <p:cTn id="14" dur="250" autoRev="1" fill="hold">
                                          <p:stCondLst>
                                            <p:cond delay="0"/>
                                          </p:stCondLst>
                                        </p:cTn>
                                        <p:tgtEl>
                                          <p:spTgt spid="28"/>
                                        </p:tgtEl>
                                        <p:attrNameLst>
                                          <p:attrName>ppt_w</p:attrName>
                                        </p:attrNameLst>
                                      </p:cBhvr>
                                    </p:anim>
                                    <p:anim by="(#ppt_w*0.50)" calcmode="lin" valueType="num">
                                      <p:cBhvr>
                                        <p:cTn id="15" dur="250" decel="50000" autoRev="1" fill="hold">
                                          <p:stCondLst>
                                            <p:cond delay="0"/>
                                          </p:stCondLst>
                                        </p:cTn>
                                        <p:tgtEl>
                                          <p:spTgt spid="28"/>
                                        </p:tgtEl>
                                        <p:attrNameLst>
                                          <p:attrName>ppt_x</p:attrName>
                                        </p:attrNameLst>
                                      </p:cBhvr>
                                    </p:anim>
                                    <p:anim from="(-#ppt_h/2)" to="(#ppt_y)" calcmode="lin" valueType="num">
                                      <p:cBhvr>
                                        <p:cTn id="16" dur="500" fill="hold">
                                          <p:stCondLst>
                                            <p:cond delay="0"/>
                                          </p:stCondLst>
                                        </p:cTn>
                                        <p:tgtEl>
                                          <p:spTgt spid="28"/>
                                        </p:tgtEl>
                                        <p:attrNameLst>
                                          <p:attrName>ppt_y</p:attrName>
                                        </p:attrNameLst>
                                      </p:cBhvr>
                                    </p:anim>
                                    <p:animRot by="21600000">
                                      <p:cBhvr>
                                        <p:cTn id="17" dur="500" fill="hold">
                                          <p:stCondLst>
                                            <p:cond delay="0"/>
                                          </p:stCondLst>
                                        </p:cTn>
                                        <p:tgtEl>
                                          <p:spTgt spid="28"/>
                                        </p:tgtEl>
                                        <p:attrNameLst>
                                          <p:attrName>r</p:attrName>
                                        </p:attrNameLst>
                                      </p:cBhvr>
                                    </p:animRot>
                                  </p:childTnLst>
                                </p:cTn>
                              </p:par>
                            </p:childTnLst>
                          </p:cTn>
                        </p:par>
                        <p:par>
                          <p:cTn id="18" fill="hold">
                            <p:stCondLst>
                              <p:cond delay="21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9"/>
                                        </p:tgtEl>
                                        <p:attrNameLst>
                                          <p:attrName>ppt_y</p:attrName>
                                        </p:attrNameLst>
                                      </p:cBhvr>
                                      <p:tavLst>
                                        <p:tav tm="0">
                                          <p:val>
                                            <p:strVal val="#ppt_y"/>
                                          </p:val>
                                        </p:tav>
                                        <p:tav tm="100000">
                                          <p:val>
                                            <p:strVal val="#ppt_y"/>
                                          </p:val>
                                        </p:tav>
                                      </p:tavLst>
                                    </p:anim>
                                    <p:anim calcmode="lin" valueType="num">
                                      <p:cBhvr>
                                        <p:cTn id="23"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9"/>
                                        </p:tgtEl>
                                      </p:cBhvr>
                                    </p:animEffect>
                                  </p:childTnLst>
                                </p:cTn>
                              </p:par>
                            </p:childTnLst>
                          </p:cTn>
                        </p:par>
                        <p:par>
                          <p:cTn id="26" fill="hold">
                            <p:stCondLst>
                              <p:cond delay="19900"/>
                            </p:stCondLst>
                            <p:childTnLst>
                              <p:par>
                                <p:cTn id="27" presetID="35" presetClass="entr" presetSubtype="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2000"/>
                                        <p:tgtEl>
                                          <p:spTgt spid="32"/>
                                        </p:tgtEl>
                                      </p:cBhvr>
                                    </p:animEffect>
                                    <p:anim calcmode="lin" valueType="num">
                                      <p:cBhvr>
                                        <p:cTn id="30" dur="2000" fill="hold"/>
                                        <p:tgtEl>
                                          <p:spTgt spid="32"/>
                                        </p:tgtEl>
                                        <p:attrNameLst>
                                          <p:attrName>style.rotation</p:attrName>
                                        </p:attrNameLst>
                                      </p:cBhvr>
                                      <p:tavLst>
                                        <p:tav tm="0">
                                          <p:val>
                                            <p:fltVal val="720"/>
                                          </p:val>
                                        </p:tav>
                                        <p:tav tm="100000">
                                          <p:val>
                                            <p:fltVal val="0"/>
                                          </p:val>
                                        </p:tav>
                                      </p:tavLst>
                                    </p:anim>
                                    <p:anim calcmode="lin" valueType="num">
                                      <p:cBhvr>
                                        <p:cTn id="31" dur="2000" fill="hold"/>
                                        <p:tgtEl>
                                          <p:spTgt spid="32"/>
                                        </p:tgtEl>
                                        <p:attrNameLst>
                                          <p:attrName>ppt_h</p:attrName>
                                        </p:attrNameLst>
                                      </p:cBhvr>
                                      <p:tavLst>
                                        <p:tav tm="0">
                                          <p:val>
                                            <p:fltVal val="0"/>
                                          </p:val>
                                        </p:tav>
                                        <p:tav tm="100000">
                                          <p:val>
                                            <p:strVal val="#ppt_h"/>
                                          </p:val>
                                        </p:tav>
                                      </p:tavLst>
                                    </p:anim>
                                    <p:anim calcmode="lin" valueType="num">
                                      <p:cBhvr>
                                        <p:cTn id="32" dur="2000" fill="hold"/>
                                        <p:tgtEl>
                                          <p:spTgt spid="3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22" name="Oval 4"/>
          <p:cNvSpPr>
            <a:spLocks noChangeArrowheads="1"/>
          </p:cNvSpPr>
          <p:nvPr/>
        </p:nvSpPr>
        <p:spPr bwMode="auto">
          <a:xfrm>
            <a:off x="1052513" y="1050925"/>
            <a:ext cx="2800350" cy="1800225"/>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23" name="Text Box 6"/>
          <p:cNvSpPr txBox="1">
            <a:spLocks noChangeArrowheads="1"/>
          </p:cNvSpPr>
          <p:nvPr/>
        </p:nvSpPr>
        <p:spPr bwMode="auto">
          <a:xfrm>
            <a:off x="1203325" y="1627188"/>
            <a:ext cx="13525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Gürcan</a:t>
            </a:r>
          </a:p>
        </p:txBody>
      </p:sp>
      <p:sp>
        <p:nvSpPr>
          <p:cNvPr id="24" name="Text Box 7"/>
          <p:cNvSpPr txBox="1">
            <a:spLocks noChangeArrowheads="1"/>
          </p:cNvSpPr>
          <p:nvPr/>
        </p:nvSpPr>
        <p:spPr bwMode="auto">
          <a:xfrm>
            <a:off x="2185988" y="1266825"/>
            <a:ext cx="1058862"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Tolga</a:t>
            </a:r>
          </a:p>
        </p:txBody>
      </p:sp>
      <p:sp>
        <p:nvSpPr>
          <p:cNvPr id="25" name="Text Box 8"/>
          <p:cNvSpPr txBox="1">
            <a:spLocks noChangeArrowheads="1"/>
          </p:cNvSpPr>
          <p:nvPr/>
        </p:nvSpPr>
        <p:spPr bwMode="auto">
          <a:xfrm>
            <a:off x="2111375" y="2203450"/>
            <a:ext cx="121126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Serdar</a:t>
            </a:r>
          </a:p>
        </p:txBody>
      </p:sp>
      <p:sp>
        <p:nvSpPr>
          <p:cNvPr id="26" name="Text Box 9"/>
          <p:cNvSpPr txBox="1">
            <a:spLocks noChangeArrowheads="1"/>
          </p:cNvSpPr>
          <p:nvPr/>
        </p:nvSpPr>
        <p:spPr bwMode="auto">
          <a:xfrm>
            <a:off x="900113" y="763588"/>
            <a:ext cx="681037"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S</a:t>
            </a:r>
          </a:p>
        </p:txBody>
      </p:sp>
      <p:sp>
        <p:nvSpPr>
          <p:cNvPr id="27" name="Oval 12"/>
          <p:cNvSpPr>
            <a:spLocks noChangeArrowheads="1"/>
          </p:cNvSpPr>
          <p:nvPr/>
        </p:nvSpPr>
        <p:spPr bwMode="auto">
          <a:xfrm>
            <a:off x="5595938" y="979488"/>
            <a:ext cx="2936875" cy="1800225"/>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28" name="Text Box 13"/>
          <p:cNvSpPr txBox="1">
            <a:spLocks noChangeArrowheads="1"/>
          </p:cNvSpPr>
          <p:nvPr/>
        </p:nvSpPr>
        <p:spPr bwMode="auto">
          <a:xfrm>
            <a:off x="5595938" y="1555750"/>
            <a:ext cx="15081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Gamze </a:t>
            </a:r>
          </a:p>
        </p:txBody>
      </p:sp>
      <p:sp>
        <p:nvSpPr>
          <p:cNvPr id="29" name="Text Box 14"/>
          <p:cNvSpPr txBox="1">
            <a:spLocks noChangeArrowheads="1"/>
          </p:cNvSpPr>
          <p:nvPr/>
        </p:nvSpPr>
        <p:spPr bwMode="auto">
          <a:xfrm>
            <a:off x="7104063" y="1196975"/>
            <a:ext cx="1109662"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Aslı</a:t>
            </a:r>
          </a:p>
        </p:txBody>
      </p:sp>
      <p:sp>
        <p:nvSpPr>
          <p:cNvPr id="30" name="Text Box 15"/>
          <p:cNvSpPr txBox="1">
            <a:spLocks noChangeArrowheads="1"/>
          </p:cNvSpPr>
          <p:nvPr/>
        </p:nvSpPr>
        <p:spPr bwMode="auto">
          <a:xfrm>
            <a:off x="6707188" y="2132013"/>
            <a:ext cx="1270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Seda</a:t>
            </a:r>
          </a:p>
        </p:txBody>
      </p:sp>
      <p:sp>
        <p:nvSpPr>
          <p:cNvPr id="31" name="Text Box 16"/>
          <p:cNvSpPr txBox="1">
            <a:spLocks noChangeArrowheads="1"/>
          </p:cNvSpPr>
          <p:nvPr/>
        </p:nvSpPr>
        <p:spPr bwMode="auto">
          <a:xfrm>
            <a:off x="5437188" y="692150"/>
            <a:ext cx="712787"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M</a:t>
            </a:r>
          </a:p>
        </p:txBody>
      </p:sp>
      <p:grpSp>
        <p:nvGrpSpPr>
          <p:cNvPr id="32" name="Group 30"/>
          <p:cNvGrpSpPr>
            <a:grpSpLocks/>
          </p:cNvGrpSpPr>
          <p:nvPr/>
        </p:nvGrpSpPr>
        <p:grpSpPr bwMode="auto">
          <a:xfrm>
            <a:off x="3348038" y="2492375"/>
            <a:ext cx="2952750" cy="2124075"/>
            <a:chOff x="2109" y="1570"/>
            <a:chExt cx="1860" cy="1338"/>
          </a:xfrm>
        </p:grpSpPr>
        <p:sp>
          <p:nvSpPr>
            <p:cNvPr id="33" name="Text Box 18"/>
            <p:cNvSpPr txBox="1">
              <a:spLocks noChangeArrowheads="1"/>
            </p:cNvSpPr>
            <p:nvPr/>
          </p:nvSpPr>
          <p:spPr bwMode="auto">
            <a:xfrm>
              <a:off x="2109" y="1570"/>
              <a:ext cx="1860" cy="13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400" b="1" dirty="0">
                  <a:solidFill>
                    <a:srgbClr val="00CC99">
                      <a:lumMod val="60000"/>
                      <a:lumOff val="40000"/>
                    </a:srgbClr>
                  </a:solidFill>
                  <a:latin typeface="Times New Roman" pitchFamily="18" charset="0"/>
                </a:rPr>
                <a:t>s(S) = 3</a:t>
              </a:r>
            </a:p>
            <a:p>
              <a:pPr algn="ctr" fontAlgn="base">
                <a:spcBef>
                  <a:spcPct val="50000"/>
                </a:spcBef>
                <a:spcAft>
                  <a:spcPct val="0"/>
                </a:spcAft>
              </a:pPr>
              <a:r>
                <a:rPr lang="tr-TR" sz="2400" b="1" dirty="0">
                  <a:solidFill>
                    <a:srgbClr val="00CC99">
                      <a:lumMod val="60000"/>
                      <a:lumOff val="40000"/>
                    </a:srgbClr>
                  </a:solidFill>
                  <a:latin typeface="Times New Roman" pitchFamily="18" charset="0"/>
                </a:rPr>
                <a:t>s(M) = 3</a:t>
              </a:r>
            </a:p>
            <a:p>
              <a:pPr algn="ctr" fontAlgn="base">
                <a:spcBef>
                  <a:spcPct val="50000"/>
                </a:spcBef>
                <a:spcAft>
                  <a:spcPct val="0"/>
                </a:spcAft>
              </a:pPr>
              <a:r>
                <a:rPr lang="tr-TR" sz="2400" b="1" dirty="0">
                  <a:solidFill>
                    <a:srgbClr val="00CC99">
                      <a:lumMod val="60000"/>
                      <a:lumOff val="40000"/>
                    </a:srgbClr>
                  </a:solidFill>
                  <a:latin typeface="Times New Roman" pitchFamily="18" charset="0"/>
                </a:rPr>
                <a:t>s(S     M) = 6</a:t>
              </a:r>
            </a:p>
            <a:p>
              <a:pPr algn="ctr" fontAlgn="base">
                <a:spcBef>
                  <a:spcPct val="50000"/>
                </a:spcBef>
                <a:spcAft>
                  <a:spcPct val="0"/>
                </a:spcAft>
              </a:pPr>
              <a:r>
                <a:rPr lang="tr-TR" sz="2400" b="1" dirty="0">
                  <a:solidFill>
                    <a:srgbClr val="00CC99">
                      <a:lumMod val="60000"/>
                      <a:lumOff val="40000"/>
                    </a:srgbClr>
                  </a:solidFill>
                  <a:latin typeface="Times New Roman" pitchFamily="18" charset="0"/>
                </a:rPr>
                <a:t>S     M = N</a:t>
              </a:r>
            </a:p>
          </p:txBody>
        </p:sp>
        <p:sp>
          <p:nvSpPr>
            <p:cNvPr id="34" name="Text Box 19"/>
            <p:cNvSpPr txBox="1">
              <a:spLocks noChangeArrowheads="1"/>
            </p:cNvSpPr>
            <p:nvPr/>
          </p:nvSpPr>
          <p:spPr bwMode="auto">
            <a:xfrm rot="10800000">
              <a:off x="2789" y="2251"/>
              <a:ext cx="227"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a:solidFill>
                    <a:srgbClr val="000000"/>
                  </a:solidFill>
                  <a:latin typeface="Times New Roman" pitchFamily="18" charset="0"/>
                </a:rPr>
                <a:t>∩</a:t>
              </a:r>
            </a:p>
          </p:txBody>
        </p:sp>
        <p:sp>
          <p:nvSpPr>
            <p:cNvPr id="35" name="Text Box 20"/>
            <p:cNvSpPr txBox="1">
              <a:spLocks noChangeArrowheads="1"/>
            </p:cNvSpPr>
            <p:nvPr/>
          </p:nvSpPr>
          <p:spPr bwMode="auto">
            <a:xfrm rot="10800000">
              <a:off x="2744" y="2614"/>
              <a:ext cx="228"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a:solidFill>
                    <a:srgbClr val="000000"/>
                  </a:solidFill>
                  <a:latin typeface="Times New Roman" pitchFamily="18" charset="0"/>
                </a:rPr>
                <a:t>∩</a:t>
              </a:r>
            </a:p>
          </p:txBody>
        </p:sp>
      </p:grpSp>
      <p:sp>
        <p:nvSpPr>
          <p:cNvPr id="36" name="Text Box 22"/>
          <p:cNvSpPr txBox="1">
            <a:spLocks noChangeArrowheads="1"/>
          </p:cNvSpPr>
          <p:nvPr/>
        </p:nvSpPr>
        <p:spPr bwMode="auto">
          <a:xfrm>
            <a:off x="468313" y="4797425"/>
            <a:ext cx="8424862" cy="13731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tabLst>
                <a:tab pos="449263" algn="l"/>
              </a:tabLst>
              <a:defRPr sz="2400">
                <a:solidFill>
                  <a:schemeClr val="tx1"/>
                </a:solidFill>
                <a:latin typeface="Times New Roman" pitchFamily="18" charset="0"/>
              </a:defRPr>
            </a:lvl1pPr>
            <a:lvl2pPr marL="541338" algn="l">
              <a:tabLst>
                <a:tab pos="449263" algn="l"/>
              </a:tabLst>
              <a:defRPr sz="2400">
                <a:solidFill>
                  <a:schemeClr val="tx1"/>
                </a:solidFill>
                <a:latin typeface="Times New Roman" pitchFamily="18" charset="0"/>
              </a:defRPr>
            </a:lvl2pPr>
            <a:lvl3pPr algn="l">
              <a:tabLst>
                <a:tab pos="449263" algn="l"/>
              </a:tabLst>
              <a:defRPr sz="2400">
                <a:solidFill>
                  <a:schemeClr val="tx1"/>
                </a:solidFill>
                <a:latin typeface="Times New Roman" pitchFamily="18" charset="0"/>
              </a:defRPr>
            </a:lvl3pPr>
            <a:lvl4pPr algn="l">
              <a:tabLst>
                <a:tab pos="449263" algn="l"/>
              </a:tabLst>
              <a:defRPr sz="2400">
                <a:solidFill>
                  <a:schemeClr val="tx1"/>
                </a:solidFill>
                <a:latin typeface="Times New Roman" pitchFamily="18" charset="0"/>
              </a:defRPr>
            </a:lvl4pPr>
            <a:lvl5pPr algn="l">
              <a:tabLst>
                <a:tab pos="449263" algn="l"/>
              </a:tabLst>
              <a:defRPr sz="2400">
                <a:solidFill>
                  <a:schemeClr val="tx1"/>
                </a:solidFill>
                <a:latin typeface="Times New Roman" pitchFamily="18" charset="0"/>
              </a:defRPr>
            </a:lvl5pPr>
            <a:lvl6pPr fontAlgn="base">
              <a:spcBef>
                <a:spcPct val="0"/>
              </a:spcBef>
              <a:spcAft>
                <a:spcPct val="0"/>
              </a:spcAft>
              <a:tabLst>
                <a:tab pos="449263" algn="l"/>
              </a:tabLst>
              <a:defRPr sz="2400">
                <a:solidFill>
                  <a:schemeClr val="tx1"/>
                </a:solidFill>
                <a:latin typeface="Times New Roman" pitchFamily="18" charset="0"/>
              </a:defRPr>
            </a:lvl6pPr>
            <a:lvl7pPr fontAlgn="base">
              <a:spcBef>
                <a:spcPct val="0"/>
              </a:spcBef>
              <a:spcAft>
                <a:spcPct val="0"/>
              </a:spcAft>
              <a:tabLst>
                <a:tab pos="449263" algn="l"/>
              </a:tabLst>
              <a:defRPr sz="2400">
                <a:solidFill>
                  <a:schemeClr val="tx1"/>
                </a:solidFill>
                <a:latin typeface="Times New Roman" pitchFamily="18" charset="0"/>
              </a:defRPr>
            </a:lvl7pPr>
            <a:lvl8pPr fontAlgn="base">
              <a:spcBef>
                <a:spcPct val="0"/>
              </a:spcBef>
              <a:spcAft>
                <a:spcPct val="0"/>
              </a:spcAft>
              <a:tabLst>
                <a:tab pos="449263" algn="l"/>
              </a:tabLst>
              <a:defRPr sz="2400">
                <a:solidFill>
                  <a:schemeClr val="tx1"/>
                </a:solidFill>
                <a:latin typeface="Times New Roman" pitchFamily="18" charset="0"/>
              </a:defRPr>
            </a:lvl8pPr>
            <a:lvl9pPr fontAlgn="base">
              <a:spcBef>
                <a:spcPct val="0"/>
              </a:spcBef>
              <a:spcAft>
                <a:spcPct val="0"/>
              </a:spcAft>
              <a:tabLst>
                <a:tab pos="449263" algn="l"/>
              </a:tabLst>
              <a:defRPr sz="2400">
                <a:solidFill>
                  <a:schemeClr val="tx1"/>
                </a:solidFill>
                <a:latin typeface="Times New Roman" pitchFamily="18" charset="0"/>
              </a:defRPr>
            </a:lvl9pPr>
          </a:lstStyle>
          <a:p>
            <a:pPr marL="0" marR="0" lvl="0" indent="0" algn="l" defTabSz="914400" eaLnBrk="1" fontAlgn="base" latinLnBrk="0" hangingPunct="1">
              <a:lnSpc>
                <a:spcPct val="100000"/>
              </a:lnSpc>
              <a:spcBef>
                <a:spcPct val="50000"/>
              </a:spcBef>
              <a:spcAft>
                <a:spcPct val="0"/>
              </a:spcAft>
              <a:buClrTx/>
              <a:buSzTx/>
              <a:buFontTx/>
              <a:buNone/>
              <a:tabLst>
                <a:tab pos="449263" algn="l"/>
              </a:tabLst>
              <a:defRPr/>
            </a:pPr>
            <a:r>
              <a:rPr kumimoji="0" lang="tr-TR" sz="2800" b="1" i="0" u="none" strike="noStrike" kern="0" cap="none" spc="0" normalizeH="0" baseline="0" noProof="0" dirty="0" smtClean="0">
                <a:ln>
                  <a:noFill/>
                </a:ln>
                <a:solidFill>
                  <a:srgbClr val="000000"/>
                </a:solidFill>
                <a:effectLst/>
                <a:uLnTx/>
                <a:uFillTx/>
                <a:latin typeface="Times New Roman" pitchFamily="18" charset="0"/>
              </a:rPr>
              <a:t>	</a:t>
            </a: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İki ya da daha fazla kümenin elemanları bir araya getirilerek oluşturulan yeni kümeye</a:t>
            </a:r>
            <a:r>
              <a:rPr kumimoji="0" lang="tr-TR" sz="2800" b="1" i="0" u="none" strike="noStrike" kern="0" cap="none" spc="0" normalizeH="0" baseline="0" noProof="0" dirty="0" smtClean="0">
                <a:ln>
                  <a:noFill/>
                </a:ln>
                <a:solidFill>
                  <a:srgbClr val="000000"/>
                </a:solidFill>
                <a:effectLst/>
                <a:uLnTx/>
                <a:uFillTx/>
                <a:latin typeface="Times New Roman" pitchFamily="18" charset="0"/>
              </a:rPr>
              <a:t> </a:t>
            </a:r>
            <a:r>
              <a:rPr kumimoji="0" lang="tr-TR" sz="2800" b="1" i="0" u="none" strike="noStrike" kern="0" cap="none" spc="0" normalizeH="0" baseline="0" noProof="0" dirty="0" smtClean="0">
                <a:ln>
                  <a:noFill/>
                </a:ln>
                <a:solidFill>
                  <a:srgbClr val="3333CC"/>
                </a:solidFill>
                <a:effectLst/>
                <a:uLnTx/>
                <a:uFillTx/>
                <a:latin typeface="Times New Roman" pitchFamily="18" charset="0"/>
              </a:rPr>
              <a:t>birleşim kümesi</a:t>
            </a:r>
            <a:r>
              <a:rPr kumimoji="0" lang="tr-TR" sz="2800" b="1" i="0" u="none" strike="noStrike" kern="0" cap="none" spc="0" normalizeH="0" baseline="0" noProof="0" dirty="0" smtClean="0">
                <a:ln>
                  <a:noFill/>
                </a:ln>
                <a:solidFill>
                  <a:srgbClr val="FF3300"/>
                </a:solidFill>
                <a:effectLst/>
                <a:uLnTx/>
                <a:uFillTx/>
                <a:latin typeface="Times New Roman" pitchFamily="18" charset="0"/>
              </a:rPr>
              <a:t> </a:t>
            </a: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denir.</a:t>
            </a:r>
          </a:p>
        </p:txBody>
      </p:sp>
      <p:sp>
        <p:nvSpPr>
          <p:cNvPr id="37" name="AutoShape 29">
            <a:hlinkClick r:id="rId2" action="ppaction://hlinksldjump" highlightClick="1"/>
          </p:cNvPr>
          <p:cNvSpPr>
            <a:spLocks noChangeArrowheads="1"/>
          </p:cNvSpPr>
          <p:nvPr/>
        </p:nvSpPr>
        <p:spPr bwMode="auto">
          <a:xfrm>
            <a:off x="179388" y="6308725"/>
            <a:ext cx="360362" cy="360363"/>
          </a:xfrm>
          <a:prstGeom prst="actionButtonBackPrevious">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pic>
        <p:nvPicPr>
          <p:cNvPr id="38" name="Picture 32" descr="smiley_010">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956550" y="6092825"/>
            <a:ext cx="1116013" cy="650875"/>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Text Box 33"/>
          <p:cNvSpPr txBox="1">
            <a:spLocks noChangeArrowheads="1"/>
          </p:cNvSpPr>
          <p:nvPr/>
        </p:nvSpPr>
        <p:spPr bwMode="auto">
          <a:xfrm>
            <a:off x="5940425" y="6092825"/>
            <a:ext cx="1944688"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fontAlgn="base">
              <a:spcBef>
                <a:spcPct val="50000"/>
              </a:spcBef>
              <a:spcAft>
                <a:spcPct val="0"/>
              </a:spcAft>
            </a:pPr>
            <a:r>
              <a:rPr lang="tr-TR" sz="2800" b="1" u="sng">
                <a:solidFill>
                  <a:srgbClr val="FF0000"/>
                </a:solidFill>
                <a:latin typeface="Times New Roman" pitchFamily="18" charset="0"/>
              </a:rPr>
              <a:t>Örnek</a:t>
            </a:r>
          </a:p>
        </p:txBody>
      </p:sp>
    </p:spTree>
    <p:extLst>
      <p:ext uri="{BB962C8B-B14F-4D97-AF65-F5344CB8AC3E}">
        <p14:creationId xmlns:p14="http://schemas.microsoft.com/office/powerpoint/2010/main" xmlns="" val="2841727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ppt_x</p:attrName>
                                        </p:attrNameLst>
                                      </p:cBhvr>
                                      <p:tavLst>
                                        <p:tav tm="0">
                                          <p:val>
                                            <p:strVal val="#ppt_x-.2"/>
                                          </p:val>
                                        </p:tav>
                                        <p:tav tm="100000">
                                          <p:val>
                                            <p:strVal val="#ppt_x"/>
                                          </p:val>
                                        </p:tav>
                                      </p:tavLst>
                                    </p:anim>
                                    <p:anim calcmode="lin" valueType="num">
                                      <p:cBhvr>
                                        <p:cTn id="13"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2"/>
                                        </p:tgtEl>
                                      </p:cBhvr>
                                    </p:animEffect>
                                  </p:childTnLst>
                                </p:cTn>
                              </p:par>
                            </p:childTnLst>
                          </p:cTn>
                        </p:par>
                        <p:par>
                          <p:cTn id="15" fill="hold">
                            <p:stCondLst>
                              <p:cond delay="1000"/>
                            </p:stCondLst>
                            <p:childTnLst>
                              <p:par>
                                <p:cTn id="16" presetID="26"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down)">
                                      <p:cBhvr>
                                        <p:cTn id="18" dur="290">
                                          <p:stCondLst>
                                            <p:cond delay="0"/>
                                          </p:stCondLst>
                                        </p:cTn>
                                        <p:tgtEl>
                                          <p:spTgt spid="24"/>
                                        </p:tgtEl>
                                      </p:cBhvr>
                                    </p:animEffect>
                                    <p:anim calcmode="lin" valueType="num">
                                      <p:cBhvr>
                                        <p:cTn id="19"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20"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21"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22"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23"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24" dur="13">
                                          <p:stCondLst>
                                            <p:cond delay="325"/>
                                          </p:stCondLst>
                                        </p:cTn>
                                        <p:tgtEl>
                                          <p:spTgt spid="24"/>
                                        </p:tgtEl>
                                      </p:cBhvr>
                                      <p:to x="100000" y="60000"/>
                                    </p:animScale>
                                    <p:animScale>
                                      <p:cBhvr>
                                        <p:cTn id="25" dur="83" decel="50000">
                                          <p:stCondLst>
                                            <p:cond delay="338"/>
                                          </p:stCondLst>
                                        </p:cTn>
                                        <p:tgtEl>
                                          <p:spTgt spid="24"/>
                                        </p:tgtEl>
                                      </p:cBhvr>
                                      <p:to x="100000" y="100000"/>
                                    </p:animScale>
                                    <p:animScale>
                                      <p:cBhvr>
                                        <p:cTn id="26" dur="13">
                                          <p:stCondLst>
                                            <p:cond delay="656"/>
                                          </p:stCondLst>
                                        </p:cTn>
                                        <p:tgtEl>
                                          <p:spTgt spid="24"/>
                                        </p:tgtEl>
                                      </p:cBhvr>
                                      <p:to x="100000" y="80000"/>
                                    </p:animScale>
                                    <p:animScale>
                                      <p:cBhvr>
                                        <p:cTn id="27" dur="83" decel="50000">
                                          <p:stCondLst>
                                            <p:cond delay="669"/>
                                          </p:stCondLst>
                                        </p:cTn>
                                        <p:tgtEl>
                                          <p:spTgt spid="24"/>
                                        </p:tgtEl>
                                      </p:cBhvr>
                                      <p:to x="100000" y="100000"/>
                                    </p:animScale>
                                    <p:animScale>
                                      <p:cBhvr>
                                        <p:cTn id="28" dur="13">
                                          <p:stCondLst>
                                            <p:cond delay="821"/>
                                          </p:stCondLst>
                                        </p:cTn>
                                        <p:tgtEl>
                                          <p:spTgt spid="24"/>
                                        </p:tgtEl>
                                      </p:cBhvr>
                                      <p:to x="100000" y="90000"/>
                                    </p:animScale>
                                    <p:animScale>
                                      <p:cBhvr>
                                        <p:cTn id="29" dur="83" decel="50000">
                                          <p:stCondLst>
                                            <p:cond delay="834"/>
                                          </p:stCondLst>
                                        </p:cTn>
                                        <p:tgtEl>
                                          <p:spTgt spid="24"/>
                                        </p:tgtEl>
                                      </p:cBhvr>
                                      <p:to x="100000" y="100000"/>
                                    </p:animScale>
                                    <p:animScale>
                                      <p:cBhvr>
                                        <p:cTn id="30" dur="13">
                                          <p:stCondLst>
                                            <p:cond delay="904"/>
                                          </p:stCondLst>
                                        </p:cTn>
                                        <p:tgtEl>
                                          <p:spTgt spid="24"/>
                                        </p:tgtEl>
                                      </p:cBhvr>
                                      <p:to x="100000" y="95000"/>
                                    </p:animScale>
                                    <p:animScale>
                                      <p:cBhvr>
                                        <p:cTn id="31" dur="83" decel="50000">
                                          <p:stCondLst>
                                            <p:cond delay="917"/>
                                          </p:stCondLst>
                                        </p:cTn>
                                        <p:tgtEl>
                                          <p:spTgt spid="24"/>
                                        </p:tgtEl>
                                      </p:cBhvr>
                                      <p:to x="100000" y="100000"/>
                                    </p:animScale>
                                  </p:childTnLst>
                                </p:cTn>
                              </p:par>
                            </p:childTnLst>
                          </p:cTn>
                        </p:par>
                        <p:par>
                          <p:cTn id="32" fill="hold">
                            <p:stCondLst>
                              <p:cond delay="2000"/>
                            </p:stCondLst>
                            <p:childTnLst>
                              <p:par>
                                <p:cTn id="33" presetID="26"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down)">
                                      <p:cBhvr>
                                        <p:cTn id="35" dur="290">
                                          <p:stCondLst>
                                            <p:cond delay="0"/>
                                          </p:stCondLst>
                                        </p:cTn>
                                        <p:tgtEl>
                                          <p:spTgt spid="23"/>
                                        </p:tgtEl>
                                      </p:cBhvr>
                                    </p:animEffect>
                                    <p:anim calcmode="lin" valueType="num">
                                      <p:cBhvr>
                                        <p:cTn id="36"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41" dur="13">
                                          <p:stCondLst>
                                            <p:cond delay="325"/>
                                          </p:stCondLst>
                                        </p:cTn>
                                        <p:tgtEl>
                                          <p:spTgt spid="23"/>
                                        </p:tgtEl>
                                      </p:cBhvr>
                                      <p:to x="100000" y="60000"/>
                                    </p:animScale>
                                    <p:animScale>
                                      <p:cBhvr>
                                        <p:cTn id="42" dur="83" decel="50000">
                                          <p:stCondLst>
                                            <p:cond delay="338"/>
                                          </p:stCondLst>
                                        </p:cTn>
                                        <p:tgtEl>
                                          <p:spTgt spid="23"/>
                                        </p:tgtEl>
                                      </p:cBhvr>
                                      <p:to x="100000" y="100000"/>
                                    </p:animScale>
                                    <p:animScale>
                                      <p:cBhvr>
                                        <p:cTn id="43" dur="13">
                                          <p:stCondLst>
                                            <p:cond delay="656"/>
                                          </p:stCondLst>
                                        </p:cTn>
                                        <p:tgtEl>
                                          <p:spTgt spid="23"/>
                                        </p:tgtEl>
                                      </p:cBhvr>
                                      <p:to x="100000" y="80000"/>
                                    </p:animScale>
                                    <p:animScale>
                                      <p:cBhvr>
                                        <p:cTn id="44" dur="83" decel="50000">
                                          <p:stCondLst>
                                            <p:cond delay="669"/>
                                          </p:stCondLst>
                                        </p:cTn>
                                        <p:tgtEl>
                                          <p:spTgt spid="23"/>
                                        </p:tgtEl>
                                      </p:cBhvr>
                                      <p:to x="100000" y="100000"/>
                                    </p:animScale>
                                    <p:animScale>
                                      <p:cBhvr>
                                        <p:cTn id="45" dur="13">
                                          <p:stCondLst>
                                            <p:cond delay="821"/>
                                          </p:stCondLst>
                                        </p:cTn>
                                        <p:tgtEl>
                                          <p:spTgt spid="23"/>
                                        </p:tgtEl>
                                      </p:cBhvr>
                                      <p:to x="100000" y="90000"/>
                                    </p:animScale>
                                    <p:animScale>
                                      <p:cBhvr>
                                        <p:cTn id="46" dur="83" decel="50000">
                                          <p:stCondLst>
                                            <p:cond delay="834"/>
                                          </p:stCondLst>
                                        </p:cTn>
                                        <p:tgtEl>
                                          <p:spTgt spid="23"/>
                                        </p:tgtEl>
                                      </p:cBhvr>
                                      <p:to x="100000" y="100000"/>
                                    </p:animScale>
                                    <p:animScale>
                                      <p:cBhvr>
                                        <p:cTn id="47" dur="13">
                                          <p:stCondLst>
                                            <p:cond delay="904"/>
                                          </p:stCondLst>
                                        </p:cTn>
                                        <p:tgtEl>
                                          <p:spTgt spid="23"/>
                                        </p:tgtEl>
                                      </p:cBhvr>
                                      <p:to x="100000" y="95000"/>
                                    </p:animScale>
                                    <p:animScale>
                                      <p:cBhvr>
                                        <p:cTn id="48" dur="83" decel="50000">
                                          <p:stCondLst>
                                            <p:cond delay="917"/>
                                          </p:stCondLst>
                                        </p:cTn>
                                        <p:tgtEl>
                                          <p:spTgt spid="23"/>
                                        </p:tgtEl>
                                      </p:cBhvr>
                                      <p:to x="100000" y="100000"/>
                                    </p:animScale>
                                  </p:childTnLst>
                                </p:cTn>
                              </p:par>
                            </p:childTnLst>
                          </p:cTn>
                        </p:par>
                        <p:par>
                          <p:cTn id="49" fill="hold">
                            <p:stCondLst>
                              <p:cond delay="3000"/>
                            </p:stCondLst>
                            <p:childTnLst>
                              <p:par>
                                <p:cTn id="50" presetID="26"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down)">
                                      <p:cBhvr>
                                        <p:cTn id="52" dur="290">
                                          <p:stCondLst>
                                            <p:cond delay="0"/>
                                          </p:stCondLst>
                                        </p:cTn>
                                        <p:tgtEl>
                                          <p:spTgt spid="25"/>
                                        </p:tgtEl>
                                      </p:cBhvr>
                                    </p:animEffect>
                                    <p:anim calcmode="lin" valueType="num">
                                      <p:cBhvr>
                                        <p:cTn id="5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8" dur="13">
                                          <p:stCondLst>
                                            <p:cond delay="325"/>
                                          </p:stCondLst>
                                        </p:cTn>
                                        <p:tgtEl>
                                          <p:spTgt spid="25"/>
                                        </p:tgtEl>
                                      </p:cBhvr>
                                      <p:to x="100000" y="60000"/>
                                    </p:animScale>
                                    <p:animScale>
                                      <p:cBhvr>
                                        <p:cTn id="59" dur="83" decel="50000">
                                          <p:stCondLst>
                                            <p:cond delay="338"/>
                                          </p:stCondLst>
                                        </p:cTn>
                                        <p:tgtEl>
                                          <p:spTgt spid="25"/>
                                        </p:tgtEl>
                                      </p:cBhvr>
                                      <p:to x="100000" y="100000"/>
                                    </p:animScale>
                                    <p:animScale>
                                      <p:cBhvr>
                                        <p:cTn id="60" dur="13">
                                          <p:stCondLst>
                                            <p:cond delay="656"/>
                                          </p:stCondLst>
                                        </p:cTn>
                                        <p:tgtEl>
                                          <p:spTgt spid="25"/>
                                        </p:tgtEl>
                                      </p:cBhvr>
                                      <p:to x="100000" y="80000"/>
                                    </p:animScale>
                                    <p:animScale>
                                      <p:cBhvr>
                                        <p:cTn id="61" dur="83" decel="50000">
                                          <p:stCondLst>
                                            <p:cond delay="669"/>
                                          </p:stCondLst>
                                        </p:cTn>
                                        <p:tgtEl>
                                          <p:spTgt spid="25"/>
                                        </p:tgtEl>
                                      </p:cBhvr>
                                      <p:to x="100000" y="100000"/>
                                    </p:animScale>
                                    <p:animScale>
                                      <p:cBhvr>
                                        <p:cTn id="62" dur="13">
                                          <p:stCondLst>
                                            <p:cond delay="821"/>
                                          </p:stCondLst>
                                        </p:cTn>
                                        <p:tgtEl>
                                          <p:spTgt spid="25"/>
                                        </p:tgtEl>
                                      </p:cBhvr>
                                      <p:to x="100000" y="90000"/>
                                    </p:animScale>
                                    <p:animScale>
                                      <p:cBhvr>
                                        <p:cTn id="63" dur="83" decel="50000">
                                          <p:stCondLst>
                                            <p:cond delay="834"/>
                                          </p:stCondLst>
                                        </p:cTn>
                                        <p:tgtEl>
                                          <p:spTgt spid="25"/>
                                        </p:tgtEl>
                                      </p:cBhvr>
                                      <p:to x="100000" y="100000"/>
                                    </p:animScale>
                                    <p:animScale>
                                      <p:cBhvr>
                                        <p:cTn id="64" dur="13">
                                          <p:stCondLst>
                                            <p:cond delay="904"/>
                                          </p:stCondLst>
                                        </p:cTn>
                                        <p:tgtEl>
                                          <p:spTgt spid="25"/>
                                        </p:tgtEl>
                                      </p:cBhvr>
                                      <p:to x="100000" y="95000"/>
                                    </p:animScale>
                                    <p:animScale>
                                      <p:cBhvr>
                                        <p:cTn id="65" dur="83" decel="50000">
                                          <p:stCondLst>
                                            <p:cond delay="917"/>
                                          </p:stCondLst>
                                        </p:cTn>
                                        <p:tgtEl>
                                          <p:spTgt spid="25"/>
                                        </p:tgtEl>
                                      </p:cBhvr>
                                      <p:to x="100000" y="100000"/>
                                    </p:animScale>
                                  </p:childTnLst>
                                </p:cTn>
                              </p:par>
                            </p:childTnLst>
                          </p:cTn>
                        </p:par>
                        <p:par>
                          <p:cTn id="66" fill="hold">
                            <p:stCondLst>
                              <p:cond delay="4000"/>
                            </p:stCondLst>
                            <p:childTnLst>
                              <p:par>
                                <p:cTn id="67" presetID="29" presetClass="entr" presetSubtype="0"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1000" fill="hold"/>
                                        <p:tgtEl>
                                          <p:spTgt spid="31"/>
                                        </p:tgtEl>
                                        <p:attrNameLst>
                                          <p:attrName>ppt_x</p:attrName>
                                        </p:attrNameLst>
                                      </p:cBhvr>
                                      <p:tavLst>
                                        <p:tav tm="0">
                                          <p:val>
                                            <p:strVal val="#ppt_x-.2"/>
                                          </p:val>
                                        </p:tav>
                                        <p:tav tm="100000">
                                          <p:val>
                                            <p:strVal val="#ppt_x"/>
                                          </p:val>
                                        </p:tav>
                                      </p:tavLst>
                                    </p:anim>
                                    <p:anim calcmode="lin" valueType="num">
                                      <p:cBhvr>
                                        <p:cTn id="70"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71" dur="1000"/>
                                        <p:tgtEl>
                                          <p:spTgt spid="31"/>
                                        </p:tgtEl>
                                      </p:cBhvr>
                                    </p:animEffect>
                                  </p:childTnLst>
                                </p:cTn>
                              </p:par>
                              <p:par>
                                <p:cTn id="72" presetID="29" presetClass="entr" presetSubtype="0"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p:cTn id="74" dur="1000" fill="hold"/>
                                        <p:tgtEl>
                                          <p:spTgt spid="27"/>
                                        </p:tgtEl>
                                        <p:attrNameLst>
                                          <p:attrName>ppt_x</p:attrName>
                                        </p:attrNameLst>
                                      </p:cBhvr>
                                      <p:tavLst>
                                        <p:tav tm="0">
                                          <p:val>
                                            <p:strVal val="#ppt_x-.2"/>
                                          </p:val>
                                        </p:tav>
                                        <p:tav tm="100000">
                                          <p:val>
                                            <p:strVal val="#ppt_x"/>
                                          </p:val>
                                        </p:tav>
                                      </p:tavLst>
                                    </p:anim>
                                    <p:anim calcmode="lin" valueType="num">
                                      <p:cBhvr>
                                        <p:cTn id="75"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76" dur="1000"/>
                                        <p:tgtEl>
                                          <p:spTgt spid="27"/>
                                        </p:tgtEl>
                                      </p:cBhvr>
                                    </p:animEffect>
                                  </p:childTnLst>
                                </p:cTn>
                              </p:par>
                            </p:childTnLst>
                          </p:cTn>
                        </p:par>
                        <p:par>
                          <p:cTn id="77" fill="hold">
                            <p:stCondLst>
                              <p:cond delay="5000"/>
                            </p:stCondLst>
                            <p:childTnLst>
                              <p:par>
                                <p:cTn id="78" presetID="26" presetClass="entr" presetSubtype="0"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wipe(down)">
                                      <p:cBhvr>
                                        <p:cTn id="80" dur="290">
                                          <p:stCondLst>
                                            <p:cond delay="0"/>
                                          </p:stCondLst>
                                        </p:cTn>
                                        <p:tgtEl>
                                          <p:spTgt spid="29"/>
                                        </p:tgtEl>
                                      </p:cBhvr>
                                    </p:animEffect>
                                    <p:anim calcmode="lin" valueType="num">
                                      <p:cBhvr>
                                        <p:cTn id="81"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82"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83"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84"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85"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86" dur="13">
                                          <p:stCondLst>
                                            <p:cond delay="325"/>
                                          </p:stCondLst>
                                        </p:cTn>
                                        <p:tgtEl>
                                          <p:spTgt spid="29"/>
                                        </p:tgtEl>
                                      </p:cBhvr>
                                      <p:to x="100000" y="60000"/>
                                    </p:animScale>
                                    <p:animScale>
                                      <p:cBhvr>
                                        <p:cTn id="87" dur="83" decel="50000">
                                          <p:stCondLst>
                                            <p:cond delay="338"/>
                                          </p:stCondLst>
                                        </p:cTn>
                                        <p:tgtEl>
                                          <p:spTgt spid="29"/>
                                        </p:tgtEl>
                                      </p:cBhvr>
                                      <p:to x="100000" y="100000"/>
                                    </p:animScale>
                                    <p:animScale>
                                      <p:cBhvr>
                                        <p:cTn id="88" dur="13">
                                          <p:stCondLst>
                                            <p:cond delay="656"/>
                                          </p:stCondLst>
                                        </p:cTn>
                                        <p:tgtEl>
                                          <p:spTgt spid="29"/>
                                        </p:tgtEl>
                                      </p:cBhvr>
                                      <p:to x="100000" y="80000"/>
                                    </p:animScale>
                                    <p:animScale>
                                      <p:cBhvr>
                                        <p:cTn id="89" dur="83" decel="50000">
                                          <p:stCondLst>
                                            <p:cond delay="669"/>
                                          </p:stCondLst>
                                        </p:cTn>
                                        <p:tgtEl>
                                          <p:spTgt spid="29"/>
                                        </p:tgtEl>
                                      </p:cBhvr>
                                      <p:to x="100000" y="100000"/>
                                    </p:animScale>
                                    <p:animScale>
                                      <p:cBhvr>
                                        <p:cTn id="90" dur="13">
                                          <p:stCondLst>
                                            <p:cond delay="821"/>
                                          </p:stCondLst>
                                        </p:cTn>
                                        <p:tgtEl>
                                          <p:spTgt spid="29"/>
                                        </p:tgtEl>
                                      </p:cBhvr>
                                      <p:to x="100000" y="90000"/>
                                    </p:animScale>
                                    <p:animScale>
                                      <p:cBhvr>
                                        <p:cTn id="91" dur="83" decel="50000">
                                          <p:stCondLst>
                                            <p:cond delay="834"/>
                                          </p:stCondLst>
                                        </p:cTn>
                                        <p:tgtEl>
                                          <p:spTgt spid="29"/>
                                        </p:tgtEl>
                                      </p:cBhvr>
                                      <p:to x="100000" y="100000"/>
                                    </p:animScale>
                                    <p:animScale>
                                      <p:cBhvr>
                                        <p:cTn id="92" dur="13">
                                          <p:stCondLst>
                                            <p:cond delay="904"/>
                                          </p:stCondLst>
                                        </p:cTn>
                                        <p:tgtEl>
                                          <p:spTgt spid="29"/>
                                        </p:tgtEl>
                                      </p:cBhvr>
                                      <p:to x="100000" y="95000"/>
                                    </p:animScale>
                                    <p:animScale>
                                      <p:cBhvr>
                                        <p:cTn id="93" dur="83" decel="50000">
                                          <p:stCondLst>
                                            <p:cond delay="917"/>
                                          </p:stCondLst>
                                        </p:cTn>
                                        <p:tgtEl>
                                          <p:spTgt spid="29"/>
                                        </p:tgtEl>
                                      </p:cBhvr>
                                      <p:to x="100000" y="100000"/>
                                    </p:animScale>
                                  </p:childTnLst>
                                </p:cTn>
                              </p:par>
                            </p:childTnLst>
                          </p:cTn>
                        </p:par>
                        <p:par>
                          <p:cTn id="94" fill="hold">
                            <p:stCondLst>
                              <p:cond delay="6000"/>
                            </p:stCondLst>
                            <p:childTnLst>
                              <p:par>
                                <p:cTn id="95" presetID="26" presetClass="entr" presetSubtype="0"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wipe(down)">
                                      <p:cBhvr>
                                        <p:cTn id="97" dur="290">
                                          <p:stCondLst>
                                            <p:cond delay="0"/>
                                          </p:stCondLst>
                                        </p:cTn>
                                        <p:tgtEl>
                                          <p:spTgt spid="28"/>
                                        </p:tgtEl>
                                      </p:cBhvr>
                                    </p:animEffect>
                                    <p:anim calcmode="lin" valueType="num">
                                      <p:cBhvr>
                                        <p:cTn id="98"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99"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00"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01"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02"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03" dur="13">
                                          <p:stCondLst>
                                            <p:cond delay="325"/>
                                          </p:stCondLst>
                                        </p:cTn>
                                        <p:tgtEl>
                                          <p:spTgt spid="28"/>
                                        </p:tgtEl>
                                      </p:cBhvr>
                                      <p:to x="100000" y="60000"/>
                                    </p:animScale>
                                    <p:animScale>
                                      <p:cBhvr>
                                        <p:cTn id="104" dur="83" decel="50000">
                                          <p:stCondLst>
                                            <p:cond delay="338"/>
                                          </p:stCondLst>
                                        </p:cTn>
                                        <p:tgtEl>
                                          <p:spTgt spid="28"/>
                                        </p:tgtEl>
                                      </p:cBhvr>
                                      <p:to x="100000" y="100000"/>
                                    </p:animScale>
                                    <p:animScale>
                                      <p:cBhvr>
                                        <p:cTn id="105" dur="13">
                                          <p:stCondLst>
                                            <p:cond delay="656"/>
                                          </p:stCondLst>
                                        </p:cTn>
                                        <p:tgtEl>
                                          <p:spTgt spid="28"/>
                                        </p:tgtEl>
                                      </p:cBhvr>
                                      <p:to x="100000" y="80000"/>
                                    </p:animScale>
                                    <p:animScale>
                                      <p:cBhvr>
                                        <p:cTn id="106" dur="83" decel="50000">
                                          <p:stCondLst>
                                            <p:cond delay="669"/>
                                          </p:stCondLst>
                                        </p:cTn>
                                        <p:tgtEl>
                                          <p:spTgt spid="28"/>
                                        </p:tgtEl>
                                      </p:cBhvr>
                                      <p:to x="100000" y="100000"/>
                                    </p:animScale>
                                    <p:animScale>
                                      <p:cBhvr>
                                        <p:cTn id="107" dur="13">
                                          <p:stCondLst>
                                            <p:cond delay="821"/>
                                          </p:stCondLst>
                                        </p:cTn>
                                        <p:tgtEl>
                                          <p:spTgt spid="28"/>
                                        </p:tgtEl>
                                      </p:cBhvr>
                                      <p:to x="100000" y="90000"/>
                                    </p:animScale>
                                    <p:animScale>
                                      <p:cBhvr>
                                        <p:cTn id="108" dur="83" decel="50000">
                                          <p:stCondLst>
                                            <p:cond delay="834"/>
                                          </p:stCondLst>
                                        </p:cTn>
                                        <p:tgtEl>
                                          <p:spTgt spid="28"/>
                                        </p:tgtEl>
                                      </p:cBhvr>
                                      <p:to x="100000" y="100000"/>
                                    </p:animScale>
                                    <p:animScale>
                                      <p:cBhvr>
                                        <p:cTn id="109" dur="13">
                                          <p:stCondLst>
                                            <p:cond delay="904"/>
                                          </p:stCondLst>
                                        </p:cTn>
                                        <p:tgtEl>
                                          <p:spTgt spid="28"/>
                                        </p:tgtEl>
                                      </p:cBhvr>
                                      <p:to x="100000" y="95000"/>
                                    </p:animScale>
                                    <p:animScale>
                                      <p:cBhvr>
                                        <p:cTn id="110" dur="83" decel="50000">
                                          <p:stCondLst>
                                            <p:cond delay="917"/>
                                          </p:stCondLst>
                                        </p:cTn>
                                        <p:tgtEl>
                                          <p:spTgt spid="28"/>
                                        </p:tgtEl>
                                      </p:cBhvr>
                                      <p:to x="100000" y="100000"/>
                                    </p:animScale>
                                  </p:childTnLst>
                                </p:cTn>
                              </p:par>
                            </p:childTnLst>
                          </p:cTn>
                        </p:par>
                        <p:par>
                          <p:cTn id="111" fill="hold">
                            <p:stCondLst>
                              <p:cond delay="7000"/>
                            </p:stCondLst>
                            <p:childTnLst>
                              <p:par>
                                <p:cTn id="112" presetID="26" presetClass="entr" presetSubtype="0" fill="hold" grpId="0" nodeType="after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wipe(down)">
                                      <p:cBhvr>
                                        <p:cTn id="114" dur="290">
                                          <p:stCondLst>
                                            <p:cond delay="0"/>
                                          </p:stCondLst>
                                        </p:cTn>
                                        <p:tgtEl>
                                          <p:spTgt spid="30"/>
                                        </p:tgtEl>
                                      </p:cBhvr>
                                    </p:animEffect>
                                    <p:anim calcmode="lin" valueType="num">
                                      <p:cBhvr>
                                        <p:cTn id="115"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16"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17"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118"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119"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120" dur="13">
                                          <p:stCondLst>
                                            <p:cond delay="325"/>
                                          </p:stCondLst>
                                        </p:cTn>
                                        <p:tgtEl>
                                          <p:spTgt spid="30"/>
                                        </p:tgtEl>
                                      </p:cBhvr>
                                      <p:to x="100000" y="60000"/>
                                    </p:animScale>
                                    <p:animScale>
                                      <p:cBhvr>
                                        <p:cTn id="121" dur="83" decel="50000">
                                          <p:stCondLst>
                                            <p:cond delay="338"/>
                                          </p:stCondLst>
                                        </p:cTn>
                                        <p:tgtEl>
                                          <p:spTgt spid="30"/>
                                        </p:tgtEl>
                                      </p:cBhvr>
                                      <p:to x="100000" y="100000"/>
                                    </p:animScale>
                                    <p:animScale>
                                      <p:cBhvr>
                                        <p:cTn id="122" dur="13">
                                          <p:stCondLst>
                                            <p:cond delay="656"/>
                                          </p:stCondLst>
                                        </p:cTn>
                                        <p:tgtEl>
                                          <p:spTgt spid="30"/>
                                        </p:tgtEl>
                                      </p:cBhvr>
                                      <p:to x="100000" y="80000"/>
                                    </p:animScale>
                                    <p:animScale>
                                      <p:cBhvr>
                                        <p:cTn id="123" dur="83" decel="50000">
                                          <p:stCondLst>
                                            <p:cond delay="669"/>
                                          </p:stCondLst>
                                        </p:cTn>
                                        <p:tgtEl>
                                          <p:spTgt spid="30"/>
                                        </p:tgtEl>
                                      </p:cBhvr>
                                      <p:to x="100000" y="100000"/>
                                    </p:animScale>
                                    <p:animScale>
                                      <p:cBhvr>
                                        <p:cTn id="124" dur="13">
                                          <p:stCondLst>
                                            <p:cond delay="821"/>
                                          </p:stCondLst>
                                        </p:cTn>
                                        <p:tgtEl>
                                          <p:spTgt spid="30"/>
                                        </p:tgtEl>
                                      </p:cBhvr>
                                      <p:to x="100000" y="90000"/>
                                    </p:animScale>
                                    <p:animScale>
                                      <p:cBhvr>
                                        <p:cTn id="125" dur="83" decel="50000">
                                          <p:stCondLst>
                                            <p:cond delay="834"/>
                                          </p:stCondLst>
                                        </p:cTn>
                                        <p:tgtEl>
                                          <p:spTgt spid="30"/>
                                        </p:tgtEl>
                                      </p:cBhvr>
                                      <p:to x="100000" y="100000"/>
                                    </p:animScale>
                                    <p:animScale>
                                      <p:cBhvr>
                                        <p:cTn id="126" dur="13">
                                          <p:stCondLst>
                                            <p:cond delay="904"/>
                                          </p:stCondLst>
                                        </p:cTn>
                                        <p:tgtEl>
                                          <p:spTgt spid="30"/>
                                        </p:tgtEl>
                                      </p:cBhvr>
                                      <p:to x="100000" y="95000"/>
                                    </p:animScale>
                                    <p:animScale>
                                      <p:cBhvr>
                                        <p:cTn id="127" dur="83" decel="50000">
                                          <p:stCondLst>
                                            <p:cond delay="917"/>
                                          </p:stCondLst>
                                        </p:cTn>
                                        <p:tgtEl>
                                          <p:spTgt spid="30"/>
                                        </p:tgtEl>
                                      </p:cBhvr>
                                      <p:to x="100000" y="100000"/>
                                    </p:animScale>
                                  </p:childTnLst>
                                </p:cTn>
                              </p:par>
                            </p:childTnLst>
                          </p:cTn>
                        </p:par>
                        <p:par>
                          <p:cTn id="128" fill="hold">
                            <p:stCondLst>
                              <p:cond delay="8000"/>
                            </p:stCondLst>
                            <p:childTnLst>
                              <p:par>
                                <p:cTn id="129" presetID="19" presetClass="entr" presetSubtype="10" fill="hold" nodeType="afterEffect">
                                  <p:stCondLst>
                                    <p:cond delay="0"/>
                                  </p:stCondLst>
                                  <p:childTnLst>
                                    <p:set>
                                      <p:cBhvr>
                                        <p:cTn id="130" dur="1" fill="hold">
                                          <p:stCondLst>
                                            <p:cond delay="0"/>
                                          </p:stCondLst>
                                        </p:cTn>
                                        <p:tgtEl>
                                          <p:spTgt spid="32"/>
                                        </p:tgtEl>
                                        <p:attrNameLst>
                                          <p:attrName>style.visibility</p:attrName>
                                        </p:attrNameLst>
                                      </p:cBhvr>
                                      <p:to>
                                        <p:strVal val="visible"/>
                                      </p:to>
                                    </p:set>
                                    <p:anim calcmode="lin" valueType="num">
                                      <p:cBhvr>
                                        <p:cTn id="131" dur="2000" fill="hold"/>
                                        <p:tgtEl>
                                          <p:spTgt spid="32"/>
                                        </p:tgtEl>
                                        <p:attrNameLst>
                                          <p:attrName>ppt_w</p:attrName>
                                        </p:attrNameLst>
                                      </p:cBhvr>
                                      <p:tavLst>
                                        <p:tav tm="0" fmla="#ppt_w*sin(2.5*pi*$)">
                                          <p:val>
                                            <p:fltVal val="0"/>
                                          </p:val>
                                        </p:tav>
                                        <p:tav tm="100000">
                                          <p:val>
                                            <p:fltVal val="1"/>
                                          </p:val>
                                        </p:tav>
                                      </p:tavLst>
                                    </p:anim>
                                    <p:anim calcmode="lin" valueType="num">
                                      <p:cBhvr>
                                        <p:cTn id="132" dur="2000" fill="hold"/>
                                        <p:tgtEl>
                                          <p:spTgt spid="32"/>
                                        </p:tgtEl>
                                        <p:attrNameLst>
                                          <p:attrName>ppt_h</p:attrName>
                                        </p:attrNameLst>
                                      </p:cBhvr>
                                      <p:tavLst>
                                        <p:tav tm="0">
                                          <p:val>
                                            <p:strVal val="#ppt_h"/>
                                          </p:val>
                                        </p:tav>
                                        <p:tav tm="100000">
                                          <p:val>
                                            <p:strVal val="#ppt_h"/>
                                          </p:val>
                                        </p:tav>
                                      </p:tavLst>
                                    </p:anim>
                                  </p:childTnLst>
                                </p:cTn>
                              </p:par>
                            </p:childTnLst>
                          </p:cTn>
                        </p:par>
                        <p:par>
                          <p:cTn id="133" fill="hold">
                            <p:stCondLst>
                              <p:cond delay="10000"/>
                            </p:stCondLst>
                            <p:childTnLst>
                              <p:par>
                                <p:cTn id="134" presetID="27" presetClass="entr" presetSubtype="0" fill="hold" grpId="0" nodeType="afterEffect">
                                  <p:stCondLst>
                                    <p:cond delay="0"/>
                                  </p:stCondLst>
                                  <p:iterate type="lt">
                                    <p:tmPct val="50000"/>
                                  </p:iterate>
                                  <p:childTnLst>
                                    <p:set>
                                      <p:cBhvr>
                                        <p:cTn id="135" dur="1" fill="hold">
                                          <p:stCondLst>
                                            <p:cond delay="0"/>
                                          </p:stCondLst>
                                        </p:cTn>
                                        <p:tgtEl>
                                          <p:spTgt spid="36"/>
                                        </p:tgtEl>
                                        <p:attrNameLst>
                                          <p:attrName>style.visibility</p:attrName>
                                        </p:attrNameLst>
                                      </p:cBhvr>
                                      <p:to>
                                        <p:strVal val="visible"/>
                                      </p:to>
                                    </p:set>
                                    <p:anim calcmode="discrete" valueType="clr">
                                      <p:cBhvr override="childStyle">
                                        <p:cTn id="136" dur="80"/>
                                        <p:tgtEl>
                                          <p:spTgt spid="36"/>
                                        </p:tgtEl>
                                        <p:attrNameLst>
                                          <p:attrName>style.color</p:attrName>
                                        </p:attrNameLst>
                                      </p:cBhvr>
                                      <p:tavLst>
                                        <p:tav tm="0">
                                          <p:val>
                                            <p:clrVal>
                                              <a:schemeClr val="accent2"/>
                                            </p:clrVal>
                                          </p:val>
                                        </p:tav>
                                        <p:tav tm="50000">
                                          <p:val>
                                            <p:clrVal>
                                              <a:schemeClr val="hlink"/>
                                            </p:clrVal>
                                          </p:val>
                                        </p:tav>
                                      </p:tavLst>
                                    </p:anim>
                                    <p:anim calcmode="discrete" valueType="clr">
                                      <p:cBhvr>
                                        <p:cTn id="137" dur="80"/>
                                        <p:tgtEl>
                                          <p:spTgt spid="36"/>
                                        </p:tgtEl>
                                        <p:attrNameLst>
                                          <p:attrName>fillcolor</p:attrName>
                                        </p:attrNameLst>
                                      </p:cBhvr>
                                      <p:tavLst>
                                        <p:tav tm="0">
                                          <p:val>
                                            <p:clrVal>
                                              <a:schemeClr val="accent2"/>
                                            </p:clrVal>
                                          </p:val>
                                        </p:tav>
                                        <p:tav tm="50000">
                                          <p:val>
                                            <p:clrVal>
                                              <a:schemeClr val="hlink"/>
                                            </p:clrVal>
                                          </p:val>
                                        </p:tav>
                                      </p:tavLst>
                                    </p:anim>
                                    <p:set>
                                      <p:cBhvr>
                                        <p:cTn id="138" dur="80"/>
                                        <p:tgtEl>
                                          <p:spTgt spid="36"/>
                                        </p:tgtEl>
                                        <p:attrNameLst>
                                          <p:attrName>fill.type</p:attrName>
                                        </p:attrNameLst>
                                      </p:cBhvr>
                                      <p:to>
                                        <p:strVal val="solid"/>
                                      </p:to>
                                    </p:set>
                                  </p:childTnLst>
                                </p:cTn>
                              </p:par>
                            </p:childTnLst>
                          </p:cTn>
                        </p:par>
                        <p:par>
                          <p:cTn id="139" fill="hold">
                            <p:stCondLst>
                              <p:cond delay="13760"/>
                            </p:stCondLst>
                            <p:childTnLst>
                              <p:par>
                                <p:cTn id="140" presetID="23" presetClass="entr" presetSubtype="16" fill="hold" grpId="0" nodeType="afterEffect">
                                  <p:stCondLst>
                                    <p:cond delay="0"/>
                                  </p:stCondLst>
                                  <p:childTnLst>
                                    <p:set>
                                      <p:cBhvr>
                                        <p:cTn id="141" dur="1" fill="hold">
                                          <p:stCondLst>
                                            <p:cond delay="0"/>
                                          </p:stCondLst>
                                        </p:cTn>
                                        <p:tgtEl>
                                          <p:spTgt spid="39"/>
                                        </p:tgtEl>
                                        <p:attrNameLst>
                                          <p:attrName>style.visibility</p:attrName>
                                        </p:attrNameLst>
                                      </p:cBhvr>
                                      <p:to>
                                        <p:strVal val="visible"/>
                                      </p:to>
                                    </p:set>
                                    <p:anim calcmode="lin" valueType="num">
                                      <p:cBhvr>
                                        <p:cTn id="142" dur="1000" fill="hold"/>
                                        <p:tgtEl>
                                          <p:spTgt spid="39"/>
                                        </p:tgtEl>
                                        <p:attrNameLst>
                                          <p:attrName>ppt_w</p:attrName>
                                        </p:attrNameLst>
                                      </p:cBhvr>
                                      <p:tavLst>
                                        <p:tav tm="0">
                                          <p:val>
                                            <p:fltVal val="0"/>
                                          </p:val>
                                        </p:tav>
                                        <p:tav tm="100000">
                                          <p:val>
                                            <p:strVal val="#ppt_w"/>
                                          </p:val>
                                        </p:tav>
                                      </p:tavLst>
                                    </p:anim>
                                    <p:anim calcmode="lin" valueType="num">
                                      <p:cBhvr>
                                        <p:cTn id="143" dur="1000" fill="hold"/>
                                        <p:tgtEl>
                                          <p:spTgt spid="39"/>
                                        </p:tgtEl>
                                        <p:attrNameLst>
                                          <p:attrName>ppt_h</p:attrName>
                                        </p:attrNameLst>
                                      </p:cBhvr>
                                      <p:tavLst>
                                        <p:tav tm="0">
                                          <p:val>
                                            <p:fltVal val="0"/>
                                          </p:val>
                                        </p:tav>
                                        <p:tav tm="100000">
                                          <p:val>
                                            <p:strVal val="#ppt_h"/>
                                          </p:val>
                                        </p:tav>
                                      </p:tavLst>
                                    </p:anim>
                                  </p:childTnLst>
                                </p:cTn>
                              </p:par>
                              <p:par>
                                <p:cTn id="144" presetID="12" presetClass="entr" presetSubtype="4" fill="hold" nodeType="withEffect">
                                  <p:stCondLst>
                                    <p:cond delay="0"/>
                                  </p:stCondLst>
                                  <p:childTnLst>
                                    <p:set>
                                      <p:cBhvr>
                                        <p:cTn id="145" dur="1" fill="hold">
                                          <p:stCondLst>
                                            <p:cond delay="0"/>
                                          </p:stCondLst>
                                        </p:cTn>
                                        <p:tgtEl>
                                          <p:spTgt spid="38"/>
                                        </p:tgtEl>
                                        <p:attrNameLst>
                                          <p:attrName>style.visibility</p:attrName>
                                        </p:attrNameLst>
                                      </p:cBhvr>
                                      <p:to>
                                        <p:strVal val="visible"/>
                                      </p:to>
                                    </p:set>
                                    <p:animEffect transition="in" filter="slide(fromBottom)">
                                      <p:cBhvr>
                                        <p:cTn id="146"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p:bldP spid="25" grpId="0"/>
      <p:bldP spid="26" grpId="0"/>
      <p:bldP spid="27" grpId="0" animBg="1"/>
      <p:bldP spid="28" grpId="0"/>
      <p:bldP spid="29" grpId="0"/>
      <p:bldP spid="30" grpId="0"/>
      <p:bldP spid="31" grpId="0"/>
      <p:bldP spid="36"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33" name="Text Box 6"/>
          <p:cNvSpPr txBox="1">
            <a:spLocks noChangeArrowheads="1"/>
          </p:cNvSpPr>
          <p:nvPr/>
        </p:nvSpPr>
        <p:spPr bwMode="auto">
          <a:xfrm>
            <a:off x="0" y="2060575"/>
            <a:ext cx="9217025" cy="16312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tabLst>
                <a:tab pos="361950" algn="l"/>
              </a:tabLst>
              <a:defRPr sz="2400">
                <a:solidFill>
                  <a:schemeClr val="tx1"/>
                </a:solidFill>
                <a:latin typeface="Times New Roman" pitchFamily="18" charset="0"/>
              </a:defRPr>
            </a:lvl1pPr>
            <a:lvl2pPr algn="l">
              <a:tabLst>
                <a:tab pos="361950" algn="l"/>
              </a:tabLst>
              <a:defRPr sz="2400">
                <a:solidFill>
                  <a:schemeClr val="tx1"/>
                </a:solidFill>
                <a:latin typeface="Times New Roman" pitchFamily="18" charset="0"/>
              </a:defRPr>
            </a:lvl2pPr>
            <a:lvl3pPr algn="l">
              <a:tabLst>
                <a:tab pos="361950" algn="l"/>
              </a:tabLst>
              <a:defRPr sz="2400">
                <a:solidFill>
                  <a:schemeClr val="tx1"/>
                </a:solidFill>
                <a:latin typeface="Times New Roman" pitchFamily="18" charset="0"/>
              </a:defRPr>
            </a:lvl3pPr>
            <a:lvl4pPr algn="l">
              <a:tabLst>
                <a:tab pos="361950" algn="l"/>
              </a:tabLst>
              <a:defRPr sz="2400">
                <a:solidFill>
                  <a:schemeClr val="tx1"/>
                </a:solidFill>
                <a:latin typeface="Times New Roman" pitchFamily="18" charset="0"/>
              </a:defRPr>
            </a:lvl4pPr>
            <a:lvl5pPr algn="l">
              <a:tabLst>
                <a:tab pos="361950" algn="l"/>
              </a:tabLst>
              <a:defRPr sz="2400">
                <a:solidFill>
                  <a:schemeClr val="tx1"/>
                </a:solidFill>
                <a:latin typeface="Times New Roman" pitchFamily="18" charset="0"/>
              </a:defRPr>
            </a:lvl5pPr>
            <a:lvl6pPr fontAlgn="base">
              <a:spcBef>
                <a:spcPct val="0"/>
              </a:spcBef>
              <a:spcAft>
                <a:spcPct val="0"/>
              </a:spcAft>
              <a:tabLst>
                <a:tab pos="361950" algn="l"/>
              </a:tabLst>
              <a:defRPr sz="2400">
                <a:solidFill>
                  <a:schemeClr val="tx1"/>
                </a:solidFill>
                <a:latin typeface="Times New Roman" pitchFamily="18" charset="0"/>
              </a:defRPr>
            </a:lvl6pPr>
            <a:lvl7pPr fontAlgn="base">
              <a:spcBef>
                <a:spcPct val="0"/>
              </a:spcBef>
              <a:spcAft>
                <a:spcPct val="0"/>
              </a:spcAft>
              <a:tabLst>
                <a:tab pos="361950" algn="l"/>
              </a:tabLst>
              <a:defRPr sz="2400">
                <a:solidFill>
                  <a:schemeClr val="tx1"/>
                </a:solidFill>
                <a:latin typeface="Times New Roman" pitchFamily="18" charset="0"/>
              </a:defRPr>
            </a:lvl7pPr>
            <a:lvl8pPr fontAlgn="base">
              <a:spcBef>
                <a:spcPct val="0"/>
              </a:spcBef>
              <a:spcAft>
                <a:spcPct val="0"/>
              </a:spcAft>
              <a:tabLst>
                <a:tab pos="361950" algn="l"/>
              </a:tabLst>
              <a:defRPr sz="2400">
                <a:solidFill>
                  <a:schemeClr val="tx1"/>
                </a:solidFill>
                <a:latin typeface="Times New Roman" pitchFamily="18" charset="0"/>
              </a:defRPr>
            </a:lvl8pPr>
            <a:lvl9pPr fontAlgn="base">
              <a:spcBef>
                <a:spcPct val="0"/>
              </a:spcBef>
              <a:spcAft>
                <a:spcPct val="0"/>
              </a:spcAft>
              <a:tabLst>
                <a:tab pos="361950" algn="l"/>
              </a:tabLst>
              <a:defRPr sz="2400">
                <a:solidFill>
                  <a:schemeClr val="tx1"/>
                </a:solidFill>
                <a:latin typeface="Times New Roman" pitchFamily="18" charset="0"/>
              </a:defRPr>
            </a:lvl9pPr>
          </a:lstStyle>
          <a:p>
            <a:pPr marL="0" marR="0" lvl="0" indent="0" algn="l" defTabSz="914400" eaLnBrk="1" fontAlgn="base" latinLnBrk="0" hangingPunct="1">
              <a:lnSpc>
                <a:spcPct val="100000"/>
              </a:lnSpc>
              <a:spcBef>
                <a:spcPct val="0"/>
              </a:spcBef>
              <a:spcAft>
                <a:spcPct val="0"/>
              </a:spcAft>
              <a:buClrTx/>
              <a:buSzTx/>
              <a:buFontTx/>
              <a:buNone/>
              <a:tabLst>
                <a:tab pos="361950" algn="l"/>
              </a:tabLst>
              <a:defRPr/>
            </a:pPr>
            <a:r>
              <a:rPr kumimoji="0" lang="tr-TR" sz="2400" b="1" i="0" u="none" strike="noStrike" kern="0" cap="none" spc="0" normalizeH="0" baseline="0" noProof="0" dirty="0" smtClean="0">
                <a:ln>
                  <a:noFill/>
                </a:ln>
                <a:solidFill>
                  <a:srgbClr val="000000"/>
                </a:solidFill>
                <a:effectLst/>
                <a:uLnTx/>
                <a:uFillTx/>
                <a:latin typeface="Times New Roman" pitchFamily="18" charset="0"/>
              </a:rPr>
              <a:t>	</a:t>
            </a:r>
            <a:r>
              <a:rPr kumimoji="0" lang="tr-TR" sz="2800" b="1" i="0" u="sng" strike="noStrike" kern="0" cap="none" spc="0" normalizeH="0" baseline="0" noProof="0" dirty="0" smtClean="0">
                <a:ln>
                  <a:noFill/>
                </a:ln>
                <a:solidFill>
                  <a:srgbClr val="00CC99">
                    <a:lumMod val="75000"/>
                  </a:srgbClr>
                </a:solidFill>
                <a:effectLst/>
                <a:uLnTx/>
                <a:uFillTx/>
                <a:latin typeface="Times New Roman" pitchFamily="18" charset="0"/>
              </a:rPr>
              <a:t>Çözüm</a:t>
            </a:r>
            <a:endParaRPr kumimoji="0" lang="tr-TR" sz="2800" b="1" i="0" u="none" strike="noStrike" kern="0" cap="none" spc="0" normalizeH="0" baseline="0" noProof="0" dirty="0" smtClean="0">
              <a:ln>
                <a:noFill/>
              </a:ln>
              <a:solidFill>
                <a:srgbClr val="00CC99">
                  <a:lumMod val="75000"/>
                </a:srgbClr>
              </a:solidFill>
              <a:effectLst/>
              <a:uLnTx/>
              <a:uFillTx/>
              <a:latin typeface="Times New Roman" pitchFamily="18" charset="0"/>
            </a:endParaRPr>
          </a:p>
          <a:p>
            <a:pPr marL="0" marR="0" lvl="0" indent="0" algn="l" defTabSz="914400" eaLnBrk="1" fontAlgn="base" latinLnBrk="0" hangingPunct="1">
              <a:lnSpc>
                <a:spcPct val="100000"/>
              </a:lnSpc>
              <a:spcBef>
                <a:spcPct val="0"/>
              </a:spcBef>
              <a:spcAft>
                <a:spcPct val="0"/>
              </a:spcAft>
              <a:buClrTx/>
              <a:buSzTx/>
              <a:buFontTx/>
              <a:buNone/>
              <a:tabLst>
                <a:tab pos="361950" algn="l"/>
              </a:tabLst>
              <a:defRPr/>
            </a:pPr>
            <a:r>
              <a:rPr kumimoji="0" lang="tr-TR" sz="2400" b="1" i="0" u="none" strike="noStrike" kern="0" cap="none" spc="0" normalizeH="0" baseline="0" noProof="0" dirty="0" smtClean="0">
                <a:ln>
                  <a:noFill/>
                </a:ln>
                <a:solidFill>
                  <a:srgbClr val="000000"/>
                </a:solidFill>
                <a:effectLst/>
                <a:uLnTx/>
                <a:uFillTx/>
                <a:latin typeface="Times New Roman" pitchFamily="18" charset="0"/>
              </a:rPr>
              <a:t>	</a:t>
            </a:r>
            <a:r>
              <a:rPr kumimoji="0" lang="tr-TR" sz="2400" b="1" i="0" u="none" strike="noStrike" kern="0" cap="none" spc="0" normalizeH="0" baseline="0" noProof="0" dirty="0" smtClean="0">
                <a:ln>
                  <a:noFill/>
                </a:ln>
                <a:solidFill>
                  <a:srgbClr val="FF3300"/>
                </a:solidFill>
                <a:effectLst/>
                <a:uLnTx/>
                <a:uFillTx/>
                <a:latin typeface="Times New Roman" pitchFamily="18" charset="0"/>
              </a:rPr>
              <a:t>Liste yöntemi ile;</a:t>
            </a:r>
            <a:endParaRPr kumimoji="0" lang="tr-TR" sz="2400" b="1" i="0" u="none" strike="noStrike" kern="0" cap="none" spc="0" normalizeH="0" baseline="0" noProof="0" dirty="0" smtClean="0">
              <a:ln>
                <a:noFill/>
              </a:ln>
              <a:solidFill>
                <a:srgbClr val="000000"/>
              </a:solidFill>
              <a:effectLst/>
              <a:uLnTx/>
              <a:uFillTx/>
              <a:latin typeface="Times New Roman" pitchFamily="18" charset="0"/>
            </a:endParaRPr>
          </a:p>
          <a:p>
            <a:pPr marL="0" marR="0" lvl="0" indent="0" algn="l" defTabSz="914400" eaLnBrk="1" fontAlgn="base" latinLnBrk="0" hangingPunct="1">
              <a:lnSpc>
                <a:spcPct val="100000"/>
              </a:lnSpc>
              <a:spcBef>
                <a:spcPct val="0"/>
              </a:spcBef>
              <a:spcAft>
                <a:spcPct val="0"/>
              </a:spcAft>
              <a:buClrTx/>
              <a:buSzTx/>
              <a:buFontTx/>
              <a:buNone/>
              <a:tabLst>
                <a:tab pos="361950" algn="l"/>
              </a:tabLst>
              <a:defRPr/>
            </a:pPr>
            <a:r>
              <a:rPr kumimoji="0" lang="tr-TR" sz="2400" b="1" i="0" u="none" strike="noStrike" kern="0" cap="none" spc="0" normalizeH="0" baseline="0" noProof="0" dirty="0" smtClean="0">
                <a:ln>
                  <a:noFill/>
                </a:ln>
                <a:solidFill>
                  <a:srgbClr val="000000"/>
                </a:solidFill>
                <a:effectLst/>
                <a:uLnTx/>
                <a:uFillTx/>
                <a:latin typeface="Times New Roman" pitchFamily="18" charset="0"/>
              </a:rPr>
              <a:t>	</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    B = </a:t>
            </a:r>
            <a:r>
              <a:rPr kumimoji="0" lang="en-US"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Evren, Gamze, Gürcan</a:t>
            </a:r>
            <a:r>
              <a:rPr kumimoji="0" lang="en-US"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a:t>
            </a:r>
            <a:r>
              <a:rPr kumimoji="0" lang="en-US"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Gamze, Gürcan, Ebru, Emre</a:t>
            </a:r>
            <a:r>
              <a:rPr kumimoji="0" lang="en-US"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endPar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endParaRPr>
          </a:p>
          <a:p>
            <a:pPr marL="0" marR="0" lvl="0" indent="0" algn="l" defTabSz="914400" eaLnBrk="1" fontAlgn="base" latinLnBrk="0" hangingPunct="1">
              <a:lnSpc>
                <a:spcPct val="100000"/>
              </a:lnSpc>
              <a:spcBef>
                <a:spcPct val="0"/>
              </a:spcBef>
              <a:spcAft>
                <a:spcPct val="0"/>
              </a:spcAft>
              <a:buClrTx/>
              <a:buSzTx/>
              <a:buFontTx/>
              <a:buNone/>
              <a:tabLst>
                <a:tab pos="361950" algn="l"/>
              </a:tabLst>
              <a:defRPr/>
            </a:pP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A     B = </a:t>
            </a:r>
            <a:r>
              <a:rPr kumimoji="0" lang="en-US"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Evren, Gamze, Gürcan, Ebru, Emre</a:t>
            </a:r>
            <a:r>
              <a:rPr kumimoji="0" lang="en-US"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a:t>
            </a:r>
            <a:r>
              <a:rPr kumimoji="0" lang="tr-TR" sz="2400" b="1" i="0" u="none" strike="noStrike" kern="0" cap="none" spc="0" normalizeH="0" baseline="0" noProof="0" dirty="0" smtClean="0">
                <a:ln>
                  <a:noFill/>
                </a:ln>
                <a:solidFill>
                  <a:srgbClr val="000000"/>
                </a:solidFill>
                <a:effectLst/>
                <a:uLnTx/>
                <a:uFillTx/>
                <a:latin typeface="Times New Roman" pitchFamily="18" charset="0"/>
              </a:rPr>
              <a:t>	</a:t>
            </a:r>
          </a:p>
        </p:txBody>
      </p:sp>
      <p:sp>
        <p:nvSpPr>
          <p:cNvPr id="34" name="Rectangle 4"/>
          <p:cNvSpPr txBox="1">
            <a:spLocks noChangeArrowheads="1"/>
          </p:cNvSpPr>
          <p:nvPr/>
        </p:nvSpPr>
        <p:spPr bwMode="auto">
          <a:xfrm>
            <a:off x="395288" y="260350"/>
            <a:ext cx="1582737" cy="765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2800" b="1" i="0" u="sng" strike="noStrike" kern="0" cap="none" spc="0" normalizeH="0" baseline="0" noProof="0" smtClean="0">
                <a:ln>
                  <a:noFill/>
                </a:ln>
                <a:solidFill>
                  <a:srgbClr val="00CC99">
                    <a:lumMod val="75000"/>
                  </a:srgbClr>
                </a:solidFill>
                <a:effectLst/>
                <a:uLnTx/>
                <a:uFillTx/>
                <a:latin typeface="Times New Roman"/>
                <a:ea typeface="+mj-ea"/>
                <a:cs typeface="+mj-cs"/>
              </a:rPr>
              <a:t>Örnek </a:t>
            </a:r>
            <a:endParaRPr kumimoji="0" lang="tr-TR" sz="2800" b="1" i="0" u="sng" strike="noStrike" kern="0" cap="none" spc="0" normalizeH="0" baseline="0" noProof="0" dirty="0" smtClean="0">
              <a:ln>
                <a:noFill/>
              </a:ln>
              <a:solidFill>
                <a:srgbClr val="00CC99">
                  <a:lumMod val="75000"/>
                </a:srgbClr>
              </a:solidFill>
              <a:effectLst/>
              <a:uLnTx/>
              <a:uFillTx/>
              <a:latin typeface="Times New Roman"/>
              <a:ea typeface="+mj-ea"/>
              <a:cs typeface="+mj-cs"/>
            </a:endParaRPr>
          </a:p>
        </p:txBody>
      </p:sp>
      <p:sp>
        <p:nvSpPr>
          <p:cNvPr id="35" name="Text Box 5"/>
          <p:cNvSpPr txBox="1">
            <a:spLocks noChangeArrowheads="1"/>
          </p:cNvSpPr>
          <p:nvPr/>
        </p:nvSpPr>
        <p:spPr bwMode="auto">
          <a:xfrm>
            <a:off x="0" y="836613"/>
            <a:ext cx="8229600"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tabLst>
                <a:tab pos="361950" algn="l"/>
              </a:tabLst>
              <a:defRPr sz="2400">
                <a:solidFill>
                  <a:schemeClr val="tx1"/>
                </a:solidFill>
                <a:latin typeface="Times New Roman" pitchFamily="18" charset="0"/>
              </a:defRPr>
            </a:lvl1pPr>
            <a:lvl2pPr algn="l">
              <a:tabLst>
                <a:tab pos="361950" algn="l"/>
              </a:tabLst>
              <a:defRPr sz="2400">
                <a:solidFill>
                  <a:schemeClr val="tx1"/>
                </a:solidFill>
                <a:latin typeface="Times New Roman" pitchFamily="18" charset="0"/>
              </a:defRPr>
            </a:lvl2pPr>
            <a:lvl3pPr algn="l">
              <a:tabLst>
                <a:tab pos="361950" algn="l"/>
              </a:tabLst>
              <a:defRPr sz="2400">
                <a:solidFill>
                  <a:schemeClr val="tx1"/>
                </a:solidFill>
                <a:latin typeface="Times New Roman" pitchFamily="18" charset="0"/>
              </a:defRPr>
            </a:lvl3pPr>
            <a:lvl4pPr algn="l">
              <a:tabLst>
                <a:tab pos="361950" algn="l"/>
              </a:tabLst>
              <a:defRPr sz="2400">
                <a:solidFill>
                  <a:schemeClr val="tx1"/>
                </a:solidFill>
                <a:latin typeface="Times New Roman" pitchFamily="18" charset="0"/>
              </a:defRPr>
            </a:lvl4pPr>
            <a:lvl5pPr algn="l">
              <a:tabLst>
                <a:tab pos="361950" algn="l"/>
              </a:tabLst>
              <a:defRPr sz="2400">
                <a:solidFill>
                  <a:schemeClr val="tx1"/>
                </a:solidFill>
                <a:latin typeface="Times New Roman" pitchFamily="18" charset="0"/>
              </a:defRPr>
            </a:lvl5pPr>
            <a:lvl6pPr fontAlgn="base">
              <a:spcBef>
                <a:spcPct val="0"/>
              </a:spcBef>
              <a:spcAft>
                <a:spcPct val="0"/>
              </a:spcAft>
              <a:tabLst>
                <a:tab pos="361950" algn="l"/>
              </a:tabLst>
              <a:defRPr sz="2400">
                <a:solidFill>
                  <a:schemeClr val="tx1"/>
                </a:solidFill>
                <a:latin typeface="Times New Roman" pitchFamily="18" charset="0"/>
              </a:defRPr>
            </a:lvl6pPr>
            <a:lvl7pPr fontAlgn="base">
              <a:spcBef>
                <a:spcPct val="0"/>
              </a:spcBef>
              <a:spcAft>
                <a:spcPct val="0"/>
              </a:spcAft>
              <a:tabLst>
                <a:tab pos="361950" algn="l"/>
              </a:tabLst>
              <a:defRPr sz="2400">
                <a:solidFill>
                  <a:schemeClr val="tx1"/>
                </a:solidFill>
                <a:latin typeface="Times New Roman" pitchFamily="18" charset="0"/>
              </a:defRPr>
            </a:lvl7pPr>
            <a:lvl8pPr fontAlgn="base">
              <a:spcBef>
                <a:spcPct val="0"/>
              </a:spcBef>
              <a:spcAft>
                <a:spcPct val="0"/>
              </a:spcAft>
              <a:tabLst>
                <a:tab pos="361950" algn="l"/>
              </a:tabLst>
              <a:defRPr sz="2400">
                <a:solidFill>
                  <a:schemeClr val="tx1"/>
                </a:solidFill>
                <a:latin typeface="Times New Roman" pitchFamily="18" charset="0"/>
              </a:defRPr>
            </a:lvl8pPr>
            <a:lvl9pPr fontAlgn="base">
              <a:spcBef>
                <a:spcPct val="0"/>
              </a:spcBef>
              <a:spcAft>
                <a:spcPct val="0"/>
              </a:spcAft>
              <a:tabLst>
                <a:tab pos="361950" algn="l"/>
              </a:tabLst>
              <a:defRPr sz="2400">
                <a:solidFill>
                  <a:schemeClr val="tx1"/>
                </a:solidFill>
                <a:latin typeface="Times New Roman" pitchFamily="18" charset="0"/>
              </a:defRPr>
            </a:lvl9pPr>
          </a:lstStyle>
          <a:p>
            <a:pPr marL="0" marR="0" lvl="0" indent="0" algn="l" defTabSz="914400" eaLnBrk="1" fontAlgn="base" latinLnBrk="0" hangingPunct="1">
              <a:lnSpc>
                <a:spcPct val="100000"/>
              </a:lnSpc>
              <a:spcBef>
                <a:spcPct val="0"/>
              </a:spcBef>
              <a:spcAft>
                <a:spcPct val="0"/>
              </a:spcAft>
              <a:buClrTx/>
              <a:buSzTx/>
              <a:buFontTx/>
              <a:buNone/>
              <a:tabLst>
                <a:tab pos="361950" algn="l"/>
              </a:tabLst>
              <a:defRPr/>
            </a:pPr>
            <a:r>
              <a:rPr kumimoji="0" lang="tr-TR" sz="2400" b="1" i="0" u="none" strike="noStrike" kern="0" cap="none" spc="0" normalizeH="0" baseline="0" noProof="0" dirty="0" smtClean="0">
                <a:ln>
                  <a:noFill/>
                </a:ln>
                <a:solidFill>
                  <a:srgbClr val="000000"/>
                </a:solidFill>
                <a:effectLst/>
                <a:uLnTx/>
                <a:uFillTx/>
                <a:latin typeface="Times New Roman" pitchFamily="18" charset="0"/>
              </a:rPr>
              <a:t>	</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 </a:t>
            </a:r>
            <a:r>
              <a:rPr kumimoji="0" lang="en-US"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Evren, Gamze, Gürcan</a:t>
            </a:r>
            <a:r>
              <a:rPr kumimoji="0" lang="en-US"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endPar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endParaRPr>
          </a:p>
          <a:p>
            <a:pPr marL="0" marR="0" lvl="0" indent="0" algn="l" defTabSz="914400" eaLnBrk="1" fontAlgn="base" latinLnBrk="0" hangingPunct="1">
              <a:lnSpc>
                <a:spcPct val="100000"/>
              </a:lnSpc>
              <a:spcBef>
                <a:spcPct val="0"/>
              </a:spcBef>
              <a:spcAft>
                <a:spcPct val="0"/>
              </a:spcAft>
              <a:buClrTx/>
              <a:buSzTx/>
              <a:buFontTx/>
              <a:buNone/>
              <a:tabLst>
                <a:tab pos="361950" algn="l"/>
              </a:tabLst>
              <a:defRPr/>
            </a:pP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B= </a:t>
            </a:r>
            <a:r>
              <a:rPr kumimoji="0" lang="en-US"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Gamze, Gürcan, Ebru, Emre</a:t>
            </a:r>
            <a:r>
              <a:rPr kumimoji="0" lang="en-US"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kümelerinin birleşim 	kümesini, liste biçiminde ve </a:t>
            </a:r>
            <a:r>
              <a:rPr kumimoji="0" lang="tr-TR" sz="2400" b="1" i="0" u="none" strike="noStrike" kern="0" cap="none" spc="0" normalizeH="0" baseline="0" noProof="0" dirty="0" err="1" smtClean="0">
                <a:ln>
                  <a:noFill/>
                </a:ln>
                <a:solidFill>
                  <a:srgbClr val="00CC99">
                    <a:lumMod val="60000"/>
                    <a:lumOff val="40000"/>
                  </a:srgbClr>
                </a:solidFill>
                <a:effectLst/>
                <a:uLnTx/>
                <a:uFillTx/>
                <a:latin typeface="Times New Roman" pitchFamily="18" charset="0"/>
              </a:rPr>
              <a:t>venn</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şeması ile gösterelim.</a:t>
            </a:r>
          </a:p>
          <a:p>
            <a:pPr marL="0" marR="0" lvl="0" indent="0" algn="l" defTabSz="914400" eaLnBrk="1" fontAlgn="base" latinLnBrk="0" hangingPunct="1">
              <a:lnSpc>
                <a:spcPct val="100000"/>
              </a:lnSpc>
              <a:spcBef>
                <a:spcPct val="0"/>
              </a:spcBef>
              <a:spcAft>
                <a:spcPct val="0"/>
              </a:spcAft>
              <a:buClrTx/>
              <a:buSzTx/>
              <a:buFontTx/>
              <a:buNone/>
              <a:tabLst>
                <a:tab pos="361950" algn="l"/>
              </a:tabLst>
              <a:defRPr/>
            </a:pPr>
            <a:endParaRPr kumimoji="0" lang="tr-TR" sz="2400" b="1" i="0" u="none" strike="noStrike" kern="0" cap="none" spc="0" normalizeH="0" baseline="0" noProof="0" dirty="0" smtClean="0">
              <a:ln>
                <a:noFill/>
              </a:ln>
              <a:solidFill>
                <a:srgbClr val="000000"/>
              </a:solidFill>
              <a:effectLst/>
              <a:uLnTx/>
              <a:uFillTx/>
              <a:latin typeface="Times New Roman" pitchFamily="18" charset="0"/>
            </a:endParaRPr>
          </a:p>
        </p:txBody>
      </p:sp>
      <p:sp>
        <p:nvSpPr>
          <p:cNvPr id="36" name="Text Box 8"/>
          <p:cNvSpPr txBox="1">
            <a:spLocks noChangeArrowheads="1"/>
          </p:cNvSpPr>
          <p:nvPr/>
        </p:nvSpPr>
        <p:spPr bwMode="auto">
          <a:xfrm rot="10800000">
            <a:off x="4643438" y="2924175"/>
            <a:ext cx="43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a:solidFill>
                  <a:srgbClr val="000000"/>
                </a:solidFill>
                <a:latin typeface="Times New Roman" pitchFamily="18" charset="0"/>
              </a:rPr>
              <a:t>∩</a:t>
            </a:r>
          </a:p>
        </p:txBody>
      </p:sp>
      <p:sp>
        <p:nvSpPr>
          <p:cNvPr id="37" name="Text Box 7"/>
          <p:cNvSpPr txBox="1">
            <a:spLocks noChangeArrowheads="1"/>
          </p:cNvSpPr>
          <p:nvPr/>
        </p:nvSpPr>
        <p:spPr bwMode="auto">
          <a:xfrm rot="10800000">
            <a:off x="738188" y="2852738"/>
            <a:ext cx="304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a:solidFill>
                  <a:srgbClr val="000000"/>
                </a:solidFill>
                <a:latin typeface="Times New Roman" pitchFamily="18" charset="0"/>
              </a:rPr>
              <a:t>∩</a:t>
            </a:r>
          </a:p>
        </p:txBody>
      </p:sp>
      <p:sp>
        <p:nvSpPr>
          <p:cNvPr id="38" name="Text Box 10"/>
          <p:cNvSpPr txBox="1">
            <a:spLocks noChangeArrowheads="1"/>
          </p:cNvSpPr>
          <p:nvPr/>
        </p:nvSpPr>
        <p:spPr bwMode="auto">
          <a:xfrm rot="10800000">
            <a:off x="611188" y="3213100"/>
            <a:ext cx="4349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a:solidFill>
                  <a:srgbClr val="000000"/>
                </a:solidFill>
                <a:latin typeface="Times New Roman" pitchFamily="18" charset="0"/>
              </a:rPr>
              <a:t>∩</a:t>
            </a:r>
          </a:p>
        </p:txBody>
      </p:sp>
      <p:sp>
        <p:nvSpPr>
          <p:cNvPr id="39" name="Text Box 12"/>
          <p:cNvSpPr txBox="1">
            <a:spLocks noChangeArrowheads="1"/>
          </p:cNvSpPr>
          <p:nvPr/>
        </p:nvSpPr>
        <p:spPr bwMode="auto">
          <a:xfrm>
            <a:off x="323850" y="3716338"/>
            <a:ext cx="266541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tabLst>
                <a:tab pos="276225" algn="l"/>
              </a:tabLst>
              <a:defRPr sz="2400">
                <a:solidFill>
                  <a:schemeClr val="tx1"/>
                </a:solidFill>
                <a:latin typeface="Times New Roman" pitchFamily="18" charset="0"/>
              </a:defRPr>
            </a:lvl1pPr>
            <a:lvl2pPr algn="l">
              <a:tabLst>
                <a:tab pos="276225" algn="l"/>
              </a:tabLst>
              <a:defRPr sz="2400">
                <a:solidFill>
                  <a:schemeClr val="tx1"/>
                </a:solidFill>
                <a:latin typeface="Times New Roman" pitchFamily="18" charset="0"/>
              </a:defRPr>
            </a:lvl2pPr>
            <a:lvl3pPr algn="l">
              <a:tabLst>
                <a:tab pos="276225" algn="l"/>
              </a:tabLst>
              <a:defRPr sz="2400">
                <a:solidFill>
                  <a:schemeClr val="tx1"/>
                </a:solidFill>
                <a:latin typeface="Times New Roman" pitchFamily="18" charset="0"/>
              </a:defRPr>
            </a:lvl3pPr>
            <a:lvl4pPr algn="l">
              <a:tabLst>
                <a:tab pos="276225" algn="l"/>
              </a:tabLst>
              <a:defRPr sz="2400">
                <a:solidFill>
                  <a:schemeClr val="tx1"/>
                </a:solidFill>
                <a:latin typeface="Times New Roman" pitchFamily="18" charset="0"/>
              </a:defRPr>
            </a:lvl4pPr>
            <a:lvl5pPr algn="l">
              <a:tabLst>
                <a:tab pos="276225" algn="l"/>
              </a:tabLst>
              <a:defRPr sz="2400">
                <a:solidFill>
                  <a:schemeClr val="tx1"/>
                </a:solidFill>
                <a:latin typeface="Times New Roman" pitchFamily="18" charset="0"/>
              </a:defRPr>
            </a:lvl5pPr>
            <a:lvl6pPr fontAlgn="base">
              <a:spcBef>
                <a:spcPct val="0"/>
              </a:spcBef>
              <a:spcAft>
                <a:spcPct val="0"/>
              </a:spcAft>
              <a:tabLst>
                <a:tab pos="276225" algn="l"/>
              </a:tabLst>
              <a:defRPr sz="2400">
                <a:solidFill>
                  <a:schemeClr val="tx1"/>
                </a:solidFill>
                <a:latin typeface="Times New Roman" pitchFamily="18" charset="0"/>
              </a:defRPr>
            </a:lvl6pPr>
            <a:lvl7pPr fontAlgn="base">
              <a:spcBef>
                <a:spcPct val="0"/>
              </a:spcBef>
              <a:spcAft>
                <a:spcPct val="0"/>
              </a:spcAft>
              <a:tabLst>
                <a:tab pos="276225" algn="l"/>
              </a:tabLst>
              <a:defRPr sz="2400">
                <a:solidFill>
                  <a:schemeClr val="tx1"/>
                </a:solidFill>
                <a:latin typeface="Times New Roman" pitchFamily="18" charset="0"/>
              </a:defRPr>
            </a:lvl7pPr>
            <a:lvl8pPr fontAlgn="base">
              <a:spcBef>
                <a:spcPct val="0"/>
              </a:spcBef>
              <a:spcAft>
                <a:spcPct val="0"/>
              </a:spcAft>
              <a:tabLst>
                <a:tab pos="276225" algn="l"/>
              </a:tabLst>
              <a:defRPr sz="2400">
                <a:solidFill>
                  <a:schemeClr val="tx1"/>
                </a:solidFill>
                <a:latin typeface="Times New Roman" pitchFamily="18" charset="0"/>
              </a:defRPr>
            </a:lvl8pPr>
            <a:lvl9pPr fontAlgn="base">
              <a:spcBef>
                <a:spcPct val="0"/>
              </a:spcBef>
              <a:spcAft>
                <a:spcPct val="0"/>
              </a:spcAft>
              <a:tabLst>
                <a:tab pos="276225" algn="l"/>
              </a:tabLst>
              <a:defRPr sz="2400">
                <a:solidFill>
                  <a:schemeClr val="tx1"/>
                </a:solidFill>
                <a:latin typeface="Times New Roman" pitchFamily="18" charset="0"/>
              </a:defRPr>
            </a:lvl9pPr>
          </a:lstStyle>
          <a:p>
            <a:pPr marL="0" marR="0" lvl="0" indent="0" algn="l" defTabSz="914400" eaLnBrk="1" fontAlgn="base" latinLnBrk="0" hangingPunct="1">
              <a:lnSpc>
                <a:spcPct val="100000"/>
              </a:lnSpc>
              <a:spcBef>
                <a:spcPct val="50000"/>
              </a:spcBef>
              <a:spcAft>
                <a:spcPct val="0"/>
              </a:spcAft>
              <a:buClrTx/>
              <a:buSzTx/>
              <a:buFontTx/>
              <a:buNone/>
              <a:tabLst>
                <a:tab pos="276225" algn="l"/>
              </a:tabLst>
              <a:defRPr/>
            </a:pPr>
            <a:r>
              <a:rPr kumimoji="0" lang="tr-TR" sz="2400" b="1" i="0" u="none" strike="noStrike" kern="0" cap="none" spc="0" normalizeH="0" baseline="0" noProof="0" smtClean="0">
                <a:ln>
                  <a:noFill/>
                </a:ln>
                <a:solidFill>
                  <a:srgbClr val="000000"/>
                </a:solidFill>
                <a:effectLst/>
                <a:uLnTx/>
                <a:uFillTx/>
                <a:latin typeface="Times New Roman" pitchFamily="18" charset="0"/>
              </a:rPr>
              <a:t>	</a:t>
            </a:r>
            <a:r>
              <a:rPr kumimoji="0" lang="tr-TR" sz="2400" b="1" i="0" u="none" strike="noStrike" kern="0" cap="none" spc="0" normalizeH="0" baseline="0" noProof="0" smtClean="0">
                <a:ln>
                  <a:noFill/>
                </a:ln>
                <a:solidFill>
                  <a:srgbClr val="FF3300"/>
                </a:solidFill>
                <a:effectLst/>
                <a:uLnTx/>
                <a:uFillTx/>
                <a:latin typeface="Times New Roman" pitchFamily="18" charset="0"/>
              </a:rPr>
              <a:t>Venn şeması ile;</a:t>
            </a:r>
            <a:endParaRPr kumimoji="0" lang="tr-TR" sz="2400" b="1" i="0" u="none" strike="noStrike" kern="0" cap="none" spc="0" normalizeH="0" baseline="0" noProof="0" smtClean="0">
              <a:ln>
                <a:noFill/>
              </a:ln>
              <a:solidFill>
                <a:srgbClr val="000000"/>
              </a:solidFill>
              <a:effectLst/>
              <a:uLnTx/>
              <a:uFillTx/>
              <a:latin typeface="Times New Roman" pitchFamily="18" charset="0"/>
            </a:endParaRPr>
          </a:p>
        </p:txBody>
      </p:sp>
      <p:sp>
        <p:nvSpPr>
          <p:cNvPr id="40" name="Text Box 27"/>
          <p:cNvSpPr txBox="1">
            <a:spLocks noChangeArrowheads="1"/>
          </p:cNvSpPr>
          <p:nvPr/>
        </p:nvSpPr>
        <p:spPr bwMode="auto">
          <a:xfrm>
            <a:off x="250825" y="4294188"/>
            <a:ext cx="511175"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A</a:t>
            </a:r>
          </a:p>
        </p:txBody>
      </p:sp>
      <p:sp>
        <p:nvSpPr>
          <p:cNvPr id="41" name="Text Box 28"/>
          <p:cNvSpPr txBox="1">
            <a:spLocks noChangeArrowheads="1"/>
          </p:cNvSpPr>
          <p:nvPr/>
        </p:nvSpPr>
        <p:spPr bwMode="auto">
          <a:xfrm>
            <a:off x="4924425" y="4221163"/>
            <a:ext cx="511175"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B</a:t>
            </a:r>
          </a:p>
        </p:txBody>
      </p:sp>
      <p:sp>
        <p:nvSpPr>
          <p:cNvPr id="42" name="Oval 30"/>
          <p:cNvSpPr>
            <a:spLocks noChangeArrowheads="1"/>
          </p:cNvSpPr>
          <p:nvPr/>
        </p:nvSpPr>
        <p:spPr bwMode="auto">
          <a:xfrm>
            <a:off x="5867400" y="4292600"/>
            <a:ext cx="2952750" cy="165735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43" name="Text Box 26"/>
          <p:cNvSpPr txBox="1">
            <a:spLocks noChangeArrowheads="1"/>
          </p:cNvSpPr>
          <p:nvPr/>
        </p:nvSpPr>
        <p:spPr bwMode="auto">
          <a:xfrm>
            <a:off x="1852613" y="4367213"/>
            <a:ext cx="366712"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tr-TR" sz="2400" b="1">
              <a:solidFill>
                <a:srgbClr val="000000"/>
              </a:solidFill>
              <a:latin typeface="Times New Roman" pitchFamily="18" charset="0"/>
            </a:endParaRPr>
          </a:p>
        </p:txBody>
      </p:sp>
      <p:sp>
        <p:nvSpPr>
          <p:cNvPr id="44" name="Oval 21"/>
          <p:cNvSpPr>
            <a:spLocks noChangeArrowheads="1"/>
          </p:cNvSpPr>
          <p:nvPr/>
        </p:nvSpPr>
        <p:spPr bwMode="auto">
          <a:xfrm>
            <a:off x="539750" y="4367213"/>
            <a:ext cx="3413125" cy="1655762"/>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45" name="Oval 14"/>
          <p:cNvSpPr>
            <a:spLocks noChangeArrowheads="1"/>
          </p:cNvSpPr>
          <p:nvPr/>
        </p:nvSpPr>
        <p:spPr bwMode="auto">
          <a:xfrm>
            <a:off x="2000250" y="4438650"/>
            <a:ext cx="3413125" cy="1655763"/>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46" name="Text Box 16"/>
          <p:cNvSpPr txBox="1">
            <a:spLocks noChangeArrowheads="1"/>
          </p:cNvSpPr>
          <p:nvPr/>
        </p:nvSpPr>
        <p:spPr bwMode="auto">
          <a:xfrm>
            <a:off x="4110038" y="4799013"/>
            <a:ext cx="1033462"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Emre </a:t>
            </a:r>
          </a:p>
        </p:txBody>
      </p:sp>
      <p:sp>
        <p:nvSpPr>
          <p:cNvPr id="47" name="Text Box 17"/>
          <p:cNvSpPr txBox="1">
            <a:spLocks noChangeArrowheads="1"/>
          </p:cNvSpPr>
          <p:nvPr/>
        </p:nvSpPr>
        <p:spPr bwMode="auto">
          <a:xfrm>
            <a:off x="4110038" y="5375275"/>
            <a:ext cx="995362"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Ebru </a:t>
            </a:r>
          </a:p>
        </p:txBody>
      </p:sp>
      <p:sp>
        <p:nvSpPr>
          <p:cNvPr id="48" name="Text Box 24"/>
          <p:cNvSpPr txBox="1">
            <a:spLocks noChangeArrowheads="1"/>
          </p:cNvSpPr>
          <p:nvPr/>
        </p:nvSpPr>
        <p:spPr bwMode="auto">
          <a:xfrm>
            <a:off x="758825" y="4870450"/>
            <a:ext cx="11366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Evren </a:t>
            </a:r>
          </a:p>
        </p:txBody>
      </p:sp>
      <p:sp>
        <p:nvSpPr>
          <p:cNvPr id="49" name="Text Box 34"/>
          <p:cNvSpPr txBox="1">
            <a:spLocks noChangeArrowheads="1"/>
          </p:cNvSpPr>
          <p:nvPr/>
        </p:nvSpPr>
        <p:spPr bwMode="auto">
          <a:xfrm>
            <a:off x="7662863" y="4725988"/>
            <a:ext cx="11207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Evren </a:t>
            </a:r>
          </a:p>
        </p:txBody>
      </p:sp>
      <p:sp>
        <p:nvSpPr>
          <p:cNvPr id="50" name="Text Box 36"/>
          <p:cNvSpPr txBox="1">
            <a:spLocks noChangeArrowheads="1"/>
          </p:cNvSpPr>
          <p:nvPr/>
        </p:nvSpPr>
        <p:spPr bwMode="auto">
          <a:xfrm>
            <a:off x="6799263" y="4365625"/>
            <a:ext cx="11525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Emre </a:t>
            </a:r>
          </a:p>
        </p:txBody>
      </p:sp>
      <p:sp>
        <p:nvSpPr>
          <p:cNvPr id="51" name="Text Box 37"/>
          <p:cNvSpPr txBox="1">
            <a:spLocks noChangeArrowheads="1"/>
          </p:cNvSpPr>
          <p:nvPr/>
        </p:nvSpPr>
        <p:spPr bwMode="auto">
          <a:xfrm>
            <a:off x="7451725" y="5300663"/>
            <a:ext cx="9810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Ebru </a:t>
            </a:r>
          </a:p>
        </p:txBody>
      </p:sp>
      <p:sp>
        <p:nvSpPr>
          <p:cNvPr id="52" name="Text Box 38"/>
          <p:cNvSpPr txBox="1">
            <a:spLocks noChangeArrowheads="1"/>
          </p:cNvSpPr>
          <p:nvPr/>
        </p:nvSpPr>
        <p:spPr bwMode="auto">
          <a:xfrm>
            <a:off x="5862638" y="4799013"/>
            <a:ext cx="15128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Gürcan  </a:t>
            </a:r>
          </a:p>
        </p:txBody>
      </p:sp>
      <p:sp>
        <p:nvSpPr>
          <p:cNvPr id="53" name="Text Box 39"/>
          <p:cNvSpPr txBox="1">
            <a:spLocks noChangeArrowheads="1"/>
          </p:cNvSpPr>
          <p:nvPr/>
        </p:nvSpPr>
        <p:spPr bwMode="auto">
          <a:xfrm>
            <a:off x="6294438" y="5302250"/>
            <a:ext cx="1230312"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Gamze  </a:t>
            </a:r>
          </a:p>
        </p:txBody>
      </p:sp>
      <p:sp>
        <p:nvSpPr>
          <p:cNvPr id="54" name="Text Box 42"/>
          <p:cNvSpPr txBox="1">
            <a:spLocks noChangeArrowheads="1"/>
          </p:cNvSpPr>
          <p:nvPr/>
        </p:nvSpPr>
        <p:spPr bwMode="auto">
          <a:xfrm>
            <a:off x="6083300" y="6021388"/>
            <a:ext cx="25209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400" b="1" dirty="0">
                <a:solidFill>
                  <a:srgbClr val="00CC99">
                    <a:lumMod val="60000"/>
                    <a:lumOff val="40000"/>
                  </a:srgbClr>
                </a:solidFill>
                <a:latin typeface="Times New Roman" pitchFamily="18" charset="0"/>
              </a:rPr>
              <a:t>A     B</a:t>
            </a:r>
          </a:p>
        </p:txBody>
      </p:sp>
      <p:sp>
        <p:nvSpPr>
          <p:cNvPr id="55" name="Text Box 43"/>
          <p:cNvSpPr txBox="1">
            <a:spLocks noChangeArrowheads="1"/>
          </p:cNvSpPr>
          <p:nvPr/>
        </p:nvSpPr>
        <p:spPr bwMode="auto">
          <a:xfrm rot="10800000">
            <a:off x="7307263" y="6021388"/>
            <a:ext cx="28733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400" b="1">
                <a:solidFill>
                  <a:srgbClr val="000000"/>
                </a:solidFill>
                <a:latin typeface="Times New Roman" pitchFamily="18" charset="0"/>
              </a:rPr>
              <a:t>∩</a:t>
            </a:r>
          </a:p>
        </p:txBody>
      </p:sp>
      <p:sp>
        <p:nvSpPr>
          <p:cNvPr id="56" name="AutoShape 50">
            <a:hlinkClick r:id="rId2" action="ppaction://hlinksldjump" highlightClick="1"/>
          </p:cNvPr>
          <p:cNvSpPr>
            <a:spLocks noChangeArrowheads="1"/>
          </p:cNvSpPr>
          <p:nvPr/>
        </p:nvSpPr>
        <p:spPr bwMode="auto">
          <a:xfrm>
            <a:off x="8712200" y="6308725"/>
            <a:ext cx="360363" cy="360363"/>
          </a:xfrm>
          <a:prstGeom prst="actionButtonForwardNext">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CC0000"/>
              </a:solidFill>
              <a:latin typeface="Times New Roman" pitchFamily="18" charset="0"/>
            </a:endParaRPr>
          </a:p>
        </p:txBody>
      </p:sp>
      <p:pic>
        <p:nvPicPr>
          <p:cNvPr id="57" name="Picture 52" descr="tommy"/>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591550" y="5734050"/>
            <a:ext cx="552450" cy="39052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8" name="Group 55"/>
          <p:cNvGrpSpPr>
            <a:grpSpLocks/>
          </p:cNvGrpSpPr>
          <p:nvPr/>
        </p:nvGrpSpPr>
        <p:grpSpPr bwMode="auto">
          <a:xfrm>
            <a:off x="1979613" y="4437063"/>
            <a:ext cx="1944687" cy="1585912"/>
            <a:chOff x="1247" y="2795"/>
            <a:chExt cx="1225" cy="999"/>
          </a:xfrm>
        </p:grpSpPr>
        <p:sp>
          <p:nvSpPr>
            <p:cNvPr id="59" name="Oval 53"/>
            <p:cNvSpPr>
              <a:spLocks noChangeArrowheads="1"/>
            </p:cNvSpPr>
            <p:nvPr/>
          </p:nvSpPr>
          <p:spPr bwMode="auto">
            <a:xfrm>
              <a:off x="1247" y="2795"/>
              <a:ext cx="1225" cy="999"/>
            </a:xfrm>
            <a:prstGeom prst="ellipse">
              <a:avLst/>
            </a:prstGeom>
            <a:solidFill>
              <a:srgbClr val="FF9933"/>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60" name="Text Box 18"/>
            <p:cNvSpPr txBox="1">
              <a:spLocks noChangeArrowheads="1"/>
            </p:cNvSpPr>
            <p:nvPr/>
          </p:nvSpPr>
          <p:spPr bwMode="auto">
            <a:xfrm>
              <a:off x="1428" y="2945"/>
              <a:ext cx="907"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Char char="•"/>
                <a:tabLst/>
                <a:defRPr/>
              </a:pPr>
              <a:r>
                <a:rPr kumimoji="0" lang="tr-TR" sz="2400" b="1" i="0" u="none" strike="noStrike" kern="0" cap="none" spc="0" normalizeH="0" baseline="0" noProof="0" smtClean="0">
                  <a:ln>
                    <a:noFill/>
                  </a:ln>
                  <a:solidFill>
                    <a:srgbClr val="000000"/>
                  </a:solidFill>
                  <a:effectLst/>
                  <a:uLnTx/>
                  <a:uFillTx/>
                  <a:latin typeface="Times New Roman" pitchFamily="18" charset="0"/>
                </a:rPr>
                <a:t>Gamze  </a:t>
              </a:r>
            </a:p>
          </p:txBody>
        </p:sp>
        <p:sp>
          <p:nvSpPr>
            <p:cNvPr id="61" name="Text Box 19"/>
            <p:cNvSpPr txBox="1">
              <a:spLocks noChangeArrowheads="1"/>
            </p:cNvSpPr>
            <p:nvPr/>
          </p:nvSpPr>
          <p:spPr bwMode="auto">
            <a:xfrm>
              <a:off x="1429" y="3294"/>
              <a:ext cx="820"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Char char="•"/>
                <a:tabLst/>
                <a:defRPr/>
              </a:pPr>
              <a:r>
                <a:rPr kumimoji="0" lang="tr-TR" sz="2400" b="1" i="0" u="none" strike="noStrike" kern="0" cap="none" spc="0" normalizeH="0" baseline="0" noProof="0" smtClean="0">
                  <a:ln>
                    <a:noFill/>
                  </a:ln>
                  <a:solidFill>
                    <a:srgbClr val="000000"/>
                  </a:solidFill>
                  <a:effectLst/>
                  <a:uLnTx/>
                  <a:uFillTx/>
                  <a:latin typeface="Times New Roman" pitchFamily="18" charset="0"/>
                </a:rPr>
                <a:t>Gürcan </a:t>
              </a:r>
            </a:p>
          </p:txBody>
        </p:sp>
      </p:grpSp>
    </p:spTree>
    <p:extLst>
      <p:ext uri="{BB962C8B-B14F-4D97-AF65-F5344CB8AC3E}">
        <p14:creationId xmlns:p14="http://schemas.microsoft.com/office/powerpoint/2010/main" xmlns="" val="2670034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7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5"/>
                                        </p:tgtEl>
                                        <p:attrNameLst>
                                          <p:attrName>ppt_y</p:attrName>
                                        </p:attrNameLst>
                                      </p:cBhvr>
                                      <p:tavLst>
                                        <p:tav tm="0">
                                          <p:val>
                                            <p:strVal val="#ppt_y"/>
                                          </p:val>
                                        </p:tav>
                                        <p:tav tm="100000">
                                          <p:val>
                                            <p:strVal val="#ppt_y"/>
                                          </p:val>
                                        </p:tav>
                                      </p:tavLst>
                                    </p:anim>
                                    <p:anim calcmode="lin" valueType="num">
                                      <p:cBhvr>
                                        <p:cTn id="17"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5"/>
                                        </p:tgtEl>
                                      </p:cBhvr>
                                    </p:animEffect>
                                  </p:childTnLst>
                                </p:cTn>
                              </p:par>
                            </p:childTnLst>
                          </p:cTn>
                        </p:par>
                        <p:par>
                          <p:cTn id="20" fill="hold">
                            <p:stCondLst>
                              <p:cond delay="69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3"/>
                                        </p:tgtEl>
                                        <p:attrNameLst>
                                          <p:attrName>ppt_y</p:attrName>
                                        </p:attrNameLst>
                                      </p:cBhvr>
                                      <p:tavLst>
                                        <p:tav tm="0">
                                          <p:val>
                                            <p:strVal val="#ppt_y"/>
                                          </p:val>
                                        </p:tav>
                                        <p:tav tm="100000">
                                          <p:val>
                                            <p:strVal val="#ppt_y"/>
                                          </p:val>
                                        </p:tav>
                                      </p:tavLst>
                                    </p:anim>
                                    <p:anim calcmode="lin" valueType="num">
                                      <p:cBhvr>
                                        <p:cTn id="25"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3"/>
                                        </p:tgtEl>
                                      </p:cBhvr>
                                    </p:animEffect>
                                  </p:childTnLst>
                                </p:cTn>
                              </p:par>
                              <p:par>
                                <p:cTn id="28" presetID="56" presetClass="entr" presetSubtype="0" fill="hold" grpId="0" nodeType="withEffect">
                                  <p:stCondLst>
                                    <p:cond delay="0"/>
                                  </p:stCondLst>
                                  <p:iterate type="lt">
                                    <p:tmPct val="10000"/>
                                  </p:iterate>
                                  <p:childTnLst>
                                    <p:set>
                                      <p:cBhvr>
                                        <p:cTn id="29" dur="1" fill="hold">
                                          <p:stCondLst>
                                            <p:cond delay="0"/>
                                          </p:stCondLst>
                                        </p:cTn>
                                        <p:tgtEl>
                                          <p:spTgt spid="37"/>
                                        </p:tgtEl>
                                        <p:attrNameLst>
                                          <p:attrName>style.visibility</p:attrName>
                                        </p:attrNameLst>
                                      </p:cBhvr>
                                      <p:to>
                                        <p:strVal val="visible"/>
                                      </p:to>
                                    </p:set>
                                    <p:anim by="(-#ppt_w*2)" calcmode="lin" valueType="num">
                                      <p:cBhvr rctx="PPT">
                                        <p:cTn id="30" dur="500" autoRev="1" fill="hold">
                                          <p:stCondLst>
                                            <p:cond delay="0"/>
                                          </p:stCondLst>
                                        </p:cTn>
                                        <p:tgtEl>
                                          <p:spTgt spid="37"/>
                                        </p:tgtEl>
                                        <p:attrNameLst>
                                          <p:attrName>ppt_w</p:attrName>
                                        </p:attrNameLst>
                                      </p:cBhvr>
                                    </p:anim>
                                    <p:anim by="(#ppt_w*0.50)" calcmode="lin" valueType="num">
                                      <p:cBhvr>
                                        <p:cTn id="31" dur="500" decel="50000" autoRev="1" fill="hold">
                                          <p:stCondLst>
                                            <p:cond delay="0"/>
                                          </p:stCondLst>
                                        </p:cTn>
                                        <p:tgtEl>
                                          <p:spTgt spid="37"/>
                                        </p:tgtEl>
                                        <p:attrNameLst>
                                          <p:attrName>ppt_x</p:attrName>
                                        </p:attrNameLst>
                                      </p:cBhvr>
                                    </p:anim>
                                    <p:anim from="(-#ppt_h/2)" to="(#ppt_y)" calcmode="lin" valueType="num">
                                      <p:cBhvr>
                                        <p:cTn id="32" dur="1000" fill="hold">
                                          <p:stCondLst>
                                            <p:cond delay="0"/>
                                          </p:stCondLst>
                                        </p:cTn>
                                        <p:tgtEl>
                                          <p:spTgt spid="37"/>
                                        </p:tgtEl>
                                        <p:attrNameLst>
                                          <p:attrName>ppt_y</p:attrName>
                                        </p:attrNameLst>
                                      </p:cBhvr>
                                    </p:anim>
                                    <p:animRot by="21600000">
                                      <p:cBhvr>
                                        <p:cTn id="33" dur="1000" fill="hold">
                                          <p:stCondLst>
                                            <p:cond delay="0"/>
                                          </p:stCondLst>
                                        </p:cTn>
                                        <p:tgtEl>
                                          <p:spTgt spid="37"/>
                                        </p:tgtEl>
                                        <p:attrNameLst>
                                          <p:attrName>r</p:attrName>
                                        </p:attrNameLst>
                                      </p:cBhvr>
                                    </p:animRot>
                                  </p:childTnLst>
                                </p:cTn>
                              </p:par>
                            </p:childTnLst>
                          </p:cTn>
                        </p:par>
                        <p:par>
                          <p:cTn id="34" fill="hold">
                            <p:stCondLst>
                              <p:cond delay="1245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36"/>
                                        </p:tgtEl>
                                        <p:attrNameLst>
                                          <p:attrName>style.visibility</p:attrName>
                                        </p:attrNameLst>
                                      </p:cBhvr>
                                      <p:to>
                                        <p:strVal val="visible"/>
                                      </p:to>
                                    </p:set>
                                    <p:anim by="(-#ppt_w*2)" calcmode="lin" valueType="num">
                                      <p:cBhvr rctx="PPT">
                                        <p:cTn id="37" dur="250" autoRev="1" fill="hold">
                                          <p:stCondLst>
                                            <p:cond delay="0"/>
                                          </p:stCondLst>
                                        </p:cTn>
                                        <p:tgtEl>
                                          <p:spTgt spid="36"/>
                                        </p:tgtEl>
                                        <p:attrNameLst>
                                          <p:attrName>ppt_w</p:attrName>
                                        </p:attrNameLst>
                                      </p:cBhvr>
                                    </p:anim>
                                    <p:anim by="(#ppt_w*0.50)" calcmode="lin" valueType="num">
                                      <p:cBhvr>
                                        <p:cTn id="38" dur="250" decel="50000" autoRev="1" fill="hold">
                                          <p:stCondLst>
                                            <p:cond delay="0"/>
                                          </p:stCondLst>
                                        </p:cTn>
                                        <p:tgtEl>
                                          <p:spTgt spid="36"/>
                                        </p:tgtEl>
                                        <p:attrNameLst>
                                          <p:attrName>ppt_x</p:attrName>
                                        </p:attrNameLst>
                                      </p:cBhvr>
                                    </p:anim>
                                    <p:anim from="(-#ppt_h/2)" to="(#ppt_y)" calcmode="lin" valueType="num">
                                      <p:cBhvr>
                                        <p:cTn id="39" dur="500" fill="hold">
                                          <p:stCondLst>
                                            <p:cond delay="0"/>
                                          </p:stCondLst>
                                        </p:cTn>
                                        <p:tgtEl>
                                          <p:spTgt spid="36"/>
                                        </p:tgtEl>
                                        <p:attrNameLst>
                                          <p:attrName>ppt_y</p:attrName>
                                        </p:attrNameLst>
                                      </p:cBhvr>
                                    </p:anim>
                                    <p:animRot by="21600000">
                                      <p:cBhvr>
                                        <p:cTn id="40" dur="500" fill="hold">
                                          <p:stCondLst>
                                            <p:cond delay="0"/>
                                          </p:stCondLst>
                                        </p:cTn>
                                        <p:tgtEl>
                                          <p:spTgt spid="36"/>
                                        </p:tgtEl>
                                        <p:attrNameLst>
                                          <p:attrName>r</p:attrName>
                                        </p:attrNameLst>
                                      </p:cBhvr>
                                    </p:animRot>
                                  </p:childTnLst>
                                </p:cTn>
                              </p:par>
                              <p:par>
                                <p:cTn id="41" presetID="56" presetClass="entr" presetSubtype="0" fill="hold" grpId="0" nodeType="withEffect">
                                  <p:stCondLst>
                                    <p:cond delay="0"/>
                                  </p:stCondLst>
                                  <p:iterate type="lt">
                                    <p:tmPct val="10000"/>
                                  </p:iterate>
                                  <p:childTnLst>
                                    <p:set>
                                      <p:cBhvr>
                                        <p:cTn id="42" dur="1" fill="hold">
                                          <p:stCondLst>
                                            <p:cond delay="0"/>
                                          </p:stCondLst>
                                        </p:cTn>
                                        <p:tgtEl>
                                          <p:spTgt spid="38"/>
                                        </p:tgtEl>
                                        <p:attrNameLst>
                                          <p:attrName>style.visibility</p:attrName>
                                        </p:attrNameLst>
                                      </p:cBhvr>
                                      <p:to>
                                        <p:strVal val="visible"/>
                                      </p:to>
                                    </p:set>
                                    <p:anim by="(-#ppt_w*2)" calcmode="lin" valueType="num">
                                      <p:cBhvr rctx="PPT">
                                        <p:cTn id="43" dur="250" autoRev="1" fill="hold">
                                          <p:stCondLst>
                                            <p:cond delay="0"/>
                                          </p:stCondLst>
                                        </p:cTn>
                                        <p:tgtEl>
                                          <p:spTgt spid="38"/>
                                        </p:tgtEl>
                                        <p:attrNameLst>
                                          <p:attrName>ppt_w</p:attrName>
                                        </p:attrNameLst>
                                      </p:cBhvr>
                                    </p:anim>
                                    <p:anim by="(#ppt_w*0.50)" calcmode="lin" valueType="num">
                                      <p:cBhvr>
                                        <p:cTn id="44" dur="250" decel="50000" autoRev="1" fill="hold">
                                          <p:stCondLst>
                                            <p:cond delay="0"/>
                                          </p:stCondLst>
                                        </p:cTn>
                                        <p:tgtEl>
                                          <p:spTgt spid="38"/>
                                        </p:tgtEl>
                                        <p:attrNameLst>
                                          <p:attrName>ppt_x</p:attrName>
                                        </p:attrNameLst>
                                      </p:cBhvr>
                                    </p:anim>
                                    <p:anim from="(-#ppt_h/2)" to="(#ppt_y)" calcmode="lin" valueType="num">
                                      <p:cBhvr>
                                        <p:cTn id="45" dur="500" fill="hold">
                                          <p:stCondLst>
                                            <p:cond delay="0"/>
                                          </p:stCondLst>
                                        </p:cTn>
                                        <p:tgtEl>
                                          <p:spTgt spid="38"/>
                                        </p:tgtEl>
                                        <p:attrNameLst>
                                          <p:attrName>ppt_y</p:attrName>
                                        </p:attrNameLst>
                                      </p:cBhvr>
                                    </p:anim>
                                    <p:animRot by="21600000">
                                      <p:cBhvr>
                                        <p:cTn id="46" dur="500" fill="hold">
                                          <p:stCondLst>
                                            <p:cond delay="0"/>
                                          </p:stCondLst>
                                        </p:cTn>
                                        <p:tgtEl>
                                          <p:spTgt spid="38"/>
                                        </p:tgtEl>
                                        <p:attrNameLst>
                                          <p:attrName>r</p:attrName>
                                        </p:attrNameLst>
                                      </p:cBhvr>
                                    </p:animRot>
                                  </p:childTnLst>
                                </p:cTn>
                              </p:par>
                            </p:childTnLst>
                          </p:cTn>
                        </p:par>
                        <p:par>
                          <p:cTn id="47" fill="hold">
                            <p:stCondLst>
                              <p:cond delay="1295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9"/>
                                        </p:tgtEl>
                                        <p:attrNameLst>
                                          <p:attrName>style.visibility</p:attrName>
                                        </p:attrNameLst>
                                      </p:cBhvr>
                                      <p:to>
                                        <p:strVal val="visible"/>
                                      </p:to>
                                    </p:set>
                                    <p:anim calcmode="lin" valueType="num">
                                      <p:cBhvr>
                                        <p:cTn id="50"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39"/>
                                        </p:tgtEl>
                                        <p:attrNameLst>
                                          <p:attrName>ppt_y</p:attrName>
                                        </p:attrNameLst>
                                      </p:cBhvr>
                                      <p:tavLst>
                                        <p:tav tm="0">
                                          <p:val>
                                            <p:strVal val="#ppt_y"/>
                                          </p:val>
                                        </p:tav>
                                        <p:tav tm="100000">
                                          <p:val>
                                            <p:strVal val="#ppt_y"/>
                                          </p:val>
                                        </p:tav>
                                      </p:tavLst>
                                    </p:anim>
                                    <p:anim calcmode="lin" valueType="num">
                                      <p:cBhvr>
                                        <p:cTn id="52"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39"/>
                                        </p:tgtEl>
                                      </p:cBhvr>
                                    </p:animEffect>
                                  </p:childTnLst>
                                </p:cTn>
                              </p:par>
                            </p:childTnLst>
                          </p:cTn>
                        </p:par>
                        <p:par>
                          <p:cTn id="55" fill="hold">
                            <p:stCondLst>
                              <p:cond delay="14100"/>
                            </p:stCondLst>
                            <p:childTnLst>
                              <p:par>
                                <p:cTn id="56" presetID="29" presetClass="entr" presetSubtype="0"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1000" fill="hold"/>
                                        <p:tgtEl>
                                          <p:spTgt spid="40"/>
                                        </p:tgtEl>
                                        <p:attrNameLst>
                                          <p:attrName>ppt_x</p:attrName>
                                        </p:attrNameLst>
                                      </p:cBhvr>
                                      <p:tavLst>
                                        <p:tav tm="0">
                                          <p:val>
                                            <p:strVal val="#ppt_x-.2"/>
                                          </p:val>
                                        </p:tav>
                                        <p:tav tm="100000">
                                          <p:val>
                                            <p:strVal val="#ppt_x"/>
                                          </p:val>
                                        </p:tav>
                                      </p:tavLst>
                                    </p:anim>
                                    <p:anim calcmode="lin" valueType="num">
                                      <p:cBhvr>
                                        <p:cTn id="59"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60" dur="1000"/>
                                        <p:tgtEl>
                                          <p:spTgt spid="40"/>
                                        </p:tgtEl>
                                      </p:cBhvr>
                                    </p:animEffect>
                                  </p:childTnLst>
                                </p:cTn>
                              </p:par>
                              <p:par>
                                <p:cTn id="61" presetID="29" presetClass="entr" presetSubtype="0" fill="hold" grpId="0" nodeType="with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p:cTn id="63" dur="1000" fill="hold"/>
                                        <p:tgtEl>
                                          <p:spTgt spid="44"/>
                                        </p:tgtEl>
                                        <p:attrNameLst>
                                          <p:attrName>ppt_x</p:attrName>
                                        </p:attrNameLst>
                                      </p:cBhvr>
                                      <p:tavLst>
                                        <p:tav tm="0">
                                          <p:val>
                                            <p:strVal val="#ppt_x-.2"/>
                                          </p:val>
                                        </p:tav>
                                        <p:tav tm="100000">
                                          <p:val>
                                            <p:strVal val="#ppt_x"/>
                                          </p:val>
                                        </p:tav>
                                      </p:tavLst>
                                    </p:anim>
                                    <p:anim calcmode="lin" valueType="num">
                                      <p:cBhvr>
                                        <p:cTn id="6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65" dur="1000"/>
                                        <p:tgtEl>
                                          <p:spTgt spid="44"/>
                                        </p:tgtEl>
                                      </p:cBhvr>
                                    </p:animEffect>
                                  </p:childTnLst>
                                </p:cTn>
                              </p:par>
                            </p:childTnLst>
                          </p:cTn>
                        </p:par>
                        <p:par>
                          <p:cTn id="66" fill="hold">
                            <p:stCondLst>
                              <p:cond delay="15100"/>
                            </p:stCondLst>
                            <p:childTnLst>
                              <p:par>
                                <p:cTn id="67" presetID="26" presetClass="entr" presetSubtype="0" fill="hold" grpId="0" nodeType="after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wipe(down)">
                                      <p:cBhvr>
                                        <p:cTn id="69" dur="290">
                                          <p:stCondLst>
                                            <p:cond delay="0"/>
                                          </p:stCondLst>
                                        </p:cTn>
                                        <p:tgtEl>
                                          <p:spTgt spid="48"/>
                                        </p:tgtEl>
                                      </p:cBhvr>
                                    </p:animEffect>
                                    <p:anim calcmode="lin" valueType="num">
                                      <p:cBhvr>
                                        <p:cTn id="70" dur="911" tmFilter="0,0; 0.14,0.36; 0.43,0.73; 0.71,0.91; 1.0,1.0">
                                          <p:stCondLst>
                                            <p:cond delay="0"/>
                                          </p:stCondLst>
                                        </p:cTn>
                                        <p:tgtEl>
                                          <p:spTgt spid="48"/>
                                        </p:tgtEl>
                                        <p:attrNameLst>
                                          <p:attrName>ppt_x</p:attrName>
                                        </p:attrNameLst>
                                      </p:cBhvr>
                                      <p:tavLst>
                                        <p:tav tm="0">
                                          <p:val>
                                            <p:strVal val="#ppt_x-0.25"/>
                                          </p:val>
                                        </p:tav>
                                        <p:tav tm="100000">
                                          <p:val>
                                            <p:strVal val="#ppt_x"/>
                                          </p:val>
                                        </p:tav>
                                      </p:tavLst>
                                    </p:anim>
                                    <p:anim calcmode="lin" valueType="num">
                                      <p:cBhvr>
                                        <p:cTn id="71" dur="332" tmFilter="0.0,0.0; 0.25,0.07; 0.50,0.2; 0.75,0.467; 1.0,1.0">
                                          <p:stCondLst>
                                            <p:cond delay="0"/>
                                          </p:stCondLst>
                                        </p:cTn>
                                        <p:tgtEl>
                                          <p:spTgt spid="48"/>
                                        </p:tgtEl>
                                        <p:attrNameLst>
                                          <p:attrName>ppt_y</p:attrName>
                                        </p:attrNameLst>
                                      </p:cBhvr>
                                      <p:tavLst>
                                        <p:tav tm="0" fmla="#ppt_y-sin(pi*$)/3">
                                          <p:val>
                                            <p:fltVal val="0.5"/>
                                          </p:val>
                                        </p:tav>
                                        <p:tav tm="100000">
                                          <p:val>
                                            <p:fltVal val="1"/>
                                          </p:val>
                                        </p:tav>
                                      </p:tavLst>
                                    </p:anim>
                                    <p:anim calcmode="lin" valueType="num">
                                      <p:cBhvr>
                                        <p:cTn id="72" dur="332" tmFilter="0, 0; 0.125,0.2665; 0.25,0.4; 0.375,0.465; 0.5,0.5;  0.625,0.535; 0.75,0.6; 0.875,0.7335; 1,1">
                                          <p:stCondLst>
                                            <p:cond delay="332"/>
                                          </p:stCondLst>
                                        </p:cTn>
                                        <p:tgtEl>
                                          <p:spTgt spid="48"/>
                                        </p:tgtEl>
                                        <p:attrNameLst>
                                          <p:attrName>ppt_y</p:attrName>
                                        </p:attrNameLst>
                                      </p:cBhvr>
                                      <p:tavLst>
                                        <p:tav tm="0" fmla="#ppt_y-sin(pi*$)/9">
                                          <p:val>
                                            <p:fltVal val="0"/>
                                          </p:val>
                                        </p:tav>
                                        <p:tav tm="100000">
                                          <p:val>
                                            <p:fltVal val="1"/>
                                          </p:val>
                                        </p:tav>
                                      </p:tavLst>
                                    </p:anim>
                                    <p:anim calcmode="lin" valueType="num">
                                      <p:cBhvr>
                                        <p:cTn id="73" dur="166" tmFilter="0, 0; 0.125,0.2665; 0.25,0.4; 0.375,0.465; 0.5,0.5;  0.625,0.535; 0.75,0.6; 0.875,0.7335; 1,1">
                                          <p:stCondLst>
                                            <p:cond delay="662"/>
                                          </p:stCondLst>
                                        </p:cTn>
                                        <p:tgtEl>
                                          <p:spTgt spid="48"/>
                                        </p:tgtEl>
                                        <p:attrNameLst>
                                          <p:attrName>ppt_y</p:attrName>
                                        </p:attrNameLst>
                                      </p:cBhvr>
                                      <p:tavLst>
                                        <p:tav tm="0" fmla="#ppt_y-sin(pi*$)/27">
                                          <p:val>
                                            <p:fltVal val="0"/>
                                          </p:val>
                                        </p:tav>
                                        <p:tav tm="100000">
                                          <p:val>
                                            <p:fltVal val="1"/>
                                          </p:val>
                                        </p:tav>
                                      </p:tavLst>
                                    </p:anim>
                                    <p:anim calcmode="lin" valueType="num">
                                      <p:cBhvr>
                                        <p:cTn id="74" dur="82" tmFilter="0, 0; 0.125,0.2665; 0.25,0.4; 0.375,0.465; 0.5,0.5;  0.625,0.535; 0.75,0.6; 0.875,0.7335; 1,1">
                                          <p:stCondLst>
                                            <p:cond delay="828"/>
                                          </p:stCondLst>
                                        </p:cTn>
                                        <p:tgtEl>
                                          <p:spTgt spid="48"/>
                                        </p:tgtEl>
                                        <p:attrNameLst>
                                          <p:attrName>ppt_y</p:attrName>
                                        </p:attrNameLst>
                                      </p:cBhvr>
                                      <p:tavLst>
                                        <p:tav tm="0" fmla="#ppt_y-sin(pi*$)/81">
                                          <p:val>
                                            <p:fltVal val="0"/>
                                          </p:val>
                                        </p:tav>
                                        <p:tav tm="100000">
                                          <p:val>
                                            <p:fltVal val="1"/>
                                          </p:val>
                                        </p:tav>
                                      </p:tavLst>
                                    </p:anim>
                                    <p:animScale>
                                      <p:cBhvr>
                                        <p:cTn id="75" dur="13">
                                          <p:stCondLst>
                                            <p:cond delay="325"/>
                                          </p:stCondLst>
                                        </p:cTn>
                                        <p:tgtEl>
                                          <p:spTgt spid="48"/>
                                        </p:tgtEl>
                                      </p:cBhvr>
                                      <p:to x="100000" y="60000"/>
                                    </p:animScale>
                                    <p:animScale>
                                      <p:cBhvr>
                                        <p:cTn id="76" dur="83" decel="50000">
                                          <p:stCondLst>
                                            <p:cond delay="338"/>
                                          </p:stCondLst>
                                        </p:cTn>
                                        <p:tgtEl>
                                          <p:spTgt spid="48"/>
                                        </p:tgtEl>
                                      </p:cBhvr>
                                      <p:to x="100000" y="100000"/>
                                    </p:animScale>
                                    <p:animScale>
                                      <p:cBhvr>
                                        <p:cTn id="77" dur="13">
                                          <p:stCondLst>
                                            <p:cond delay="656"/>
                                          </p:stCondLst>
                                        </p:cTn>
                                        <p:tgtEl>
                                          <p:spTgt spid="48"/>
                                        </p:tgtEl>
                                      </p:cBhvr>
                                      <p:to x="100000" y="80000"/>
                                    </p:animScale>
                                    <p:animScale>
                                      <p:cBhvr>
                                        <p:cTn id="78" dur="83" decel="50000">
                                          <p:stCondLst>
                                            <p:cond delay="669"/>
                                          </p:stCondLst>
                                        </p:cTn>
                                        <p:tgtEl>
                                          <p:spTgt spid="48"/>
                                        </p:tgtEl>
                                      </p:cBhvr>
                                      <p:to x="100000" y="100000"/>
                                    </p:animScale>
                                    <p:animScale>
                                      <p:cBhvr>
                                        <p:cTn id="79" dur="13">
                                          <p:stCondLst>
                                            <p:cond delay="821"/>
                                          </p:stCondLst>
                                        </p:cTn>
                                        <p:tgtEl>
                                          <p:spTgt spid="48"/>
                                        </p:tgtEl>
                                      </p:cBhvr>
                                      <p:to x="100000" y="90000"/>
                                    </p:animScale>
                                    <p:animScale>
                                      <p:cBhvr>
                                        <p:cTn id="80" dur="83" decel="50000">
                                          <p:stCondLst>
                                            <p:cond delay="834"/>
                                          </p:stCondLst>
                                        </p:cTn>
                                        <p:tgtEl>
                                          <p:spTgt spid="48"/>
                                        </p:tgtEl>
                                      </p:cBhvr>
                                      <p:to x="100000" y="100000"/>
                                    </p:animScale>
                                    <p:animScale>
                                      <p:cBhvr>
                                        <p:cTn id="81" dur="13">
                                          <p:stCondLst>
                                            <p:cond delay="904"/>
                                          </p:stCondLst>
                                        </p:cTn>
                                        <p:tgtEl>
                                          <p:spTgt spid="48"/>
                                        </p:tgtEl>
                                      </p:cBhvr>
                                      <p:to x="100000" y="95000"/>
                                    </p:animScale>
                                    <p:animScale>
                                      <p:cBhvr>
                                        <p:cTn id="82" dur="83" decel="50000">
                                          <p:stCondLst>
                                            <p:cond delay="917"/>
                                          </p:stCondLst>
                                        </p:cTn>
                                        <p:tgtEl>
                                          <p:spTgt spid="48"/>
                                        </p:tgtEl>
                                      </p:cBhvr>
                                      <p:to x="100000" y="100000"/>
                                    </p:animScale>
                                  </p:childTnLst>
                                </p:cTn>
                              </p:par>
                            </p:childTnLst>
                          </p:cTn>
                        </p:par>
                        <p:par>
                          <p:cTn id="83" fill="hold">
                            <p:stCondLst>
                              <p:cond delay="16100"/>
                            </p:stCondLst>
                            <p:childTnLst>
                              <p:par>
                                <p:cTn id="84" presetID="29" presetClass="entr" presetSubtype="0" fill="hold" grpId="0" nodeType="afterEffect">
                                  <p:stCondLst>
                                    <p:cond delay="0"/>
                                  </p:stCondLst>
                                  <p:childTnLst>
                                    <p:set>
                                      <p:cBhvr>
                                        <p:cTn id="85" dur="1" fill="hold">
                                          <p:stCondLst>
                                            <p:cond delay="0"/>
                                          </p:stCondLst>
                                        </p:cTn>
                                        <p:tgtEl>
                                          <p:spTgt spid="41"/>
                                        </p:tgtEl>
                                        <p:attrNameLst>
                                          <p:attrName>style.visibility</p:attrName>
                                        </p:attrNameLst>
                                      </p:cBhvr>
                                      <p:to>
                                        <p:strVal val="visible"/>
                                      </p:to>
                                    </p:set>
                                    <p:anim calcmode="lin" valueType="num">
                                      <p:cBhvr>
                                        <p:cTn id="86" dur="1000" fill="hold"/>
                                        <p:tgtEl>
                                          <p:spTgt spid="41"/>
                                        </p:tgtEl>
                                        <p:attrNameLst>
                                          <p:attrName>ppt_x</p:attrName>
                                        </p:attrNameLst>
                                      </p:cBhvr>
                                      <p:tavLst>
                                        <p:tav tm="0">
                                          <p:val>
                                            <p:strVal val="#ppt_x-.2"/>
                                          </p:val>
                                        </p:tav>
                                        <p:tav tm="100000">
                                          <p:val>
                                            <p:strVal val="#ppt_x"/>
                                          </p:val>
                                        </p:tav>
                                      </p:tavLst>
                                    </p:anim>
                                    <p:anim calcmode="lin" valueType="num">
                                      <p:cBhvr>
                                        <p:cTn id="87" dur="1000" fill="hold"/>
                                        <p:tgtEl>
                                          <p:spTgt spid="41"/>
                                        </p:tgtEl>
                                        <p:attrNameLst>
                                          <p:attrName>ppt_y</p:attrName>
                                        </p:attrNameLst>
                                      </p:cBhvr>
                                      <p:tavLst>
                                        <p:tav tm="0">
                                          <p:val>
                                            <p:strVal val="#ppt_y"/>
                                          </p:val>
                                        </p:tav>
                                        <p:tav tm="100000">
                                          <p:val>
                                            <p:strVal val="#ppt_y"/>
                                          </p:val>
                                        </p:tav>
                                      </p:tavLst>
                                    </p:anim>
                                    <p:animEffect transition="in" filter="wipe(right)" prLst="gradientSize: 0.1">
                                      <p:cBhvr>
                                        <p:cTn id="88" dur="1000"/>
                                        <p:tgtEl>
                                          <p:spTgt spid="41"/>
                                        </p:tgtEl>
                                      </p:cBhvr>
                                    </p:animEffect>
                                  </p:childTnLst>
                                </p:cTn>
                              </p:par>
                              <p:par>
                                <p:cTn id="89" presetID="29" presetClass="entr" presetSubtype="0"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p:cTn id="91" dur="1000" fill="hold"/>
                                        <p:tgtEl>
                                          <p:spTgt spid="45"/>
                                        </p:tgtEl>
                                        <p:attrNameLst>
                                          <p:attrName>ppt_x</p:attrName>
                                        </p:attrNameLst>
                                      </p:cBhvr>
                                      <p:tavLst>
                                        <p:tav tm="0">
                                          <p:val>
                                            <p:strVal val="#ppt_x-.2"/>
                                          </p:val>
                                        </p:tav>
                                        <p:tav tm="100000">
                                          <p:val>
                                            <p:strVal val="#ppt_x"/>
                                          </p:val>
                                        </p:tav>
                                      </p:tavLst>
                                    </p:anim>
                                    <p:anim calcmode="lin" valueType="num">
                                      <p:cBhvr>
                                        <p:cTn id="92" dur="10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93" dur="1000"/>
                                        <p:tgtEl>
                                          <p:spTgt spid="45"/>
                                        </p:tgtEl>
                                      </p:cBhvr>
                                    </p:animEffect>
                                  </p:childTnLst>
                                </p:cTn>
                              </p:par>
                            </p:childTnLst>
                          </p:cTn>
                        </p:par>
                        <p:par>
                          <p:cTn id="94" fill="hold">
                            <p:stCondLst>
                              <p:cond delay="17100"/>
                            </p:stCondLst>
                            <p:childTnLst>
                              <p:par>
                                <p:cTn id="95" presetID="26" presetClass="entr" presetSubtype="0"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wipe(down)">
                                      <p:cBhvr>
                                        <p:cTn id="97" dur="290">
                                          <p:stCondLst>
                                            <p:cond delay="0"/>
                                          </p:stCondLst>
                                        </p:cTn>
                                        <p:tgtEl>
                                          <p:spTgt spid="46"/>
                                        </p:tgtEl>
                                      </p:cBhvr>
                                    </p:animEffect>
                                    <p:anim calcmode="lin" valueType="num">
                                      <p:cBhvr>
                                        <p:cTn id="98" dur="911"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99" dur="332"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100" dur="332" tmFilter="0, 0; 0.125,0.2665; 0.25,0.4; 0.375,0.465; 0.5,0.5;  0.625,0.535; 0.75,0.6; 0.875,0.7335; 1,1">
                                          <p:stCondLst>
                                            <p:cond delay="332"/>
                                          </p:stCondLst>
                                        </p:cTn>
                                        <p:tgtEl>
                                          <p:spTgt spid="46"/>
                                        </p:tgtEl>
                                        <p:attrNameLst>
                                          <p:attrName>ppt_y</p:attrName>
                                        </p:attrNameLst>
                                      </p:cBhvr>
                                      <p:tavLst>
                                        <p:tav tm="0" fmla="#ppt_y-sin(pi*$)/9">
                                          <p:val>
                                            <p:fltVal val="0"/>
                                          </p:val>
                                        </p:tav>
                                        <p:tav tm="100000">
                                          <p:val>
                                            <p:fltVal val="1"/>
                                          </p:val>
                                        </p:tav>
                                      </p:tavLst>
                                    </p:anim>
                                    <p:anim calcmode="lin" valueType="num">
                                      <p:cBhvr>
                                        <p:cTn id="101" dur="166" tmFilter="0, 0; 0.125,0.2665; 0.25,0.4; 0.375,0.465; 0.5,0.5;  0.625,0.535; 0.75,0.6; 0.875,0.7335; 1,1">
                                          <p:stCondLst>
                                            <p:cond delay="662"/>
                                          </p:stCondLst>
                                        </p:cTn>
                                        <p:tgtEl>
                                          <p:spTgt spid="46"/>
                                        </p:tgtEl>
                                        <p:attrNameLst>
                                          <p:attrName>ppt_y</p:attrName>
                                        </p:attrNameLst>
                                      </p:cBhvr>
                                      <p:tavLst>
                                        <p:tav tm="0" fmla="#ppt_y-sin(pi*$)/27">
                                          <p:val>
                                            <p:fltVal val="0"/>
                                          </p:val>
                                        </p:tav>
                                        <p:tav tm="100000">
                                          <p:val>
                                            <p:fltVal val="1"/>
                                          </p:val>
                                        </p:tav>
                                      </p:tavLst>
                                    </p:anim>
                                    <p:anim calcmode="lin" valueType="num">
                                      <p:cBhvr>
                                        <p:cTn id="102" dur="82" tmFilter="0, 0; 0.125,0.2665; 0.25,0.4; 0.375,0.465; 0.5,0.5;  0.625,0.535; 0.75,0.6; 0.875,0.7335; 1,1">
                                          <p:stCondLst>
                                            <p:cond delay="828"/>
                                          </p:stCondLst>
                                        </p:cTn>
                                        <p:tgtEl>
                                          <p:spTgt spid="46"/>
                                        </p:tgtEl>
                                        <p:attrNameLst>
                                          <p:attrName>ppt_y</p:attrName>
                                        </p:attrNameLst>
                                      </p:cBhvr>
                                      <p:tavLst>
                                        <p:tav tm="0" fmla="#ppt_y-sin(pi*$)/81">
                                          <p:val>
                                            <p:fltVal val="0"/>
                                          </p:val>
                                        </p:tav>
                                        <p:tav tm="100000">
                                          <p:val>
                                            <p:fltVal val="1"/>
                                          </p:val>
                                        </p:tav>
                                      </p:tavLst>
                                    </p:anim>
                                    <p:animScale>
                                      <p:cBhvr>
                                        <p:cTn id="103" dur="13">
                                          <p:stCondLst>
                                            <p:cond delay="325"/>
                                          </p:stCondLst>
                                        </p:cTn>
                                        <p:tgtEl>
                                          <p:spTgt spid="46"/>
                                        </p:tgtEl>
                                      </p:cBhvr>
                                      <p:to x="100000" y="60000"/>
                                    </p:animScale>
                                    <p:animScale>
                                      <p:cBhvr>
                                        <p:cTn id="104" dur="83" decel="50000">
                                          <p:stCondLst>
                                            <p:cond delay="338"/>
                                          </p:stCondLst>
                                        </p:cTn>
                                        <p:tgtEl>
                                          <p:spTgt spid="46"/>
                                        </p:tgtEl>
                                      </p:cBhvr>
                                      <p:to x="100000" y="100000"/>
                                    </p:animScale>
                                    <p:animScale>
                                      <p:cBhvr>
                                        <p:cTn id="105" dur="13">
                                          <p:stCondLst>
                                            <p:cond delay="656"/>
                                          </p:stCondLst>
                                        </p:cTn>
                                        <p:tgtEl>
                                          <p:spTgt spid="46"/>
                                        </p:tgtEl>
                                      </p:cBhvr>
                                      <p:to x="100000" y="80000"/>
                                    </p:animScale>
                                    <p:animScale>
                                      <p:cBhvr>
                                        <p:cTn id="106" dur="83" decel="50000">
                                          <p:stCondLst>
                                            <p:cond delay="669"/>
                                          </p:stCondLst>
                                        </p:cTn>
                                        <p:tgtEl>
                                          <p:spTgt spid="46"/>
                                        </p:tgtEl>
                                      </p:cBhvr>
                                      <p:to x="100000" y="100000"/>
                                    </p:animScale>
                                    <p:animScale>
                                      <p:cBhvr>
                                        <p:cTn id="107" dur="13">
                                          <p:stCondLst>
                                            <p:cond delay="821"/>
                                          </p:stCondLst>
                                        </p:cTn>
                                        <p:tgtEl>
                                          <p:spTgt spid="46"/>
                                        </p:tgtEl>
                                      </p:cBhvr>
                                      <p:to x="100000" y="90000"/>
                                    </p:animScale>
                                    <p:animScale>
                                      <p:cBhvr>
                                        <p:cTn id="108" dur="83" decel="50000">
                                          <p:stCondLst>
                                            <p:cond delay="834"/>
                                          </p:stCondLst>
                                        </p:cTn>
                                        <p:tgtEl>
                                          <p:spTgt spid="46"/>
                                        </p:tgtEl>
                                      </p:cBhvr>
                                      <p:to x="100000" y="100000"/>
                                    </p:animScale>
                                    <p:animScale>
                                      <p:cBhvr>
                                        <p:cTn id="109" dur="13">
                                          <p:stCondLst>
                                            <p:cond delay="904"/>
                                          </p:stCondLst>
                                        </p:cTn>
                                        <p:tgtEl>
                                          <p:spTgt spid="46"/>
                                        </p:tgtEl>
                                      </p:cBhvr>
                                      <p:to x="100000" y="95000"/>
                                    </p:animScale>
                                    <p:animScale>
                                      <p:cBhvr>
                                        <p:cTn id="110" dur="83" decel="50000">
                                          <p:stCondLst>
                                            <p:cond delay="917"/>
                                          </p:stCondLst>
                                        </p:cTn>
                                        <p:tgtEl>
                                          <p:spTgt spid="46"/>
                                        </p:tgtEl>
                                      </p:cBhvr>
                                      <p:to x="100000" y="100000"/>
                                    </p:animScale>
                                  </p:childTnLst>
                                </p:cTn>
                              </p:par>
                            </p:childTnLst>
                          </p:cTn>
                        </p:par>
                        <p:par>
                          <p:cTn id="111" fill="hold">
                            <p:stCondLst>
                              <p:cond delay="18100"/>
                            </p:stCondLst>
                            <p:childTnLst>
                              <p:par>
                                <p:cTn id="112" presetID="26" presetClass="entr" presetSubtype="0" fill="hold" grpId="0" nodeType="afterEffect">
                                  <p:stCondLst>
                                    <p:cond delay="0"/>
                                  </p:stCondLst>
                                  <p:childTnLst>
                                    <p:set>
                                      <p:cBhvr>
                                        <p:cTn id="113" dur="1" fill="hold">
                                          <p:stCondLst>
                                            <p:cond delay="0"/>
                                          </p:stCondLst>
                                        </p:cTn>
                                        <p:tgtEl>
                                          <p:spTgt spid="47"/>
                                        </p:tgtEl>
                                        <p:attrNameLst>
                                          <p:attrName>style.visibility</p:attrName>
                                        </p:attrNameLst>
                                      </p:cBhvr>
                                      <p:to>
                                        <p:strVal val="visible"/>
                                      </p:to>
                                    </p:set>
                                    <p:animEffect transition="in" filter="wipe(down)">
                                      <p:cBhvr>
                                        <p:cTn id="114" dur="290">
                                          <p:stCondLst>
                                            <p:cond delay="0"/>
                                          </p:stCondLst>
                                        </p:cTn>
                                        <p:tgtEl>
                                          <p:spTgt spid="47"/>
                                        </p:tgtEl>
                                      </p:cBhvr>
                                    </p:animEffect>
                                    <p:anim calcmode="lin" valueType="num">
                                      <p:cBhvr>
                                        <p:cTn id="115" dur="911"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116" dur="332"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117" dur="332" tmFilter="0, 0; 0.125,0.2665; 0.25,0.4; 0.375,0.465; 0.5,0.5;  0.625,0.535; 0.75,0.6; 0.875,0.7335; 1,1">
                                          <p:stCondLst>
                                            <p:cond delay="332"/>
                                          </p:stCondLst>
                                        </p:cTn>
                                        <p:tgtEl>
                                          <p:spTgt spid="47"/>
                                        </p:tgtEl>
                                        <p:attrNameLst>
                                          <p:attrName>ppt_y</p:attrName>
                                        </p:attrNameLst>
                                      </p:cBhvr>
                                      <p:tavLst>
                                        <p:tav tm="0" fmla="#ppt_y-sin(pi*$)/9">
                                          <p:val>
                                            <p:fltVal val="0"/>
                                          </p:val>
                                        </p:tav>
                                        <p:tav tm="100000">
                                          <p:val>
                                            <p:fltVal val="1"/>
                                          </p:val>
                                        </p:tav>
                                      </p:tavLst>
                                    </p:anim>
                                    <p:anim calcmode="lin" valueType="num">
                                      <p:cBhvr>
                                        <p:cTn id="118" dur="166" tmFilter="0, 0; 0.125,0.2665; 0.25,0.4; 0.375,0.465; 0.5,0.5;  0.625,0.535; 0.75,0.6; 0.875,0.7335; 1,1">
                                          <p:stCondLst>
                                            <p:cond delay="662"/>
                                          </p:stCondLst>
                                        </p:cTn>
                                        <p:tgtEl>
                                          <p:spTgt spid="47"/>
                                        </p:tgtEl>
                                        <p:attrNameLst>
                                          <p:attrName>ppt_y</p:attrName>
                                        </p:attrNameLst>
                                      </p:cBhvr>
                                      <p:tavLst>
                                        <p:tav tm="0" fmla="#ppt_y-sin(pi*$)/27">
                                          <p:val>
                                            <p:fltVal val="0"/>
                                          </p:val>
                                        </p:tav>
                                        <p:tav tm="100000">
                                          <p:val>
                                            <p:fltVal val="1"/>
                                          </p:val>
                                        </p:tav>
                                      </p:tavLst>
                                    </p:anim>
                                    <p:anim calcmode="lin" valueType="num">
                                      <p:cBhvr>
                                        <p:cTn id="119" dur="82" tmFilter="0, 0; 0.125,0.2665; 0.25,0.4; 0.375,0.465; 0.5,0.5;  0.625,0.535; 0.75,0.6; 0.875,0.7335; 1,1">
                                          <p:stCondLst>
                                            <p:cond delay="828"/>
                                          </p:stCondLst>
                                        </p:cTn>
                                        <p:tgtEl>
                                          <p:spTgt spid="47"/>
                                        </p:tgtEl>
                                        <p:attrNameLst>
                                          <p:attrName>ppt_y</p:attrName>
                                        </p:attrNameLst>
                                      </p:cBhvr>
                                      <p:tavLst>
                                        <p:tav tm="0" fmla="#ppt_y-sin(pi*$)/81">
                                          <p:val>
                                            <p:fltVal val="0"/>
                                          </p:val>
                                        </p:tav>
                                        <p:tav tm="100000">
                                          <p:val>
                                            <p:fltVal val="1"/>
                                          </p:val>
                                        </p:tav>
                                      </p:tavLst>
                                    </p:anim>
                                    <p:animScale>
                                      <p:cBhvr>
                                        <p:cTn id="120" dur="13">
                                          <p:stCondLst>
                                            <p:cond delay="325"/>
                                          </p:stCondLst>
                                        </p:cTn>
                                        <p:tgtEl>
                                          <p:spTgt spid="47"/>
                                        </p:tgtEl>
                                      </p:cBhvr>
                                      <p:to x="100000" y="60000"/>
                                    </p:animScale>
                                    <p:animScale>
                                      <p:cBhvr>
                                        <p:cTn id="121" dur="83" decel="50000">
                                          <p:stCondLst>
                                            <p:cond delay="338"/>
                                          </p:stCondLst>
                                        </p:cTn>
                                        <p:tgtEl>
                                          <p:spTgt spid="47"/>
                                        </p:tgtEl>
                                      </p:cBhvr>
                                      <p:to x="100000" y="100000"/>
                                    </p:animScale>
                                    <p:animScale>
                                      <p:cBhvr>
                                        <p:cTn id="122" dur="13">
                                          <p:stCondLst>
                                            <p:cond delay="656"/>
                                          </p:stCondLst>
                                        </p:cTn>
                                        <p:tgtEl>
                                          <p:spTgt spid="47"/>
                                        </p:tgtEl>
                                      </p:cBhvr>
                                      <p:to x="100000" y="80000"/>
                                    </p:animScale>
                                    <p:animScale>
                                      <p:cBhvr>
                                        <p:cTn id="123" dur="83" decel="50000">
                                          <p:stCondLst>
                                            <p:cond delay="669"/>
                                          </p:stCondLst>
                                        </p:cTn>
                                        <p:tgtEl>
                                          <p:spTgt spid="47"/>
                                        </p:tgtEl>
                                      </p:cBhvr>
                                      <p:to x="100000" y="100000"/>
                                    </p:animScale>
                                    <p:animScale>
                                      <p:cBhvr>
                                        <p:cTn id="124" dur="13">
                                          <p:stCondLst>
                                            <p:cond delay="821"/>
                                          </p:stCondLst>
                                        </p:cTn>
                                        <p:tgtEl>
                                          <p:spTgt spid="47"/>
                                        </p:tgtEl>
                                      </p:cBhvr>
                                      <p:to x="100000" y="90000"/>
                                    </p:animScale>
                                    <p:animScale>
                                      <p:cBhvr>
                                        <p:cTn id="125" dur="83" decel="50000">
                                          <p:stCondLst>
                                            <p:cond delay="834"/>
                                          </p:stCondLst>
                                        </p:cTn>
                                        <p:tgtEl>
                                          <p:spTgt spid="47"/>
                                        </p:tgtEl>
                                      </p:cBhvr>
                                      <p:to x="100000" y="100000"/>
                                    </p:animScale>
                                    <p:animScale>
                                      <p:cBhvr>
                                        <p:cTn id="126" dur="13">
                                          <p:stCondLst>
                                            <p:cond delay="904"/>
                                          </p:stCondLst>
                                        </p:cTn>
                                        <p:tgtEl>
                                          <p:spTgt spid="47"/>
                                        </p:tgtEl>
                                      </p:cBhvr>
                                      <p:to x="100000" y="95000"/>
                                    </p:animScale>
                                    <p:animScale>
                                      <p:cBhvr>
                                        <p:cTn id="127" dur="83" decel="50000">
                                          <p:stCondLst>
                                            <p:cond delay="917"/>
                                          </p:stCondLst>
                                        </p:cTn>
                                        <p:tgtEl>
                                          <p:spTgt spid="47"/>
                                        </p:tgtEl>
                                      </p:cBhvr>
                                      <p:to x="100000" y="100000"/>
                                    </p:animScale>
                                  </p:childTnLst>
                                </p:cTn>
                              </p:par>
                            </p:childTnLst>
                          </p:cTn>
                        </p:par>
                        <p:par>
                          <p:cTn id="128" fill="hold">
                            <p:stCondLst>
                              <p:cond delay="19100"/>
                            </p:stCondLst>
                            <p:childTnLst>
                              <p:par>
                                <p:cTn id="129" presetID="29" presetClass="entr" presetSubtype="0" fill="hold" nodeType="afterEffect">
                                  <p:stCondLst>
                                    <p:cond delay="0"/>
                                  </p:stCondLst>
                                  <p:childTnLst>
                                    <p:set>
                                      <p:cBhvr>
                                        <p:cTn id="130" dur="1" fill="hold">
                                          <p:stCondLst>
                                            <p:cond delay="0"/>
                                          </p:stCondLst>
                                        </p:cTn>
                                        <p:tgtEl>
                                          <p:spTgt spid="58"/>
                                        </p:tgtEl>
                                        <p:attrNameLst>
                                          <p:attrName>style.visibility</p:attrName>
                                        </p:attrNameLst>
                                      </p:cBhvr>
                                      <p:to>
                                        <p:strVal val="visible"/>
                                      </p:to>
                                    </p:set>
                                    <p:anim calcmode="lin" valueType="num">
                                      <p:cBhvr>
                                        <p:cTn id="131" dur="1000" fill="hold"/>
                                        <p:tgtEl>
                                          <p:spTgt spid="58"/>
                                        </p:tgtEl>
                                        <p:attrNameLst>
                                          <p:attrName>ppt_x</p:attrName>
                                        </p:attrNameLst>
                                      </p:cBhvr>
                                      <p:tavLst>
                                        <p:tav tm="0">
                                          <p:val>
                                            <p:strVal val="#ppt_x-.2"/>
                                          </p:val>
                                        </p:tav>
                                        <p:tav tm="100000">
                                          <p:val>
                                            <p:strVal val="#ppt_x"/>
                                          </p:val>
                                        </p:tav>
                                      </p:tavLst>
                                    </p:anim>
                                    <p:anim calcmode="lin" valueType="num">
                                      <p:cBhvr>
                                        <p:cTn id="132" dur="1000" fill="hold"/>
                                        <p:tgtEl>
                                          <p:spTgt spid="58"/>
                                        </p:tgtEl>
                                        <p:attrNameLst>
                                          <p:attrName>ppt_y</p:attrName>
                                        </p:attrNameLst>
                                      </p:cBhvr>
                                      <p:tavLst>
                                        <p:tav tm="0">
                                          <p:val>
                                            <p:strVal val="#ppt_y"/>
                                          </p:val>
                                        </p:tav>
                                        <p:tav tm="100000">
                                          <p:val>
                                            <p:strVal val="#ppt_y"/>
                                          </p:val>
                                        </p:tav>
                                      </p:tavLst>
                                    </p:anim>
                                    <p:animEffect transition="in" filter="wipe(right)" prLst="gradientSize: 0.1">
                                      <p:cBhvr>
                                        <p:cTn id="133" dur="1000"/>
                                        <p:tgtEl>
                                          <p:spTgt spid="58"/>
                                        </p:tgtEl>
                                      </p:cBhvr>
                                    </p:animEffect>
                                  </p:childTnLst>
                                </p:cTn>
                              </p:par>
                            </p:childTnLst>
                          </p:cTn>
                        </p:par>
                        <p:par>
                          <p:cTn id="134" fill="hold">
                            <p:stCondLst>
                              <p:cond delay="20100"/>
                            </p:stCondLst>
                            <p:childTnLst>
                              <p:par>
                                <p:cTn id="135" presetID="29" presetClass="entr" presetSubtype="0" fill="hold" grpId="0" nodeType="afterEffect">
                                  <p:stCondLst>
                                    <p:cond delay="0"/>
                                  </p:stCondLst>
                                  <p:childTnLst>
                                    <p:set>
                                      <p:cBhvr>
                                        <p:cTn id="136" dur="1" fill="hold">
                                          <p:stCondLst>
                                            <p:cond delay="0"/>
                                          </p:stCondLst>
                                        </p:cTn>
                                        <p:tgtEl>
                                          <p:spTgt spid="42"/>
                                        </p:tgtEl>
                                        <p:attrNameLst>
                                          <p:attrName>style.visibility</p:attrName>
                                        </p:attrNameLst>
                                      </p:cBhvr>
                                      <p:to>
                                        <p:strVal val="visible"/>
                                      </p:to>
                                    </p:set>
                                    <p:anim calcmode="lin" valueType="num">
                                      <p:cBhvr>
                                        <p:cTn id="137" dur="1000" fill="hold"/>
                                        <p:tgtEl>
                                          <p:spTgt spid="42"/>
                                        </p:tgtEl>
                                        <p:attrNameLst>
                                          <p:attrName>ppt_x</p:attrName>
                                        </p:attrNameLst>
                                      </p:cBhvr>
                                      <p:tavLst>
                                        <p:tav tm="0">
                                          <p:val>
                                            <p:strVal val="#ppt_x-.2"/>
                                          </p:val>
                                        </p:tav>
                                        <p:tav tm="100000">
                                          <p:val>
                                            <p:strVal val="#ppt_x"/>
                                          </p:val>
                                        </p:tav>
                                      </p:tavLst>
                                    </p:anim>
                                    <p:anim calcmode="lin" valueType="num">
                                      <p:cBhvr>
                                        <p:cTn id="138" dur="10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139" dur="1000"/>
                                        <p:tgtEl>
                                          <p:spTgt spid="42"/>
                                        </p:tgtEl>
                                      </p:cBhvr>
                                    </p:animEffect>
                                  </p:childTnLst>
                                </p:cTn>
                              </p:par>
                            </p:childTnLst>
                          </p:cTn>
                        </p:par>
                        <p:par>
                          <p:cTn id="140" fill="hold">
                            <p:stCondLst>
                              <p:cond delay="21100"/>
                            </p:stCondLst>
                            <p:childTnLst>
                              <p:par>
                                <p:cTn id="141" presetID="26" presetClass="entr" presetSubtype="0" fill="hold" grpId="0" nodeType="afterEffect">
                                  <p:stCondLst>
                                    <p:cond delay="0"/>
                                  </p:stCondLst>
                                  <p:childTnLst>
                                    <p:set>
                                      <p:cBhvr>
                                        <p:cTn id="142" dur="1" fill="hold">
                                          <p:stCondLst>
                                            <p:cond delay="0"/>
                                          </p:stCondLst>
                                        </p:cTn>
                                        <p:tgtEl>
                                          <p:spTgt spid="50"/>
                                        </p:tgtEl>
                                        <p:attrNameLst>
                                          <p:attrName>style.visibility</p:attrName>
                                        </p:attrNameLst>
                                      </p:cBhvr>
                                      <p:to>
                                        <p:strVal val="visible"/>
                                      </p:to>
                                    </p:set>
                                    <p:animEffect transition="in" filter="wipe(down)">
                                      <p:cBhvr>
                                        <p:cTn id="143" dur="290">
                                          <p:stCondLst>
                                            <p:cond delay="0"/>
                                          </p:stCondLst>
                                        </p:cTn>
                                        <p:tgtEl>
                                          <p:spTgt spid="50"/>
                                        </p:tgtEl>
                                      </p:cBhvr>
                                    </p:animEffect>
                                    <p:anim calcmode="lin" valueType="num">
                                      <p:cBhvr>
                                        <p:cTn id="144" dur="911"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145" dur="332"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146" dur="332" tmFilter="0, 0; 0.125,0.2665; 0.25,0.4; 0.375,0.465; 0.5,0.5;  0.625,0.535; 0.75,0.6; 0.875,0.7335; 1,1">
                                          <p:stCondLst>
                                            <p:cond delay="332"/>
                                          </p:stCondLst>
                                        </p:cTn>
                                        <p:tgtEl>
                                          <p:spTgt spid="50"/>
                                        </p:tgtEl>
                                        <p:attrNameLst>
                                          <p:attrName>ppt_y</p:attrName>
                                        </p:attrNameLst>
                                      </p:cBhvr>
                                      <p:tavLst>
                                        <p:tav tm="0" fmla="#ppt_y-sin(pi*$)/9">
                                          <p:val>
                                            <p:fltVal val="0"/>
                                          </p:val>
                                        </p:tav>
                                        <p:tav tm="100000">
                                          <p:val>
                                            <p:fltVal val="1"/>
                                          </p:val>
                                        </p:tav>
                                      </p:tavLst>
                                    </p:anim>
                                    <p:anim calcmode="lin" valueType="num">
                                      <p:cBhvr>
                                        <p:cTn id="147" dur="166" tmFilter="0, 0; 0.125,0.2665; 0.25,0.4; 0.375,0.465; 0.5,0.5;  0.625,0.535; 0.75,0.6; 0.875,0.7335; 1,1">
                                          <p:stCondLst>
                                            <p:cond delay="662"/>
                                          </p:stCondLst>
                                        </p:cTn>
                                        <p:tgtEl>
                                          <p:spTgt spid="50"/>
                                        </p:tgtEl>
                                        <p:attrNameLst>
                                          <p:attrName>ppt_y</p:attrName>
                                        </p:attrNameLst>
                                      </p:cBhvr>
                                      <p:tavLst>
                                        <p:tav tm="0" fmla="#ppt_y-sin(pi*$)/27">
                                          <p:val>
                                            <p:fltVal val="0"/>
                                          </p:val>
                                        </p:tav>
                                        <p:tav tm="100000">
                                          <p:val>
                                            <p:fltVal val="1"/>
                                          </p:val>
                                        </p:tav>
                                      </p:tavLst>
                                    </p:anim>
                                    <p:anim calcmode="lin" valueType="num">
                                      <p:cBhvr>
                                        <p:cTn id="148" dur="82" tmFilter="0, 0; 0.125,0.2665; 0.25,0.4; 0.375,0.465; 0.5,0.5;  0.625,0.535; 0.75,0.6; 0.875,0.7335; 1,1">
                                          <p:stCondLst>
                                            <p:cond delay="828"/>
                                          </p:stCondLst>
                                        </p:cTn>
                                        <p:tgtEl>
                                          <p:spTgt spid="50"/>
                                        </p:tgtEl>
                                        <p:attrNameLst>
                                          <p:attrName>ppt_y</p:attrName>
                                        </p:attrNameLst>
                                      </p:cBhvr>
                                      <p:tavLst>
                                        <p:tav tm="0" fmla="#ppt_y-sin(pi*$)/81">
                                          <p:val>
                                            <p:fltVal val="0"/>
                                          </p:val>
                                        </p:tav>
                                        <p:tav tm="100000">
                                          <p:val>
                                            <p:fltVal val="1"/>
                                          </p:val>
                                        </p:tav>
                                      </p:tavLst>
                                    </p:anim>
                                    <p:animScale>
                                      <p:cBhvr>
                                        <p:cTn id="149" dur="13">
                                          <p:stCondLst>
                                            <p:cond delay="325"/>
                                          </p:stCondLst>
                                        </p:cTn>
                                        <p:tgtEl>
                                          <p:spTgt spid="50"/>
                                        </p:tgtEl>
                                      </p:cBhvr>
                                      <p:to x="100000" y="60000"/>
                                    </p:animScale>
                                    <p:animScale>
                                      <p:cBhvr>
                                        <p:cTn id="150" dur="83" decel="50000">
                                          <p:stCondLst>
                                            <p:cond delay="338"/>
                                          </p:stCondLst>
                                        </p:cTn>
                                        <p:tgtEl>
                                          <p:spTgt spid="50"/>
                                        </p:tgtEl>
                                      </p:cBhvr>
                                      <p:to x="100000" y="100000"/>
                                    </p:animScale>
                                    <p:animScale>
                                      <p:cBhvr>
                                        <p:cTn id="151" dur="13">
                                          <p:stCondLst>
                                            <p:cond delay="656"/>
                                          </p:stCondLst>
                                        </p:cTn>
                                        <p:tgtEl>
                                          <p:spTgt spid="50"/>
                                        </p:tgtEl>
                                      </p:cBhvr>
                                      <p:to x="100000" y="80000"/>
                                    </p:animScale>
                                    <p:animScale>
                                      <p:cBhvr>
                                        <p:cTn id="152" dur="83" decel="50000">
                                          <p:stCondLst>
                                            <p:cond delay="669"/>
                                          </p:stCondLst>
                                        </p:cTn>
                                        <p:tgtEl>
                                          <p:spTgt spid="50"/>
                                        </p:tgtEl>
                                      </p:cBhvr>
                                      <p:to x="100000" y="100000"/>
                                    </p:animScale>
                                    <p:animScale>
                                      <p:cBhvr>
                                        <p:cTn id="153" dur="13">
                                          <p:stCondLst>
                                            <p:cond delay="821"/>
                                          </p:stCondLst>
                                        </p:cTn>
                                        <p:tgtEl>
                                          <p:spTgt spid="50"/>
                                        </p:tgtEl>
                                      </p:cBhvr>
                                      <p:to x="100000" y="90000"/>
                                    </p:animScale>
                                    <p:animScale>
                                      <p:cBhvr>
                                        <p:cTn id="154" dur="83" decel="50000">
                                          <p:stCondLst>
                                            <p:cond delay="834"/>
                                          </p:stCondLst>
                                        </p:cTn>
                                        <p:tgtEl>
                                          <p:spTgt spid="50"/>
                                        </p:tgtEl>
                                      </p:cBhvr>
                                      <p:to x="100000" y="100000"/>
                                    </p:animScale>
                                    <p:animScale>
                                      <p:cBhvr>
                                        <p:cTn id="155" dur="13">
                                          <p:stCondLst>
                                            <p:cond delay="904"/>
                                          </p:stCondLst>
                                        </p:cTn>
                                        <p:tgtEl>
                                          <p:spTgt spid="50"/>
                                        </p:tgtEl>
                                      </p:cBhvr>
                                      <p:to x="100000" y="95000"/>
                                    </p:animScale>
                                    <p:animScale>
                                      <p:cBhvr>
                                        <p:cTn id="156" dur="83" decel="50000">
                                          <p:stCondLst>
                                            <p:cond delay="917"/>
                                          </p:stCondLst>
                                        </p:cTn>
                                        <p:tgtEl>
                                          <p:spTgt spid="50"/>
                                        </p:tgtEl>
                                      </p:cBhvr>
                                      <p:to x="100000" y="100000"/>
                                    </p:animScale>
                                  </p:childTnLst>
                                </p:cTn>
                              </p:par>
                              <p:par>
                                <p:cTn id="157" presetID="26" presetClass="entr" presetSubtype="0" fill="hold" grpId="0" nodeType="withEffect">
                                  <p:stCondLst>
                                    <p:cond delay="0"/>
                                  </p:stCondLst>
                                  <p:childTnLst>
                                    <p:set>
                                      <p:cBhvr>
                                        <p:cTn id="158" dur="1" fill="hold">
                                          <p:stCondLst>
                                            <p:cond delay="0"/>
                                          </p:stCondLst>
                                        </p:cTn>
                                        <p:tgtEl>
                                          <p:spTgt spid="52"/>
                                        </p:tgtEl>
                                        <p:attrNameLst>
                                          <p:attrName>style.visibility</p:attrName>
                                        </p:attrNameLst>
                                      </p:cBhvr>
                                      <p:to>
                                        <p:strVal val="visible"/>
                                      </p:to>
                                    </p:set>
                                    <p:animEffect transition="in" filter="wipe(down)">
                                      <p:cBhvr>
                                        <p:cTn id="159" dur="290">
                                          <p:stCondLst>
                                            <p:cond delay="0"/>
                                          </p:stCondLst>
                                        </p:cTn>
                                        <p:tgtEl>
                                          <p:spTgt spid="52"/>
                                        </p:tgtEl>
                                      </p:cBhvr>
                                    </p:animEffect>
                                    <p:anim calcmode="lin" valueType="num">
                                      <p:cBhvr>
                                        <p:cTn id="160" dur="911"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161" dur="332"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162" dur="332" tmFilter="0, 0; 0.125,0.2665; 0.25,0.4; 0.375,0.465; 0.5,0.5;  0.625,0.535; 0.75,0.6; 0.875,0.7335; 1,1">
                                          <p:stCondLst>
                                            <p:cond delay="332"/>
                                          </p:stCondLst>
                                        </p:cTn>
                                        <p:tgtEl>
                                          <p:spTgt spid="52"/>
                                        </p:tgtEl>
                                        <p:attrNameLst>
                                          <p:attrName>ppt_y</p:attrName>
                                        </p:attrNameLst>
                                      </p:cBhvr>
                                      <p:tavLst>
                                        <p:tav tm="0" fmla="#ppt_y-sin(pi*$)/9">
                                          <p:val>
                                            <p:fltVal val="0"/>
                                          </p:val>
                                        </p:tav>
                                        <p:tav tm="100000">
                                          <p:val>
                                            <p:fltVal val="1"/>
                                          </p:val>
                                        </p:tav>
                                      </p:tavLst>
                                    </p:anim>
                                    <p:anim calcmode="lin" valueType="num">
                                      <p:cBhvr>
                                        <p:cTn id="163" dur="166" tmFilter="0, 0; 0.125,0.2665; 0.25,0.4; 0.375,0.465; 0.5,0.5;  0.625,0.535; 0.75,0.6; 0.875,0.7335; 1,1">
                                          <p:stCondLst>
                                            <p:cond delay="662"/>
                                          </p:stCondLst>
                                        </p:cTn>
                                        <p:tgtEl>
                                          <p:spTgt spid="52"/>
                                        </p:tgtEl>
                                        <p:attrNameLst>
                                          <p:attrName>ppt_y</p:attrName>
                                        </p:attrNameLst>
                                      </p:cBhvr>
                                      <p:tavLst>
                                        <p:tav tm="0" fmla="#ppt_y-sin(pi*$)/27">
                                          <p:val>
                                            <p:fltVal val="0"/>
                                          </p:val>
                                        </p:tav>
                                        <p:tav tm="100000">
                                          <p:val>
                                            <p:fltVal val="1"/>
                                          </p:val>
                                        </p:tav>
                                      </p:tavLst>
                                    </p:anim>
                                    <p:anim calcmode="lin" valueType="num">
                                      <p:cBhvr>
                                        <p:cTn id="164" dur="82" tmFilter="0, 0; 0.125,0.2665; 0.25,0.4; 0.375,0.465; 0.5,0.5;  0.625,0.535; 0.75,0.6; 0.875,0.7335; 1,1">
                                          <p:stCondLst>
                                            <p:cond delay="828"/>
                                          </p:stCondLst>
                                        </p:cTn>
                                        <p:tgtEl>
                                          <p:spTgt spid="52"/>
                                        </p:tgtEl>
                                        <p:attrNameLst>
                                          <p:attrName>ppt_y</p:attrName>
                                        </p:attrNameLst>
                                      </p:cBhvr>
                                      <p:tavLst>
                                        <p:tav tm="0" fmla="#ppt_y-sin(pi*$)/81">
                                          <p:val>
                                            <p:fltVal val="0"/>
                                          </p:val>
                                        </p:tav>
                                        <p:tav tm="100000">
                                          <p:val>
                                            <p:fltVal val="1"/>
                                          </p:val>
                                        </p:tav>
                                      </p:tavLst>
                                    </p:anim>
                                    <p:animScale>
                                      <p:cBhvr>
                                        <p:cTn id="165" dur="13">
                                          <p:stCondLst>
                                            <p:cond delay="325"/>
                                          </p:stCondLst>
                                        </p:cTn>
                                        <p:tgtEl>
                                          <p:spTgt spid="52"/>
                                        </p:tgtEl>
                                      </p:cBhvr>
                                      <p:to x="100000" y="60000"/>
                                    </p:animScale>
                                    <p:animScale>
                                      <p:cBhvr>
                                        <p:cTn id="166" dur="83" decel="50000">
                                          <p:stCondLst>
                                            <p:cond delay="338"/>
                                          </p:stCondLst>
                                        </p:cTn>
                                        <p:tgtEl>
                                          <p:spTgt spid="52"/>
                                        </p:tgtEl>
                                      </p:cBhvr>
                                      <p:to x="100000" y="100000"/>
                                    </p:animScale>
                                    <p:animScale>
                                      <p:cBhvr>
                                        <p:cTn id="167" dur="13">
                                          <p:stCondLst>
                                            <p:cond delay="656"/>
                                          </p:stCondLst>
                                        </p:cTn>
                                        <p:tgtEl>
                                          <p:spTgt spid="52"/>
                                        </p:tgtEl>
                                      </p:cBhvr>
                                      <p:to x="100000" y="80000"/>
                                    </p:animScale>
                                    <p:animScale>
                                      <p:cBhvr>
                                        <p:cTn id="168" dur="83" decel="50000">
                                          <p:stCondLst>
                                            <p:cond delay="669"/>
                                          </p:stCondLst>
                                        </p:cTn>
                                        <p:tgtEl>
                                          <p:spTgt spid="52"/>
                                        </p:tgtEl>
                                      </p:cBhvr>
                                      <p:to x="100000" y="100000"/>
                                    </p:animScale>
                                    <p:animScale>
                                      <p:cBhvr>
                                        <p:cTn id="169" dur="13">
                                          <p:stCondLst>
                                            <p:cond delay="821"/>
                                          </p:stCondLst>
                                        </p:cTn>
                                        <p:tgtEl>
                                          <p:spTgt spid="52"/>
                                        </p:tgtEl>
                                      </p:cBhvr>
                                      <p:to x="100000" y="90000"/>
                                    </p:animScale>
                                    <p:animScale>
                                      <p:cBhvr>
                                        <p:cTn id="170" dur="83" decel="50000">
                                          <p:stCondLst>
                                            <p:cond delay="834"/>
                                          </p:stCondLst>
                                        </p:cTn>
                                        <p:tgtEl>
                                          <p:spTgt spid="52"/>
                                        </p:tgtEl>
                                      </p:cBhvr>
                                      <p:to x="100000" y="100000"/>
                                    </p:animScale>
                                    <p:animScale>
                                      <p:cBhvr>
                                        <p:cTn id="171" dur="13">
                                          <p:stCondLst>
                                            <p:cond delay="904"/>
                                          </p:stCondLst>
                                        </p:cTn>
                                        <p:tgtEl>
                                          <p:spTgt spid="52"/>
                                        </p:tgtEl>
                                      </p:cBhvr>
                                      <p:to x="100000" y="95000"/>
                                    </p:animScale>
                                    <p:animScale>
                                      <p:cBhvr>
                                        <p:cTn id="172" dur="83" decel="50000">
                                          <p:stCondLst>
                                            <p:cond delay="917"/>
                                          </p:stCondLst>
                                        </p:cTn>
                                        <p:tgtEl>
                                          <p:spTgt spid="52"/>
                                        </p:tgtEl>
                                      </p:cBhvr>
                                      <p:to x="100000" y="100000"/>
                                    </p:animScale>
                                  </p:childTnLst>
                                </p:cTn>
                              </p:par>
                              <p:par>
                                <p:cTn id="173" presetID="26" presetClass="entr" presetSubtype="0" fill="hold" grpId="0" nodeType="withEffect">
                                  <p:stCondLst>
                                    <p:cond delay="0"/>
                                  </p:stCondLst>
                                  <p:childTnLst>
                                    <p:set>
                                      <p:cBhvr>
                                        <p:cTn id="174" dur="1" fill="hold">
                                          <p:stCondLst>
                                            <p:cond delay="0"/>
                                          </p:stCondLst>
                                        </p:cTn>
                                        <p:tgtEl>
                                          <p:spTgt spid="53"/>
                                        </p:tgtEl>
                                        <p:attrNameLst>
                                          <p:attrName>style.visibility</p:attrName>
                                        </p:attrNameLst>
                                      </p:cBhvr>
                                      <p:to>
                                        <p:strVal val="visible"/>
                                      </p:to>
                                    </p:set>
                                    <p:animEffect transition="in" filter="wipe(down)">
                                      <p:cBhvr>
                                        <p:cTn id="175" dur="290">
                                          <p:stCondLst>
                                            <p:cond delay="0"/>
                                          </p:stCondLst>
                                        </p:cTn>
                                        <p:tgtEl>
                                          <p:spTgt spid="53"/>
                                        </p:tgtEl>
                                      </p:cBhvr>
                                    </p:animEffect>
                                    <p:anim calcmode="lin" valueType="num">
                                      <p:cBhvr>
                                        <p:cTn id="176" dur="911"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177" dur="332"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178" dur="332" tmFilter="0, 0; 0.125,0.2665; 0.25,0.4; 0.375,0.465; 0.5,0.5;  0.625,0.535; 0.75,0.6; 0.875,0.7335; 1,1">
                                          <p:stCondLst>
                                            <p:cond delay="332"/>
                                          </p:stCondLst>
                                        </p:cTn>
                                        <p:tgtEl>
                                          <p:spTgt spid="53"/>
                                        </p:tgtEl>
                                        <p:attrNameLst>
                                          <p:attrName>ppt_y</p:attrName>
                                        </p:attrNameLst>
                                      </p:cBhvr>
                                      <p:tavLst>
                                        <p:tav tm="0" fmla="#ppt_y-sin(pi*$)/9">
                                          <p:val>
                                            <p:fltVal val="0"/>
                                          </p:val>
                                        </p:tav>
                                        <p:tav tm="100000">
                                          <p:val>
                                            <p:fltVal val="1"/>
                                          </p:val>
                                        </p:tav>
                                      </p:tavLst>
                                    </p:anim>
                                    <p:anim calcmode="lin" valueType="num">
                                      <p:cBhvr>
                                        <p:cTn id="179" dur="166" tmFilter="0, 0; 0.125,0.2665; 0.25,0.4; 0.375,0.465; 0.5,0.5;  0.625,0.535; 0.75,0.6; 0.875,0.7335; 1,1">
                                          <p:stCondLst>
                                            <p:cond delay="662"/>
                                          </p:stCondLst>
                                        </p:cTn>
                                        <p:tgtEl>
                                          <p:spTgt spid="53"/>
                                        </p:tgtEl>
                                        <p:attrNameLst>
                                          <p:attrName>ppt_y</p:attrName>
                                        </p:attrNameLst>
                                      </p:cBhvr>
                                      <p:tavLst>
                                        <p:tav tm="0" fmla="#ppt_y-sin(pi*$)/27">
                                          <p:val>
                                            <p:fltVal val="0"/>
                                          </p:val>
                                        </p:tav>
                                        <p:tav tm="100000">
                                          <p:val>
                                            <p:fltVal val="1"/>
                                          </p:val>
                                        </p:tav>
                                      </p:tavLst>
                                    </p:anim>
                                    <p:anim calcmode="lin" valueType="num">
                                      <p:cBhvr>
                                        <p:cTn id="180" dur="82" tmFilter="0, 0; 0.125,0.2665; 0.25,0.4; 0.375,0.465; 0.5,0.5;  0.625,0.535; 0.75,0.6; 0.875,0.7335; 1,1">
                                          <p:stCondLst>
                                            <p:cond delay="828"/>
                                          </p:stCondLst>
                                        </p:cTn>
                                        <p:tgtEl>
                                          <p:spTgt spid="53"/>
                                        </p:tgtEl>
                                        <p:attrNameLst>
                                          <p:attrName>ppt_y</p:attrName>
                                        </p:attrNameLst>
                                      </p:cBhvr>
                                      <p:tavLst>
                                        <p:tav tm="0" fmla="#ppt_y-sin(pi*$)/81">
                                          <p:val>
                                            <p:fltVal val="0"/>
                                          </p:val>
                                        </p:tav>
                                        <p:tav tm="100000">
                                          <p:val>
                                            <p:fltVal val="1"/>
                                          </p:val>
                                        </p:tav>
                                      </p:tavLst>
                                    </p:anim>
                                    <p:animScale>
                                      <p:cBhvr>
                                        <p:cTn id="181" dur="13">
                                          <p:stCondLst>
                                            <p:cond delay="325"/>
                                          </p:stCondLst>
                                        </p:cTn>
                                        <p:tgtEl>
                                          <p:spTgt spid="53"/>
                                        </p:tgtEl>
                                      </p:cBhvr>
                                      <p:to x="100000" y="60000"/>
                                    </p:animScale>
                                    <p:animScale>
                                      <p:cBhvr>
                                        <p:cTn id="182" dur="83" decel="50000">
                                          <p:stCondLst>
                                            <p:cond delay="338"/>
                                          </p:stCondLst>
                                        </p:cTn>
                                        <p:tgtEl>
                                          <p:spTgt spid="53"/>
                                        </p:tgtEl>
                                      </p:cBhvr>
                                      <p:to x="100000" y="100000"/>
                                    </p:animScale>
                                    <p:animScale>
                                      <p:cBhvr>
                                        <p:cTn id="183" dur="13">
                                          <p:stCondLst>
                                            <p:cond delay="656"/>
                                          </p:stCondLst>
                                        </p:cTn>
                                        <p:tgtEl>
                                          <p:spTgt spid="53"/>
                                        </p:tgtEl>
                                      </p:cBhvr>
                                      <p:to x="100000" y="80000"/>
                                    </p:animScale>
                                    <p:animScale>
                                      <p:cBhvr>
                                        <p:cTn id="184" dur="83" decel="50000">
                                          <p:stCondLst>
                                            <p:cond delay="669"/>
                                          </p:stCondLst>
                                        </p:cTn>
                                        <p:tgtEl>
                                          <p:spTgt spid="53"/>
                                        </p:tgtEl>
                                      </p:cBhvr>
                                      <p:to x="100000" y="100000"/>
                                    </p:animScale>
                                    <p:animScale>
                                      <p:cBhvr>
                                        <p:cTn id="185" dur="13">
                                          <p:stCondLst>
                                            <p:cond delay="821"/>
                                          </p:stCondLst>
                                        </p:cTn>
                                        <p:tgtEl>
                                          <p:spTgt spid="53"/>
                                        </p:tgtEl>
                                      </p:cBhvr>
                                      <p:to x="100000" y="90000"/>
                                    </p:animScale>
                                    <p:animScale>
                                      <p:cBhvr>
                                        <p:cTn id="186" dur="83" decel="50000">
                                          <p:stCondLst>
                                            <p:cond delay="834"/>
                                          </p:stCondLst>
                                        </p:cTn>
                                        <p:tgtEl>
                                          <p:spTgt spid="53"/>
                                        </p:tgtEl>
                                      </p:cBhvr>
                                      <p:to x="100000" y="100000"/>
                                    </p:animScale>
                                    <p:animScale>
                                      <p:cBhvr>
                                        <p:cTn id="187" dur="13">
                                          <p:stCondLst>
                                            <p:cond delay="904"/>
                                          </p:stCondLst>
                                        </p:cTn>
                                        <p:tgtEl>
                                          <p:spTgt spid="53"/>
                                        </p:tgtEl>
                                      </p:cBhvr>
                                      <p:to x="100000" y="95000"/>
                                    </p:animScale>
                                    <p:animScale>
                                      <p:cBhvr>
                                        <p:cTn id="188" dur="83" decel="50000">
                                          <p:stCondLst>
                                            <p:cond delay="917"/>
                                          </p:stCondLst>
                                        </p:cTn>
                                        <p:tgtEl>
                                          <p:spTgt spid="53"/>
                                        </p:tgtEl>
                                      </p:cBhvr>
                                      <p:to x="100000" y="100000"/>
                                    </p:animScale>
                                  </p:childTnLst>
                                </p:cTn>
                              </p:par>
                              <p:par>
                                <p:cTn id="189" presetID="26" presetClass="entr" presetSubtype="0" fill="hold" grpId="0" nodeType="withEffect">
                                  <p:stCondLst>
                                    <p:cond delay="0"/>
                                  </p:stCondLst>
                                  <p:childTnLst>
                                    <p:set>
                                      <p:cBhvr>
                                        <p:cTn id="190" dur="1" fill="hold">
                                          <p:stCondLst>
                                            <p:cond delay="0"/>
                                          </p:stCondLst>
                                        </p:cTn>
                                        <p:tgtEl>
                                          <p:spTgt spid="51"/>
                                        </p:tgtEl>
                                        <p:attrNameLst>
                                          <p:attrName>style.visibility</p:attrName>
                                        </p:attrNameLst>
                                      </p:cBhvr>
                                      <p:to>
                                        <p:strVal val="visible"/>
                                      </p:to>
                                    </p:set>
                                    <p:animEffect transition="in" filter="wipe(down)">
                                      <p:cBhvr>
                                        <p:cTn id="191" dur="290">
                                          <p:stCondLst>
                                            <p:cond delay="0"/>
                                          </p:stCondLst>
                                        </p:cTn>
                                        <p:tgtEl>
                                          <p:spTgt spid="51"/>
                                        </p:tgtEl>
                                      </p:cBhvr>
                                    </p:animEffect>
                                    <p:anim calcmode="lin" valueType="num">
                                      <p:cBhvr>
                                        <p:cTn id="192" dur="911" tmFilter="0,0; 0.14,0.36; 0.43,0.73; 0.71,0.91; 1.0,1.0">
                                          <p:stCondLst>
                                            <p:cond delay="0"/>
                                          </p:stCondLst>
                                        </p:cTn>
                                        <p:tgtEl>
                                          <p:spTgt spid="51"/>
                                        </p:tgtEl>
                                        <p:attrNameLst>
                                          <p:attrName>ppt_x</p:attrName>
                                        </p:attrNameLst>
                                      </p:cBhvr>
                                      <p:tavLst>
                                        <p:tav tm="0">
                                          <p:val>
                                            <p:strVal val="#ppt_x-0.25"/>
                                          </p:val>
                                        </p:tav>
                                        <p:tav tm="100000">
                                          <p:val>
                                            <p:strVal val="#ppt_x"/>
                                          </p:val>
                                        </p:tav>
                                      </p:tavLst>
                                    </p:anim>
                                    <p:anim calcmode="lin" valueType="num">
                                      <p:cBhvr>
                                        <p:cTn id="193" dur="332" tmFilter="0.0,0.0; 0.25,0.07; 0.50,0.2; 0.75,0.467; 1.0,1.0">
                                          <p:stCondLst>
                                            <p:cond delay="0"/>
                                          </p:stCondLst>
                                        </p:cTn>
                                        <p:tgtEl>
                                          <p:spTgt spid="51"/>
                                        </p:tgtEl>
                                        <p:attrNameLst>
                                          <p:attrName>ppt_y</p:attrName>
                                        </p:attrNameLst>
                                      </p:cBhvr>
                                      <p:tavLst>
                                        <p:tav tm="0" fmla="#ppt_y-sin(pi*$)/3">
                                          <p:val>
                                            <p:fltVal val="0.5"/>
                                          </p:val>
                                        </p:tav>
                                        <p:tav tm="100000">
                                          <p:val>
                                            <p:fltVal val="1"/>
                                          </p:val>
                                        </p:tav>
                                      </p:tavLst>
                                    </p:anim>
                                    <p:anim calcmode="lin" valueType="num">
                                      <p:cBhvr>
                                        <p:cTn id="194" dur="332" tmFilter="0, 0; 0.125,0.2665; 0.25,0.4; 0.375,0.465; 0.5,0.5;  0.625,0.535; 0.75,0.6; 0.875,0.7335; 1,1">
                                          <p:stCondLst>
                                            <p:cond delay="332"/>
                                          </p:stCondLst>
                                        </p:cTn>
                                        <p:tgtEl>
                                          <p:spTgt spid="51"/>
                                        </p:tgtEl>
                                        <p:attrNameLst>
                                          <p:attrName>ppt_y</p:attrName>
                                        </p:attrNameLst>
                                      </p:cBhvr>
                                      <p:tavLst>
                                        <p:tav tm="0" fmla="#ppt_y-sin(pi*$)/9">
                                          <p:val>
                                            <p:fltVal val="0"/>
                                          </p:val>
                                        </p:tav>
                                        <p:tav tm="100000">
                                          <p:val>
                                            <p:fltVal val="1"/>
                                          </p:val>
                                        </p:tav>
                                      </p:tavLst>
                                    </p:anim>
                                    <p:anim calcmode="lin" valueType="num">
                                      <p:cBhvr>
                                        <p:cTn id="195" dur="166" tmFilter="0, 0; 0.125,0.2665; 0.25,0.4; 0.375,0.465; 0.5,0.5;  0.625,0.535; 0.75,0.6; 0.875,0.7335; 1,1">
                                          <p:stCondLst>
                                            <p:cond delay="662"/>
                                          </p:stCondLst>
                                        </p:cTn>
                                        <p:tgtEl>
                                          <p:spTgt spid="51"/>
                                        </p:tgtEl>
                                        <p:attrNameLst>
                                          <p:attrName>ppt_y</p:attrName>
                                        </p:attrNameLst>
                                      </p:cBhvr>
                                      <p:tavLst>
                                        <p:tav tm="0" fmla="#ppt_y-sin(pi*$)/27">
                                          <p:val>
                                            <p:fltVal val="0"/>
                                          </p:val>
                                        </p:tav>
                                        <p:tav tm="100000">
                                          <p:val>
                                            <p:fltVal val="1"/>
                                          </p:val>
                                        </p:tav>
                                      </p:tavLst>
                                    </p:anim>
                                    <p:anim calcmode="lin" valueType="num">
                                      <p:cBhvr>
                                        <p:cTn id="196" dur="82" tmFilter="0, 0; 0.125,0.2665; 0.25,0.4; 0.375,0.465; 0.5,0.5;  0.625,0.535; 0.75,0.6; 0.875,0.7335; 1,1">
                                          <p:stCondLst>
                                            <p:cond delay="828"/>
                                          </p:stCondLst>
                                        </p:cTn>
                                        <p:tgtEl>
                                          <p:spTgt spid="51"/>
                                        </p:tgtEl>
                                        <p:attrNameLst>
                                          <p:attrName>ppt_y</p:attrName>
                                        </p:attrNameLst>
                                      </p:cBhvr>
                                      <p:tavLst>
                                        <p:tav tm="0" fmla="#ppt_y-sin(pi*$)/81">
                                          <p:val>
                                            <p:fltVal val="0"/>
                                          </p:val>
                                        </p:tav>
                                        <p:tav tm="100000">
                                          <p:val>
                                            <p:fltVal val="1"/>
                                          </p:val>
                                        </p:tav>
                                      </p:tavLst>
                                    </p:anim>
                                    <p:animScale>
                                      <p:cBhvr>
                                        <p:cTn id="197" dur="13">
                                          <p:stCondLst>
                                            <p:cond delay="325"/>
                                          </p:stCondLst>
                                        </p:cTn>
                                        <p:tgtEl>
                                          <p:spTgt spid="51"/>
                                        </p:tgtEl>
                                      </p:cBhvr>
                                      <p:to x="100000" y="60000"/>
                                    </p:animScale>
                                    <p:animScale>
                                      <p:cBhvr>
                                        <p:cTn id="198" dur="83" decel="50000">
                                          <p:stCondLst>
                                            <p:cond delay="338"/>
                                          </p:stCondLst>
                                        </p:cTn>
                                        <p:tgtEl>
                                          <p:spTgt spid="51"/>
                                        </p:tgtEl>
                                      </p:cBhvr>
                                      <p:to x="100000" y="100000"/>
                                    </p:animScale>
                                    <p:animScale>
                                      <p:cBhvr>
                                        <p:cTn id="199" dur="13">
                                          <p:stCondLst>
                                            <p:cond delay="656"/>
                                          </p:stCondLst>
                                        </p:cTn>
                                        <p:tgtEl>
                                          <p:spTgt spid="51"/>
                                        </p:tgtEl>
                                      </p:cBhvr>
                                      <p:to x="100000" y="80000"/>
                                    </p:animScale>
                                    <p:animScale>
                                      <p:cBhvr>
                                        <p:cTn id="200" dur="83" decel="50000">
                                          <p:stCondLst>
                                            <p:cond delay="669"/>
                                          </p:stCondLst>
                                        </p:cTn>
                                        <p:tgtEl>
                                          <p:spTgt spid="51"/>
                                        </p:tgtEl>
                                      </p:cBhvr>
                                      <p:to x="100000" y="100000"/>
                                    </p:animScale>
                                    <p:animScale>
                                      <p:cBhvr>
                                        <p:cTn id="201" dur="13">
                                          <p:stCondLst>
                                            <p:cond delay="821"/>
                                          </p:stCondLst>
                                        </p:cTn>
                                        <p:tgtEl>
                                          <p:spTgt spid="51"/>
                                        </p:tgtEl>
                                      </p:cBhvr>
                                      <p:to x="100000" y="90000"/>
                                    </p:animScale>
                                    <p:animScale>
                                      <p:cBhvr>
                                        <p:cTn id="202" dur="83" decel="50000">
                                          <p:stCondLst>
                                            <p:cond delay="834"/>
                                          </p:stCondLst>
                                        </p:cTn>
                                        <p:tgtEl>
                                          <p:spTgt spid="51"/>
                                        </p:tgtEl>
                                      </p:cBhvr>
                                      <p:to x="100000" y="100000"/>
                                    </p:animScale>
                                    <p:animScale>
                                      <p:cBhvr>
                                        <p:cTn id="203" dur="13">
                                          <p:stCondLst>
                                            <p:cond delay="904"/>
                                          </p:stCondLst>
                                        </p:cTn>
                                        <p:tgtEl>
                                          <p:spTgt spid="51"/>
                                        </p:tgtEl>
                                      </p:cBhvr>
                                      <p:to x="100000" y="95000"/>
                                    </p:animScale>
                                    <p:animScale>
                                      <p:cBhvr>
                                        <p:cTn id="204" dur="83" decel="50000">
                                          <p:stCondLst>
                                            <p:cond delay="917"/>
                                          </p:stCondLst>
                                        </p:cTn>
                                        <p:tgtEl>
                                          <p:spTgt spid="51"/>
                                        </p:tgtEl>
                                      </p:cBhvr>
                                      <p:to x="100000" y="100000"/>
                                    </p:animScale>
                                  </p:childTnLst>
                                </p:cTn>
                              </p:par>
                              <p:par>
                                <p:cTn id="205" presetID="26" presetClass="entr" presetSubtype="0" fill="hold" grpId="0" nodeType="withEffect">
                                  <p:stCondLst>
                                    <p:cond delay="0"/>
                                  </p:stCondLst>
                                  <p:childTnLst>
                                    <p:set>
                                      <p:cBhvr>
                                        <p:cTn id="206" dur="1" fill="hold">
                                          <p:stCondLst>
                                            <p:cond delay="0"/>
                                          </p:stCondLst>
                                        </p:cTn>
                                        <p:tgtEl>
                                          <p:spTgt spid="49"/>
                                        </p:tgtEl>
                                        <p:attrNameLst>
                                          <p:attrName>style.visibility</p:attrName>
                                        </p:attrNameLst>
                                      </p:cBhvr>
                                      <p:to>
                                        <p:strVal val="visible"/>
                                      </p:to>
                                    </p:set>
                                    <p:animEffect transition="in" filter="wipe(down)">
                                      <p:cBhvr>
                                        <p:cTn id="207" dur="290">
                                          <p:stCondLst>
                                            <p:cond delay="0"/>
                                          </p:stCondLst>
                                        </p:cTn>
                                        <p:tgtEl>
                                          <p:spTgt spid="49"/>
                                        </p:tgtEl>
                                      </p:cBhvr>
                                    </p:animEffect>
                                    <p:anim calcmode="lin" valueType="num">
                                      <p:cBhvr>
                                        <p:cTn id="208" dur="911"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209" dur="332"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210" dur="332" tmFilter="0, 0; 0.125,0.2665; 0.25,0.4; 0.375,0.465; 0.5,0.5;  0.625,0.535; 0.75,0.6; 0.875,0.7335; 1,1">
                                          <p:stCondLst>
                                            <p:cond delay="332"/>
                                          </p:stCondLst>
                                        </p:cTn>
                                        <p:tgtEl>
                                          <p:spTgt spid="49"/>
                                        </p:tgtEl>
                                        <p:attrNameLst>
                                          <p:attrName>ppt_y</p:attrName>
                                        </p:attrNameLst>
                                      </p:cBhvr>
                                      <p:tavLst>
                                        <p:tav tm="0" fmla="#ppt_y-sin(pi*$)/9">
                                          <p:val>
                                            <p:fltVal val="0"/>
                                          </p:val>
                                        </p:tav>
                                        <p:tav tm="100000">
                                          <p:val>
                                            <p:fltVal val="1"/>
                                          </p:val>
                                        </p:tav>
                                      </p:tavLst>
                                    </p:anim>
                                    <p:anim calcmode="lin" valueType="num">
                                      <p:cBhvr>
                                        <p:cTn id="211" dur="166" tmFilter="0, 0; 0.125,0.2665; 0.25,0.4; 0.375,0.465; 0.5,0.5;  0.625,0.535; 0.75,0.6; 0.875,0.7335; 1,1">
                                          <p:stCondLst>
                                            <p:cond delay="662"/>
                                          </p:stCondLst>
                                        </p:cTn>
                                        <p:tgtEl>
                                          <p:spTgt spid="49"/>
                                        </p:tgtEl>
                                        <p:attrNameLst>
                                          <p:attrName>ppt_y</p:attrName>
                                        </p:attrNameLst>
                                      </p:cBhvr>
                                      <p:tavLst>
                                        <p:tav tm="0" fmla="#ppt_y-sin(pi*$)/27">
                                          <p:val>
                                            <p:fltVal val="0"/>
                                          </p:val>
                                        </p:tav>
                                        <p:tav tm="100000">
                                          <p:val>
                                            <p:fltVal val="1"/>
                                          </p:val>
                                        </p:tav>
                                      </p:tavLst>
                                    </p:anim>
                                    <p:anim calcmode="lin" valueType="num">
                                      <p:cBhvr>
                                        <p:cTn id="212" dur="82" tmFilter="0, 0; 0.125,0.2665; 0.25,0.4; 0.375,0.465; 0.5,0.5;  0.625,0.535; 0.75,0.6; 0.875,0.7335; 1,1">
                                          <p:stCondLst>
                                            <p:cond delay="828"/>
                                          </p:stCondLst>
                                        </p:cTn>
                                        <p:tgtEl>
                                          <p:spTgt spid="49"/>
                                        </p:tgtEl>
                                        <p:attrNameLst>
                                          <p:attrName>ppt_y</p:attrName>
                                        </p:attrNameLst>
                                      </p:cBhvr>
                                      <p:tavLst>
                                        <p:tav tm="0" fmla="#ppt_y-sin(pi*$)/81">
                                          <p:val>
                                            <p:fltVal val="0"/>
                                          </p:val>
                                        </p:tav>
                                        <p:tav tm="100000">
                                          <p:val>
                                            <p:fltVal val="1"/>
                                          </p:val>
                                        </p:tav>
                                      </p:tavLst>
                                    </p:anim>
                                    <p:animScale>
                                      <p:cBhvr>
                                        <p:cTn id="213" dur="13">
                                          <p:stCondLst>
                                            <p:cond delay="325"/>
                                          </p:stCondLst>
                                        </p:cTn>
                                        <p:tgtEl>
                                          <p:spTgt spid="49"/>
                                        </p:tgtEl>
                                      </p:cBhvr>
                                      <p:to x="100000" y="60000"/>
                                    </p:animScale>
                                    <p:animScale>
                                      <p:cBhvr>
                                        <p:cTn id="214" dur="83" decel="50000">
                                          <p:stCondLst>
                                            <p:cond delay="338"/>
                                          </p:stCondLst>
                                        </p:cTn>
                                        <p:tgtEl>
                                          <p:spTgt spid="49"/>
                                        </p:tgtEl>
                                      </p:cBhvr>
                                      <p:to x="100000" y="100000"/>
                                    </p:animScale>
                                    <p:animScale>
                                      <p:cBhvr>
                                        <p:cTn id="215" dur="13">
                                          <p:stCondLst>
                                            <p:cond delay="656"/>
                                          </p:stCondLst>
                                        </p:cTn>
                                        <p:tgtEl>
                                          <p:spTgt spid="49"/>
                                        </p:tgtEl>
                                      </p:cBhvr>
                                      <p:to x="100000" y="80000"/>
                                    </p:animScale>
                                    <p:animScale>
                                      <p:cBhvr>
                                        <p:cTn id="216" dur="83" decel="50000">
                                          <p:stCondLst>
                                            <p:cond delay="669"/>
                                          </p:stCondLst>
                                        </p:cTn>
                                        <p:tgtEl>
                                          <p:spTgt spid="49"/>
                                        </p:tgtEl>
                                      </p:cBhvr>
                                      <p:to x="100000" y="100000"/>
                                    </p:animScale>
                                    <p:animScale>
                                      <p:cBhvr>
                                        <p:cTn id="217" dur="13">
                                          <p:stCondLst>
                                            <p:cond delay="821"/>
                                          </p:stCondLst>
                                        </p:cTn>
                                        <p:tgtEl>
                                          <p:spTgt spid="49"/>
                                        </p:tgtEl>
                                      </p:cBhvr>
                                      <p:to x="100000" y="90000"/>
                                    </p:animScale>
                                    <p:animScale>
                                      <p:cBhvr>
                                        <p:cTn id="218" dur="83" decel="50000">
                                          <p:stCondLst>
                                            <p:cond delay="834"/>
                                          </p:stCondLst>
                                        </p:cTn>
                                        <p:tgtEl>
                                          <p:spTgt spid="49"/>
                                        </p:tgtEl>
                                      </p:cBhvr>
                                      <p:to x="100000" y="100000"/>
                                    </p:animScale>
                                    <p:animScale>
                                      <p:cBhvr>
                                        <p:cTn id="219" dur="13">
                                          <p:stCondLst>
                                            <p:cond delay="904"/>
                                          </p:stCondLst>
                                        </p:cTn>
                                        <p:tgtEl>
                                          <p:spTgt spid="49"/>
                                        </p:tgtEl>
                                      </p:cBhvr>
                                      <p:to x="100000" y="95000"/>
                                    </p:animScale>
                                    <p:animScale>
                                      <p:cBhvr>
                                        <p:cTn id="220" dur="83" decel="50000">
                                          <p:stCondLst>
                                            <p:cond delay="917"/>
                                          </p:stCondLst>
                                        </p:cTn>
                                        <p:tgtEl>
                                          <p:spTgt spid="49"/>
                                        </p:tgtEl>
                                      </p:cBhvr>
                                      <p:to x="100000" y="100000"/>
                                    </p:animScale>
                                  </p:childTnLst>
                                </p:cTn>
                              </p:par>
                            </p:childTnLst>
                          </p:cTn>
                        </p:par>
                        <p:par>
                          <p:cTn id="221" fill="hold">
                            <p:stCondLst>
                              <p:cond delay="22100"/>
                            </p:stCondLst>
                            <p:childTnLst>
                              <p:par>
                                <p:cTn id="222" presetID="30" presetClass="entr" presetSubtype="0" fill="hold" grpId="0" nodeType="afterEffect">
                                  <p:stCondLst>
                                    <p:cond delay="0"/>
                                  </p:stCondLst>
                                  <p:childTnLst>
                                    <p:set>
                                      <p:cBhvr>
                                        <p:cTn id="223" dur="1" fill="hold">
                                          <p:stCondLst>
                                            <p:cond delay="0"/>
                                          </p:stCondLst>
                                        </p:cTn>
                                        <p:tgtEl>
                                          <p:spTgt spid="54"/>
                                        </p:tgtEl>
                                        <p:attrNameLst>
                                          <p:attrName>style.visibility</p:attrName>
                                        </p:attrNameLst>
                                      </p:cBhvr>
                                      <p:to>
                                        <p:strVal val="visible"/>
                                      </p:to>
                                    </p:set>
                                    <p:animEffect transition="in" filter="fade">
                                      <p:cBhvr>
                                        <p:cTn id="224" dur="800" decel="100000"/>
                                        <p:tgtEl>
                                          <p:spTgt spid="54"/>
                                        </p:tgtEl>
                                      </p:cBhvr>
                                    </p:animEffect>
                                    <p:anim calcmode="lin" valueType="num">
                                      <p:cBhvr>
                                        <p:cTn id="225" dur="800" decel="100000" fill="hold"/>
                                        <p:tgtEl>
                                          <p:spTgt spid="54"/>
                                        </p:tgtEl>
                                        <p:attrNameLst>
                                          <p:attrName>style.rotation</p:attrName>
                                        </p:attrNameLst>
                                      </p:cBhvr>
                                      <p:tavLst>
                                        <p:tav tm="0">
                                          <p:val>
                                            <p:fltVal val="-90"/>
                                          </p:val>
                                        </p:tav>
                                        <p:tav tm="100000">
                                          <p:val>
                                            <p:fltVal val="0"/>
                                          </p:val>
                                        </p:tav>
                                      </p:tavLst>
                                    </p:anim>
                                    <p:anim calcmode="lin" valueType="num">
                                      <p:cBhvr>
                                        <p:cTn id="226" dur="800" decel="100000" fill="hold"/>
                                        <p:tgtEl>
                                          <p:spTgt spid="54"/>
                                        </p:tgtEl>
                                        <p:attrNameLst>
                                          <p:attrName>ppt_x</p:attrName>
                                        </p:attrNameLst>
                                      </p:cBhvr>
                                      <p:tavLst>
                                        <p:tav tm="0">
                                          <p:val>
                                            <p:strVal val="#ppt_x+0.4"/>
                                          </p:val>
                                        </p:tav>
                                        <p:tav tm="100000">
                                          <p:val>
                                            <p:strVal val="#ppt_x-0.05"/>
                                          </p:val>
                                        </p:tav>
                                      </p:tavLst>
                                    </p:anim>
                                    <p:anim calcmode="lin" valueType="num">
                                      <p:cBhvr>
                                        <p:cTn id="227" dur="800" decel="100000" fill="hold"/>
                                        <p:tgtEl>
                                          <p:spTgt spid="54"/>
                                        </p:tgtEl>
                                        <p:attrNameLst>
                                          <p:attrName>ppt_y</p:attrName>
                                        </p:attrNameLst>
                                      </p:cBhvr>
                                      <p:tavLst>
                                        <p:tav tm="0">
                                          <p:val>
                                            <p:strVal val="#ppt_y-0.4"/>
                                          </p:val>
                                        </p:tav>
                                        <p:tav tm="100000">
                                          <p:val>
                                            <p:strVal val="#ppt_y+0.1"/>
                                          </p:val>
                                        </p:tav>
                                      </p:tavLst>
                                    </p:anim>
                                    <p:anim calcmode="lin" valueType="num">
                                      <p:cBhvr>
                                        <p:cTn id="228" dur="200" accel="100000" fill="hold">
                                          <p:stCondLst>
                                            <p:cond delay="800"/>
                                          </p:stCondLst>
                                        </p:cTn>
                                        <p:tgtEl>
                                          <p:spTgt spid="54"/>
                                        </p:tgtEl>
                                        <p:attrNameLst>
                                          <p:attrName>ppt_x</p:attrName>
                                        </p:attrNameLst>
                                      </p:cBhvr>
                                      <p:tavLst>
                                        <p:tav tm="0">
                                          <p:val>
                                            <p:strVal val="#ppt_x-0.05"/>
                                          </p:val>
                                        </p:tav>
                                        <p:tav tm="100000">
                                          <p:val>
                                            <p:strVal val="#ppt_x"/>
                                          </p:val>
                                        </p:tav>
                                      </p:tavLst>
                                    </p:anim>
                                    <p:anim calcmode="lin" valueType="num">
                                      <p:cBhvr>
                                        <p:cTn id="229" dur="200" accel="100000" fill="hold">
                                          <p:stCondLst>
                                            <p:cond delay="800"/>
                                          </p:stCondLst>
                                        </p:cTn>
                                        <p:tgtEl>
                                          <p:spTgt spid="54"/>
                                        </p:tgtEl>
                                        <p:attrNameLst>
                                          <p:attrName>ppt_y</p:attrName>
                                        </p:attrNameLst>
                                      </p:cBhvr>
                                      <p:tavLst>
                                        <p:tav tm="0">
                                          <p:val>
                                            <p:strVal val="#ppt_y+0.1"/>
                                          </p:val>
                                        </p:tav>
                                        <p:tav tm="100000">
                                          <p:val>
                                            <p:strVal val="#ppt_y"/>
                                          </p:val>
                                        </p:tav>
                                      </p:tavLst>
                                    </p:anim>
                                  </p:childTnLst>
                                </p:cTn>
                              </p:par>
                              <p:par>
                                <p:cTn id="230" presetID="19" presetClass="entr" presetSubtype="10" fill="hold" grpId="0" nodeType="withEffect">
                                  <p:stCondLst>
                                    <p:cond delay="0"/>
                                  </p:stCondLst>
                                  <p:childTnLst>
                                    <p:set>
                                      <p:cBhvr>
                                        <p:cTn id="231" dur="1" fill="hold">
                                          <p:stCondLst>
                                            <p:cond delay="0"/>
                                          </p:stCondLst>
                                        </p:cTn>
                                        <p:tgtEl>
                                          <p:spTgt spid="55"/>
                                        </p:tgtEl>
                                        <p:attrNameLst>
                                          <p:attrName>style.visibility</p:attrName>
                                        </p:attrNameLst>
                                      </p:cBhvr>
                                      <p:to>
                                        <p:strVal val="visible"/>
                                      </p:to>
                                    </p:set>
                                    <p:anim calcmode="lin" valueType="num">
                                      <p:cBhvr>
                                        <p:cTn id="232" dur="2000" fill="hold"/>
                                        <p:tgtEl>
                                          <p:spTgt spid="55"/>
                                        </p:tgtEl>
                                        <p:attrNameLst>
                                          <p:attrName>ppt_w</p:attrName>
                                        </p:attrNameLst>
                                      </p:cBhvr>
                                      <p:tavLst>
                                        <p:tav tm="0" fmla="#ppt_w*sin(2.5*pi*$)">
                                          <p:val>
                                            <p:fltVal val="0"/>
                                          </p:val>
                                        </p:tav>
                                        <p:tav tm="100000">
                                          <p:val>
                                            <p:fltVal val="1"/>
                                          </p:val>
                                        </p:tav>
                                      </p:tavLst>
                                    </p:anim>
                                    <p:anim calcmode="lin" valueType="num">
                                      <p:cBhvr>
                                        <p:cTn id="233" dur="2000" fill="hold"/>
                                        <p:tgtEl>
                                          <p:spTgt spid="55"/>
                                        </p:tgtEl>
                                        <p:attrNameLst>
                                          <p:attrName>ppt_h</p:attrName>
                                        </p:attrNameLst>
                                      </p:cBhvr>
                                      <p:tavLst>
                                        <p:tav tm="0">
                                          <p:val>
                                            <p:strVal val="#ppt_h"/>
                                          </p:val>
                                        </p:tav>
                                        <p:tav tm="100000">
                                          <p:val>
                                            <p:strVal val="#ppt_h"/>
                                          </p:val>
                                        </p:tav>
                                      </p:tavLst>
                                    </p:anim>
                                  </p:childTnLst>
                                </p:cTn>
                              </p:par>
                            </p:childTnLst>
                          </p:cTn>
                        </p:par>
                        <p:par>
                          <p:cTn id="234" fill="hold">
                            <p:stCondLst>
                              <p:cond delay="24100"/>
                            </p:stCondLst>
                            <p:childTnLst>
                              <p:par>
                                <p:cTn id="235" presetID="49" presetClass="entr" presetSubtype="0" decel="100000" fill="hold" nodeType="afterEffect">
                                  <p:stCondLst>
                                    <p:cond delay="0"/>
                                  </p:stCondLst>
                                  <p:childTnLst>
                                    <p:set>
                                      <p:cBhvr>
                                        <p:cTn id="236" dur="1" fill="hold">
                                          <p:stCondLst>
                                            <p:cond delay="0"/>
                                          </p:stCondLst>
                                        </p:cTn>
                                        <p:tgtEl>
                                          <p:spTgt spid="57"/>
                                        </p:tgtEl>
                                        <p:attrNameLst>
                                          <p:attrName>style.visibility</p:attrName>
                                        </p:attrNameLst>
                                      </p:cBhvr>
                                      <p:to>
                                        <p:strVal val="visible"/>
                                      </p:to>
                                    </p:set>
                                    <p:anim calcmode="lin" valueType="num">
                                      <p:cBhvr>
                                        <p:cTn id="237" dur="1000" fill="hold"/>
                                        <p:tgtEl>
                                          <p:spTgt spid="57"/>
                                        </p:tgtEl>
                                        <p:attrNameLst>
                                          <p:attrName>ppt_w</p:attrName>
                                        </p:attrNameLst>
                                      </p:cBhvr>
                                      <p:tavLst>
                                        <p:tav tm="0">
                                          <p:val>
                                            <p:fltVal val="0"/>
                                          </p:val>
                                        </p:tav>
                                        <p:tav tm="100000">
                                          <p:val>
                                            <p:strVal val="#ppt_w"/>
                                          </p:val>
                                        </p:tav>
                                      </p:tavLst>
                                    </p:anim>
                                    <p:anim calcmode="lin" valueType="num">
                                      <p:cBhvr>
                                        <p:cTn id="238" dur="1000" fill="hold"/>
                                        <p:tgtEl>
                                          <p:spTgt spid="57"/>
                                        </p:tgtEl>
                                        <p:attrNameLst>
                                          <p:attrName>ppt_h</p:attrName>
                                        </p:attrNameLst>
                                      </p:cBhvr>
                                      <p:tavLst>
                                        <p:tav tm="0">
                                          <p:val>
                                            <p:fltVal val="0"/>
                                          </p:val>
                                        </p:tav>
                                        <p:tav tm="100000">
                                          <p:val>
                                            <p:strVal val="#ppt_h"/>
                                          </p:val>
                                        </p:tav>
                                      </p:tavLst>
                                    </p:anim>
                                    <p:anim calcmode="lin" valueType="num">
                                      <p:cBhvr>
                                        <p:cTn id="239" dur="1000" fill="hold"/>
                                        <p:tgtEl>
                                          <p:spTgt spid="57"/>
                                        </p:tgtEl>
                                        <p:attrNameLst>
                                          <p:attrName>style.rotation</p:attrName>
                                        </p:attrNameLst>
                                      </p:cBhvr>
                                      <p:tavLst>
                                        <p:tav tm="0">
                                          <p:val>
                                            <p:fltVal val="360"/>
                                          </p:val>
                                        </p:tav>
                                        <p:tav tm="100000">
                                          <p:val>
                                            <p:fltVal val="0"/>
                                          </p:val>
                                        </p:tav>
                                      </p:tavLst>
                                    </p:anim>
                                    <p:animEffect transition="in" filter="fade">
                                      <p:cBhvr>
                                        <p:cTn id="240"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P spid="39" grpId="0"/>
      <p:bldP spid="40" grpId="0"/>
      <p:bldP spid="41" grpId="0"/>
      <p:bldP spid="42" grpId="0" animBg="1"/>
      <p:bldP spid="44" grpId="0" animBg="1"/>
      <p:bldP spid="45" grpId="0" animBg="1"/>
      <p:bldP spid="46" grpId="0"/>
      <p:bldP spid="47" grpId="0"/>
      <p:bldP spid="48" grpId="0"/>
      <p:bldP spid="49" grpId="0"/>
      <p:bldP spid="50" grpId="0"/>
      <p:bldP spid="51" grpId="0"/>
      <p:bldP spid="52" grpId="0"/>
      <p:bldP spid="53" grpId="0"/>
      <p:bldP spid="54"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10" name="Rectangle 3"/>
          <p:cNvSpPr txBox="1">
            <a:spLocks noChangeArrowheads="1"/>
          </p:cNvSpPr>
          <p:nvPr/>
        </p:nvSpPr>
        <p:spPr bwMode="auto">
          <a:xfrm>
            <a:off x="651669" y="1064675"/>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sz="3200" b="1" i="0" u="none" strike="noStrike" kern="0" cap="none" spc="0" normalizeH="0" baseline="0" noProof="0" smtClean="0">
                <a:ln>
                  <a:noFill/>
                </a:ln>
                <a:solidFill>
                  <a:srgbClr val="00CC99">
                    <a:lumMod val="75000"/>
                  </a:srgbClr>
                </a:solidFill>
                <a:effectLst/>
                <a:uLnTx/>
                <a:uFillTx/>
                <a:latin typeface="Comic Sans MS" pitchFamily="66" charset="0"/>
                <a:ea typeface="+mj-ea"/>
                <a:cs typeface="+mj-cs"/>
              </a:rPr>
              <a:t>KÜMELERDE KESİŞİM İŞLEMİ</a:t>
            </a:r>
            <a:endParaRPr kumimoji="0" lang="tr-TR" sz="3200" b="1" i="0" u="none" strike="noStrike" kern="0" cap="none" spc="0" normalizeH="0" baseline="0" noProof="0" dirty="0" smtClean="0">
              <a:ln>
                <a:noFill/>
              </a:ln>
              <a:solidFill>
                <a:srgbClr val="00CC99">
                  <a:lumMod val="75000"/>
                </a:srgbClr>
              </a:solidFill>
              <a:effectLst/>
              <a:uLnTx/>
              <a:uFillTx/>
              <a:latin typeface="Comic Sans MS" pitchFamily="66" charset="0"/>
              <a:ea typeface="+mj-ea"/>
              <a:cs typeface="+mj-cs"/>
            </a:endParaRPr>
          </a:p>
        </p:txBody>
      </p:sp>
      <p:sp>
        <p:nvSpPr>
          <p:cNvPr id="11" name="Text Box 4"/>
          <p:cNvSpPr txBox="1">
            <a:spLocks noChangeArrowheads="1"/>
          </p:cNvSpPr>
          <p:nvPr/>
        </p:nvSpPr>
        <p:spPr bwMode="auto">
          <a:xfrm>
            <a:off x="611188" y="2205038"/>
            <a:ext cx="8137525" cy="36009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tabLst>
                <a:tab pos="363538" algn="l"/>
              </a:tabLst>
              <a:defRPr sz="2400">
                <a:solidFill>
                  <a:schemeClr val="tx1"/>
                </a:solidFill>
                <a:latin typeface="Times New Roman" pitchFamily="18" charset="0"/>
              </a:defRPr>
            </a:lvl1pPr>
            <a:lvl2pPr algn="l">
              <a:tabLst>
                <a:tab pos="363538" algn="l"/>
              </a:tabLst>
              <a:defRPr sz="2400">
                <a:solidFill>
                  <a:schemeClr val="tx1"/>
                </a:solidFill>
                <a:latin typeface="Times New Roman" pitchFamily="18" charset="0"/>
              </a:defRPr>
            </a:lvl2pPr>
            <a:lvl3pPr algn="l">
              <a:tabLst>
                <a:tab pos="363538" algn="l"/>
              </a:tabLst>
              <a:defRPr sz="2400">
                <a:solidFill>
                  <a:schemeClr val="tx1"/>
                </a:solidFill>
                <a:latin typeface="Times New Roman" pitchFamily="18" charset="0"/>
              </a:defRPr>
            </a:lvl3pPr>
            <a:lvl4pPr algn="l">
              <a:tabLst>
                <a:tab pos="363538" algn="l"/>
              </a:tabLst>
              <a:defRPr sz="2400">
                <a:solidFill>
                  <a:schemeClr val="tx1"/>
                </a:solidFill>
                <a:latin typeface="Times New Roman" pitchFamily="18" charset="0"/>
              </a:defRPr>
            </a:lvl4pPr>
            <a:lvl5pPr algn="l">
              <a:tabLst>
                <a:tab pos="363538" algn="l"/>
              </a:tabLst>
              <a:defRPr sz="2400">
                <a:solidFill>
                  <a:schemeClr val="tx1"/>
                </a:solidFill>
                <a:latin typeface="Times New Roman" pitchFamily="18" charset="0"/>
              </a:defRPr>
            </a:lvl5pPr>
            <a:lvl6pPr fontAlgn="base">
              <a:spcBef>
                <a:spcPct val="0"/>
              </a:spcBef>
              <a:spcAft>
                <a:spcPct val="0"/>
              </a:spcAft>
              <a:tabLst>
                <a:tab pos="363538" algn="l"/>
              </a:tabLst>
              <a:defRPr sz="2400">
                <a:solidFill>
                  <a:schemeClr val="tx1"/>
                </a:solidFill>
                <a:latin typeface="Times New Roman" pitchFamily="18" charset="0"/>
              </a:defRPr>
            </a:lvl6pPr>
            <a:lvl7pPr fontAlgn="base">
              <a:spcBef>
                <a:spcPct val="0"/>
              </a:spcBef>
              <a:spcAft>
                <a:spcPct val="0"/>
              </a:spcAft>
              <a:tabLst>
                <a:tab pos="363538" algn="l"/>
              </a:tabLst>
              <a:defRPr sz="2400">
                <a:solidFill>
                  <a:schemeClr val="tx1"/>
                </a:solidFill>
                <a:latin typeface="Times New Roman" pitchFamily="18" charset="0"/>
              </a:defRPr>
            </a:lvl7pPr>
            <a:lvl8pPr fontAlgn="base">
              <a:spcBef>
                <a:spcPct val="0"/>
              </a:spcBef>
              <a:spcAft>
                <a:spcPct val="0"/>
              </a:spcAft>
              <a:tabLst>
                <a:tab pos="363538" algn="l"/>
              </a:tabLst>
              <a:defRPr sz="2400">
                <a:solidFill>
                  <a:schemeClr val="tx1"/>
                </a:solidFill>
                <a:latin typeface="Times New Roman" pitchFamily="18" charset="0"/>
              </a:defRPr>
            </a:lvl8pPr>
            <a:lvl9pPr fontAlgn="base">
              <a:spcBef>
                <a:spcPct val="0"/>
              </a:spcBef>
              <a:spcAft>
                <a:spcPct val="0"/>
              </a:spcAft>
              <a:tabLst>
                <a:tab pos="363538" algn="l"/>
              </a:tabLst>
              <a:defRPr sz="2400">
                <a:solidFill>
                  <a:schemeClr val="tx1"/>
                </a:solidFill>
                <a:latin typeface="Times New Roman" pitchFamily="18" charset="0"/>
              </a:defRPr>
            </a:lvl9pPr>
          </a:lstStyle>
          <a:p>
            <a:pPr marL="0" marR="0" lvl="0" indent="0" algn="l" defTabSz="914400" eaLnBrk="1" fontAlgn="base" latinLnBrk="0" hangingPunct="1">
              <a:lnSpc>
                <a:spcPct val="100000"/>
              </a:lnSpc>
              <a:spcBef>
                <a:spcPct val="50000"/>
              </a:spcBef>
              <a:spcAft>
                <a:spcPct val="0"/>
              </a:spcAft>
              <a:buClrTx/>
              <a:buSzTx/>
              <a:buFontTx/>
              <a:buNone/>
              <a:tabLst>
                <a:tab pos="363538" algn="l"/>
              </a:tabLst>
              <a:defRPr/>
            </a:pPr>
            <a:r>
              <a:rPr kumimoji="0" lang="tr-TR" sz="2400" b="1" i="0" u="none" strike="noStrike" kern="0" cap="none" spc="0" normalizeH="0" baseline="0" noProof="0" dirty="0" smtClean="0">
                <a:ln>
                  <a:noFill/>
                </a:ln>
                <a:solidFill>
                  <a:srgbClr val="000000"/>
                </a:solidFill>
                <a:effectLst/>
                <a:uLnTx/>
                <a:uFillTx/>
                <a:latin typeface="Times New Roman" pitchFamily="18" charset="0"/>
              </a:rPr>
              <a:t>	</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Okulumuzda basketbol oynayan öğrencilerin kümesi,</a:t>
            </a:r>
          </a:p>
          <a:p>
            <a:pPr marL="0" marR="0" lvl="0" indent="0" algn="l" defTabSz="914400" eaLnBrk="1" fontAlgn="base" latinLnBrk="0" hangingPunct="1">
              <a:lnSpc>
                <a:spcPct val="100000"/>
              </a:lnSpc>
              <a:spcBef>
                <a:spcPct val="50000"/>
              </a:spcBef>
              <a:spcAft>
                <a:spcPct val="0"/>
              </a:spcAft>
              <a:buClrTx/>
              <a:buSzTx/>
              <a:buFontTx/>
              <a:buNone/>
              <a:tabLst>
                <a:tab pos="363538" algn="l"/>
              </a:tabLst>
              <a:defRPr/>
            </a:pPr>
            <a:r>
              <a:rPr kumimoji="0" lang="tr-TR" sz="2400" b="1" i="0" u="none" strike="noStrike" kern="0" cap="none" spc="0" normalizeH="0" baseline="0" noProof="0" dirty="0" smtClean="0">
                <a:ln>
                  <a:noFill/>
                </a:ln>
                <a:solidFill>
                  <a:srgbClr val="FF3300"/>
                </a:solidFill>
                <a:effectLst/>
                <a:uLnTx/>
                <a:uFillTx/>
                <a:latin typeface="Times New Roman" pitchFamily="18" charset="0"/>
              </a:rPr>
              <a:t>	B= </a:t>
            </a:r>
            <a:r>
              <a:rPr kumimoji="0" lang="en-US" sz="2400" b="1" i="0" u="none" strike="noStrike" kern="0" cap="none" spc="0" normalizeH="0" baseline="0" noProof="0" dirty="0" smtClean="0">
                <a:ln>
                  <a:noFill/>
                </a:ln>
                <a:solidFill>
                  <a:srgbClr val="FF3300"/>
                </a:solidFill>
                <a:effectLst/>
                <a:uLnTx/>
                <a:uFillTx/>
                <a:latin typeface="Times New Roman" pitchFamily="18" charset="0"/>
              </a:rPr>
              <a:t>{</a:t>
            </a:r>
            <a:r>
              <a:rPr kumimoji="0" lang="tr-TR" sz="2400" b="1" i="0" u="none" strike="noStrike" kern="0" cap="none" spc="0" normalizeH="0" baseline="0" noProof="0" dirty="0" smtClean="0">
                <a:ln>
                  <a:noFill/>
                </a:ln>
                <a:solidFill>
                  <a:srgbClr val="FF3300"/>
                </a:solidFill>
                <a:effectLst/>
                <a:uLnTx/>
                <a:uFillTx/>
                <a:latin typeface="Times New Roman" pitchFamily="18" charset="0"/>
              </a:rPr>
              <a:t>Sencer, Alper, Çetin, Efe, Hüseyin</a:t>
            </a:r>
            <a:r>
              <a:rPr kumimoji="0" lang="en-US" sz="2400" b="1" i="0" u="none" strike="noStrike" kern="0" cap="none" spc="0" normalizeH="0" baseline="0" noProof="0" dirty="0" smtClean="0">
                <a:ln>
                  <a:noFill/>
                </a:ln>
                <a:solidFill>
                  <a:srgbClr val="FF3300"/>
                </a:solidFill>
                <a:effectLst/>
                <a:uLnTx/>
                <a:uFillTx/>
                <a:latin typeface="Times New Roman" pitchFamily="18" charset="0"/>
              </a:rPr>
              <a:t>}</a:t>
            </a:r>
            <a:r>
              <a:rPr kumimoji="0" lang="tr-TR" sz="2400" b="1" i="0" u="none" strike="noStrike" kern="0" cap="none" spc="0" normalizeH="0" baseline="0" noProof="0" dirty="0" smtClean="0">
                <a:ln>
                  <a:noFill/>
                </a:ln>
                <a:solidFill>
                  <a:srgbClr val="FF3300"/>
                </a:solidFill>
                <a:effectLst/>
                <a:uLnTx/>
                <a:uFillTx/>
                <a:latin typeface="Times New Roman" pitchFamily="18" charset="0"/>
              </a:rPr>
              <a:t> </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olsun. </a:t>
            </a:r>
          </a:p>
          <a:p>
            <a:pPr marL="0" marR="0" lvl="0" indent="0" algn="l" defTabSz="914400" eaLnBrk="1" fontAlgn="base" latinLnBrk="0" hangingPunct="1">
              <a:lnSpc>
                <a:spcPct val="100000"/>
              </a:lnSpc>
              <a:spcBef>
                <a:spcPct val="50000"/>
              </a:spcBef>
              <a:spcAft>
                <a:spcPct val="0"/>
              </a:spcAft>
              <a:buClrTx/>
              <a:buSzTx/>
              <a:buFontTx/>
              <a:buNone/>
              <a:tabLst>
                <a:tab pos="363538" algn="l"/>
              </a:tabLst>
              <a:defRPr/>
            </a:pP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Voleybol takımında oynayan öğrencilerin kümesi,</a:t>
            </a:r>
          </a:p>
          <a:p>
            <a:pPr marL="0" marR="0" lvl="0" indent="0" algn="l" defTabSz="914400" eaLnBrk="1" fontAlgn="base" latinLnBrk="0" hangingPunct="1">
              <a:lnSpc>
                <a:spcPct val="100000"/>
              </a:lnSpc>
              <a:spcBef>
                <a:spcPct val="50000"/>
              </a:spcBef>
              <a:spcAft>
                <a:spcPct val="0"/>
              </a:spcAft>
              <a:buClrTx/>
              <a:buSzTx/>
              <a:buFontTx/>
              <a:buNone/>
              <a:tabLst>
                <a:tab pos="363538" algn="l"/>
              </a:tabLst>
              <a:defRPr/>
            </a:pPr>
            <a:r>
              <a:rPr kumimoji="0" lang="tr-TR" sz="2400" b="1" i="0" u="none" strike="noStrike" kern="0" cap="none" spc="0" normalizeH="0" baseline="0" noProof="0" dirty="0" smtClean="0">
                <a:ln>
                  <a:noFill/>
                </a:ln>
                <a:solidFill>
                  <a:srgbClr val="FF3300"/>
                </a:solidFill>
                <a:effectLst/>
                <a:uLnTx/>
                <a:uFillTx/>
                <a:latin typeface="Times New Roman" pitchFamily="18" charset="0"/>
              </a:rPr>
              <a:t>	V= </a:t>
            </a:r>
            <a:r>
              <a:rPr kumimoji="0" lang="en-US" sz="2400" b="1" i="0" u="none" strike="noStrike" kern="0" cap="none" spc="0" normalizeH="0" baseline="0" noProof="0" dirty="0" smtClean="0">
                <a:ln>
                  <a:noFill/>
                </a:ln>
                <a:solidFill>
                  <a:srgbClr val="FF3300"/>
                </a:solidFill>
                <a:effectLst/>
                <a:uLnTx/>
                <a:uFillTx/>
                <a:latin typeface="Times New Roman" pitchFamily="18" charset="0"/>
              </a:rPr>
              <a:t>{</a:t>
            </a:r>
            <a:r>
              <a:rPr kumimoji="0" lang="tr-TR" sz="2400" b="1" i="0" u="none" strike="noStrike" kern="0" cap="none" spc="0" normalizeH="0" baseline="0" noProof="0" dirty="0" smtClean="0">
                <a:ln>
                  <a:noFill/>
                </a:ln>
                <a:solidFill>
                  <a:srgbClr val="FF3300"/>
                </a:solidFill>
                <a:effectLst/>
                <a:uLnTx/>
                <a:uFillTx/>
                <a:latin typeface="Times New Roman" pitchFamily="18" charset="0"/>
              </a:rPr>
              <a:t>Alper, Çetin, Burak, Hüseyin, Fahri</a:t>
            </a:r>
            <a:r>
              <a:rPr kumimoji="0" lang="en-US" sz="2400" b="1" i="0" u="none" strike="noStrike" kern="0" cap="none" spc="0" normalizeH="0" baseline="0" noProof="0" dirty="0" smtClean="0">
                <a:ln>
                  <a:noFill/>
                </a:ln>
                <a:solidFill>
                  <a:srgbClr val="FF3300"/>
                </a:solidFill>
                <a:effectLst/>
                <a:uLnTx/>
                <a:uFillTx/>
                <a:latin typeface="Times New Roman" pitchFamily="18" charset="0"/>
              </a:rPr>
              <a:t>}</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olsun.</a:t>
            </a:r>
          </a:p>
          <a:p>
            <a:pPr marL="0" marR="0" lvl="0" indent="0" algn="l" defTabSz="914400" eaLnBrk="1" fontAlgn="base" latinLnBrk="0" hangingPunct="1">
              <a:lnSpc>
                <a:spcPct val="100000"/>
              </a:lnSpc>
              <a:spcBef>
                <a:spcPct val="50000"/>
              </a:spcBef>
              <a:spcAft>
                <a:spcPct val="0"/>
              </a:spcAft>
              <a:buClrTx/>
              <a:buSzTx/>
              <a:buFontTx/>
              <a:buNone/>
              <a:tabLst>
                <a:tab pos="363538" algn="l"/>
              </a:tabLst>
              <a:defRPr/>
            </a:pP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Hem basketbol hem de voleybol takımında oynayanların kümesine de “ H ” diyelim:</a:t>
            </a:r>
          </a:p>
          <a:p>
            <a:pPr marL="0" marR="0" lvl="0" indent="0" algn="l" defTabSz="914400" eaLnBrk="1" fontAlgn="base" latinLnBrk="0" hangingPunct="1">
              <a:lnSpc>
                <a:spcPct val="100000"/>
              </a:lnSpc>
              <a:spcBef>
                <a:spcPct val="50000"/>
              </a:spcBef>
              <a:spcAft>
                <a:spcPct val="0"/>
              </a:spcAft>
              <a:buClrTx/>
              <a:buSzTx/>
              <a:buFontTx/>
              <a:buNone/>
              <a:tabLst>
                <a:tab pos="363538" algn="l"/>
              </a:tabLst>
              <a:defRPr/>
            </a:pPr>
            <a:r>
              <a:rPr kumimoji="0" lang="tr-TR" sz="2400" b="1" i="0" u="none" strike="noStrike" kern="0" cap="none" spc="0" normalizeH="0" baseline="0" noProof="0" dirty="0" smtClean="0">
                <a:ln>
                  <a:noFill/>
                </a:ln>
                <a:solidFill>
                  <a:srgbClr val="FF3300"/>
                </a:solidFill>
                <a:effectLst/>
                <a:uLnTx/>
                <a:uFillTx/>
                <a:latin typeface="Times New Roman" pitchFamily="18" charset="0"/>
              </a:rPr>
              <a:t>	H= </a:t>
            </a:r>
            <a:r>
              <a:rPr kumimoji="0" lang="en-US" sz="2400" b="1" i="0" u="none" strike="noStrike" kern="0" cap="none" spc="0" normalizeH="0" baseline="0" noProof="0" dirty="0" smtClean="0">
                <a:ln>
                  <a:noFill/>
                </a:ln>
                <a:solidFill>
                  <a:srgbClr val="FF3300"/>
                </a:solidFill>
                <a:effectLst/>
                <a:uLnTx/>
                <a:uFillTx/>
                <a:latin typeface="Times New Roman" pitchFamily="18" charset="0"/>
              </a:rPr>
              <a:t>{</a:t>
            </a:r>
            <a:r>
              <a:rPr kumimoji="0" lang="tr-TR" sz="2400" b="1" i="0" u="none" strike="noStrike" kern="0" cap="none" spc="0" normalizeH="0" baseline="0" noProof="0" dirty="0" smtClean="0">
                <a:ln>
                  <a:noFill/>
                </a:ln>
                <a:solidFill>
                  <a:srgbClr val="FF3300"/>
                </a:solidFill>
                <a:effectLst/>
                <a:uLnTx/>
                <a:uFillTx/>
                <a:latin typeface="Times New Roman" pitchFamily="18" charset="0"/>
              </a:rPr>
              <a:t>Alper, Çetin, Hüseyin</a:t>
            </a:r>
            <a:r>
              <a:rPr kumimoji="0" lang="tr-TR" sz="2400" b="1" i="0" u="none" strike="noStrike" kern="0" cap="none" spc="0" normalizeH="0" baseline="0" noProof="0" dirty="0" smtClean="0">
                <a:ln>
                  <a:noFill/>
                </a:ln>
                <a:solidFill>
                  <a:srgbClr val="000000"/>
                </a:solidFill>
                <a:effectLst/>
                <a:uLnTx/>
                <a:uFillTx/>
                <a:latin typeface="Times New Roman" pitchFamily="18" charset="0"/>
              </a:rPr>
              <a:t> </a:t>
            </a:r>
            <a:r>
              <a:rPr kumimoji="0" lang="en-US" sz="2400" b="1" i="0" u="none" strike="noStrike" kern="0" cap="none" spc="0" normalizeH="0" baseline="0" noProof="0" dirty="0" smtClean="0">
                <a:ln>
                  <a:noFill/>
                </a:ln>
                <a:solidFill>
                  <a:srgbClr val="FF3300"/>
                </a:solidFill>
                <a:effectLst/>
                <a:uLnTx/>
                <a:uFillTx/>
                <a:latin typeface="Times New Roman" pitchFamily="18" charset="0"/>
              </a:rPr>
              <a:t>}</a:t>
            </a:r>
            <a:r>
              <a:rPr kumimoji="0" lang="tr-TR" sz="2400" b="1" i="0" u="none" strike="noStrike" kern="0" cap="none" spc="0" normalizeH="0" baseline="0" noProof="0" dirty="0" smtClean="0">
                <a:ln>
                  <a:noFill/>
                </a:ln>
                <a:solidFill>
                  <a:srgbClr val="FF3300"/>
                </a:solidFill>
                <a:effectLst/>
                <a:uLnTx/>
                <a:uFillTx/>
                <a:latin typeface="Times New Roman" pitchFamily="18" charset="0"/>
              </a:rPr>
              <a:t> </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olur. </a:t>
            </a:r>
          </a:p>
        </p:txBody>
      </p:sp>
      <p:sp>
        <p:nvSpPr>
          <p:cNvPr id="12" name="AutoShape 7">
            <a:hlinkClick r:id="rId2" action="ppaction://hlinksldjump" highlightClick="1"/>
          </p:cNvPr>
          <p:cNvSpPr>
            <a:spLocks noChangeArrowheads="1"/>
          </p:cNvSpPr>
          <p:nvPr/>
        </p:nvSpPr>
        <p:spPr bwMode="auto">
          <a:xfrm>
            <a:off x="8712200" y="6308725"/>
            <a:ext cx="360363" cy="360363"/>
          </a:xfrm>
          <a:prstGeom prst="actionButtonForwardNext">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CC0000"/>
              </a:solidFill>
              <a:latin typeface="Times New Roman" pitchFamily="18" charset="0"/>
            </a:endParaRPr>
          </a:p>
        </p:txBody>
      </p:sp>
      <p:sp>
        <p:nvSpPr>
          <p:cNvPr id="13" name="AutoShape 8">
            <a:hlinkClick r:id="rId3" action="ppaction://hlinksldjump" highlightClick="1"/>
          </p:cNvPr>
          <p:cNvSpPr>
            <a:spLocks noChangeArrowheads="1"/>
          </p:cNvSpPr>
          <p:nvPr/>
        </p:nvSpPr>
        <p:spPr bwMode="auto">
          <a:xfrm>
            <a:off x="8243888" y="6308725"/>
            <a:ext cx="360362" cy="360363"/>
          </a:xfrm>
          <a:prstGeom prst="actionButtonBackPrevious">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pic>
        <p:nvPicPr>
          <p:cNvPr id="14" name="Picture 9" descr="tommy"/>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88350" y="5734050"/>
            <a:ext cx="552450" cy="390525"/>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14" descr="hoed"/>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95288" y="260350"/>
            <a:ext cx="1223962" cy="122396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23771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par>
                          <p:cTn id="8" fill="hold">
                            <p:stCondLst>
                              <p:cond delay="2000"/>
                            </p:stCondLst>
                            <p:childTnLst>
                              <p:par>
                                <p:cTn id="9" presetID="15"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2000" fill="hold"/>
                                        <p:tgtEl>
                                          <p:spTgt spid="10"/>
                                        </p:tgtEl>
                                        <p:attrNameLst>
                                          <p:attrName>ppt_w</p:attrName>
                                        </p:attrNameLst>
                                      </p:cBhvr>
                                      <p:tavLst>
                                        <p:tav tm="0">
                                          <p:val>
                                            <p:fltVal val="0"/>
                                          </p:val>
                                        </p:tav>
                                        <p:tav tm="100000">
                                          <p:val>
                                            <p:strVal val="#ppt_w"/>
                                          </p:val>
                                        </p:tav>
                                      </p:tavLst>
                                    </p:anim>
                                    <p:anim calcmode="lin" valueType="num">
                                      <p:cBhvr>
                                        <p:cTn id="12" dur="2000" fill="hold"/>
                                        <p:tgtEl>
                                          <p:spTgt spid="10"/>
                                        </p:tgtEl>
                                        <p:attrNameLst>
                                          <p:attrName>ppt_h</p:attrName>
                                        </p:attrNameLst>
                                      </p:cBhvr>
                                      <p:tavLst>
                                        <p:tav tm="0">
                                          <p:val>
                                            <p:fltVal val="0"/>
                                          </p:val>
                                        </p:tav>
                                        <p:tav tm="100000">
                                          <p:val>
                                            <p:strVal val="#ppt_h"/>
                                          </p:val>
                                        </p:tav>
                                      </p:tavLst>
                                    </p:anim>
                                    <p:anim calcmode="lin" valueType="num">
                                      <p:cBhvr>
                                        <p:cTn id="13" dur="2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4" dur="2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4000"/>
                            </p:stCondLst>
                            <p:childTnLst>
                              <p:par>
                                <p:cTn id="16" presetID="49" presetClass="entr" presetSubtype="0" decel="10000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000" fill="hold"/>
                                        <p:tgtEl>
                                          <p:spTgt spid="14"/>
                                        </p:tgtEl>
                                        <p:attrNameLst>
                                          <p:attrName>ppt_w</p:attrName>
                                        </p:attrNameLst>
                                      </p:cBhvr>
                                      <p:tavLst>
                                        <p:tav tm="0">
                                          <p:val>
                                            <p:fltVal val="0"/>
                                          </p:val>
                                        </p:tav>
                                        <p:tav tm="100000">
                                          <p:val>
                                            <p:strVal val="#ppt_w"/>
                                          </p:val>
                                        </p:tav>
                                      </p:tavLst>
                                    </p:anim>
                                    <p:anim calcmode="lin" valueType="num">
                                      <p:cBhvr>
                                        <p:cTn id="19" dur="1000" fill="hold"/>
                                        <p:tgtEl>
                                          <p:spTgt spid="14"/>
                                        </p:tgtEl>
                                        <p:attrNameLst>
                                          <p:attrName>ppt_h</p:attrName>
                                        </p:attrNameLst>
                                      </p:cBhvr>
                                      <p:tavLst>
                                        <p:tav tm="0">
                                          <p:val>
                                            <p:fltVal val="0"/>
                                          </p:val>
                                        </p:tav>
                                        <p:tav tm="100000">
                                          <p:val>
                                            <p:strVal val="#ppt_h"/>
                                          </p:val>
                                        </p:tav>
                                      </p:tavLst>
                                    </p:anim>
                                    <p:anim calcmode="lin" valueType="num">
                                      <p:cBhvr>
                                        <p:cTn id="20" dur="1000" fill="hold"/>
                                        <p:tgtEl>
                                          <p:spTgt spid="14"/>
                                        </p:tgtEl>
                                        <p:attrNameLst>
                                          <p:attrName>style.rotation</p:attrName>
                                        </p:attrNameLst>
                                      </p:cBhvr>
                                      <p:tavLst>
                                        <p:tav tm="0">
                                          <p:val>
                                            <p:fltVal val="360"/>
                                          </p:val>
                                        </p:tav>
                                        <p:tav tm="100000">
                                          <p:val>
                                            <p:fltVal val="0"/>
                                          </p:val>
                                        </p:tav>
                                      </p:tavLst>
                                    </p:anim>
                                    <p:animEffect transition="in" filter="fade">
                                      <p:cBhvr>
                                        <p:cTn id="21" dur="1000"/>
                                        <p:tgtEl>
                                          <p:spTgt spid="14"/>
                                        </p:tgtEl>
                                      </p:cBhvr>
                                    </p:animEffect>
                                  </p:childTnLst>
                                </p:cTn>
                              </p:par>
                            </p:childTnLst>
                          </p:cTn>
                        </p:par>
                        <p:par>
                          <p:cTn id="22" fill="hold">
                            <p:stCondLst>
                              <p:cond delay="5000"/>
                            </p:stCondLst>
                            <p:childTnLst>
                              <p:par>
                                <p:cTn id="23" presetID="2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edge">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26" name="Oval 28"/>
          <p:cNvSpPr>
            <a:spLocks noChangeArrowheads="1"/>
          </p:cNvSpPr>
          <p:nvPr/>
        </p:nvSpPr>
        <p:spPr bwMode="auto">
          <a:xfrm>
            <a:off x="3490913" y="476250"/>
            <a:ext cx="3744912" cy="2160588"/>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27" name="Text Box 30"/>
          <p:cNvSpPr txBox="1">
            <a:spLocks noChangeArrowheads="1"/>
          </p:cNvSpPr>
          <p:nvPr/>
        </p:nvSpPr>
        <p:spPr bwMode="auto">
          <a:xfrm>
            <a:off x="5795963" y="1773238"/>
            <a:ext cx="12255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Emre   </a:t>
            </a:r>
          </a:p>
        </p:txBody>
      </p:sp>
      <p:sp>
        <p:nvSpPr>
          <p:cNvPr id="28" name="Text Box 32"/>
          <p:cNvSpPr txBox="1">
            <a:spLocks noChangeArrowheads="1"/>
          </p:cNvSpPr>
          <p:nvPr/>
        </p:nvSpPr>
        <p:spPr bwMode="auto">
          <a:xfrm>
            <a:off x="5795963" y="909638"/>
            <a:ext cx="12255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Burak </a:t>
            </a:r>
          </a:p>
        </p:txBody>
      </p:sp>
      <p:sp>
        <p:nvSpPr>
          <p:cNvPr id="29" name="Text Box 33"/>
          <p:cNvSpPr txBox="1">
            <a:spLocks noChangeArrowheads="1"/>
          </p:cNvSpPr>
          <p:nvPr/>
        </p:nvSpPr>
        <p:spPr bwMode="auto">
          <a:xfrm>
            <a:off x="5867400" y="1341438"/>
            <a:ext cx="15843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Fatih  </a:t>
            </a:r>
          </a:p>
        </p:txBody>
      </p:sp>
      <p:sp>
        <p:nvSpPr>
          <p:cNvPr id="30" name="Oval 18"/>
          <p:cNvSpPr>
            <a:spLocks noChangeArrowheads="1"/>
          </p:cNvSpPr>
          <p:nvPr/>
        </p:nvSpPr>
        <p:spPr bwMode="auto">
          <a:xfrm>
            <a:off x="1401763" y="476250"/>
            <a:ext cx="3744912" cy="2160588"/>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31" name="Text Box 19"/>
          <p:cNvSpPr txBox="1">
            <a:spLocks noChangeArrowheads="1"/>
          </p:cNvSpPr>
          <p:nvPr/>
        </p:nvSpPr>
        <p:spPr bwMode="auto">
          <a:xfrm>
            <a:off x="1617663" y="1052513"/>
            <a:ext cx="12255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Sencer </a:t>
            </a:r>
          </a:p>
        </p:txBody>
      </p:sp>
      <p:sp>
        <p:nvSpPr>
          <p:cNvPr id="32" name="Text Box 22"/>
          <p:cNvSpPr txBox="1">
            <a:spLocks noChangeArrowheads="1"/>
          </p:cNvSpPr>
          <p:nvPr/>
        </p:nvSpPr>
        <p:spPr bwMode="auto">
          <a:xfrm>
            <a:off x="1978025" y="1701800"/>
            <a:ext cx="12255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Efe </a:t>
            </a:r>
          </a:p>
        </p:txBody>
      </p:sp>
      <p:grpSp>
        <p:nvGrpSpPr>
          <p:cNvPr id="33" name="Group 57"/>
          <p:cNvGrpSpPr>
            <a:grpSpLocks/>
          </p:cNvGrpSpPr>
          <p:nvPr/>
        </p:nvGrpSpPr>
        <p:grpSpPr bwMode="auto">
          <a:xfrm>
            <a:off x="3276600" y="692150"/>
            <a:ext cx="1943100" cy="1800225"/>
            <a:chOff x="2064" y="436"/>
            <a:chExt cx="1224" cy="1134"/>
          </a:xfrm>
        </p:grpSpPr>
        <p:sp>
          <p:nvSpPr>
            <p:cNvPr id="34" name="Oval 54"/>
            <p:cNvSpPr>
              <a:spLocks noChangeArrowheads="1"/>
            </p:cNvSpPr>
            <p:nvPr/>
          </p:nvSpPr>
          <p:spPr bwMode="auto">
            <a:xfrm>
              <a:off x="2064" y="436"/>
              <a:ext cx="1224" cy="1134"/>
            </a:xfrm>
            <a:prstGeom prst="ellipse">
              <a:avLst/>
            </a:prstGeom>
            <a:solidFill>
              <a:srgbClr val="FF9933"/>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35" name="Text Box 21"/>
            <p:cNvSpPr txBox="1">
              <a:spLocks noChangeArrowheads="1"/>
            </p:cNvSpPr>
            <p:nvPr/>
          </p:nvSpPr>
          <p:spPr bwMode="auto">
            <a:xfrm>
              <a:off x="2336" y="1146"/>
              <a:ext cx="772"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Char char="•"/>
                <a:tabLst/>
                <a:defRPr/>
              </a:pPr>
              <a:r>
                <a:rPr kumimoji="0" lang="tr-TR" sz="2400" b="1" i="0" u="none" strike="noStrike" kern="0" cap="none" spc="0" normalizeH="0" baseline="0" noProof="0" smtClean="0">
                  <a:ln>
                    <a:noFill/>
                  </a:ln>
                  <a:solidFill>
                    <a:srgbClr val="000000"/>
                  </a:solidFill>
                  <a:effectLst/>
                  <a:uLnTx/>
                  <a:uFillTx/>
                  <a:latin typeface="Times New Roman" pitchFamily="18" charset="0"/>
                </a:rPr>
                <a:t>Çetin  </a:t>
              </a:r>
            </a:p>
          </p:txBody>
        </p:sp>
        <p:sp>
          <p:nvSpPr>
            <p:cNvPr id="36" name="Text Box 23"/>
            <p:cNvSpPr txBox="1">
              <a:spLocks noChangeArrowheads="1"/>
            </p:cNvSpPr>
            <p:nvPr/>
          </p:nvSpPr>
          <p:spPr bwMode="auto">
            <a:xfrm>
              <a:off x="2335" y="511"/>
              <a:ext cx="772"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Char char="•"/>
                <a:tabLst/>
                <a:defRPr/>
              </a:pPr>
              <a:r>
                <a:rPr kumimoji="0" lang="tr-TR" sz="2400" b="1" i="0" u="none" strike="noStrike" kern="0" cap="none" spc="0" normalizeH="0" baseline="0" noProof="0" smtClean="0">
                  <a:ln>
                    <a:noFill/>
                  </a:ln>
                  <a:solidFill>
                    <a:srgbClr val="000000"/>
                  </a:solidFill>
                  <a:effectLst/>
                  <a:uLnTx/>
                  <a:uFillTx/>
                  <a:latin typeface="Times New Roman" pitchFamily="18" charset="0"/>
                </a:rPr>
                <a:t>Alper </a:t>
              </a:r>
            </a:p>
          </p:txBody>
        </p:sp>
        <p:sp>
          <p:nvSpPr>
            <p:cNvPr id="37" name="Text Box 24"/>
            <p:cNvSpPr txBox="1">
              <a:spLocks noChangeArrowheads="1"/>
            </p:cNvSpPr>
            <p:nvPr/>
          </p:nvSpPr>
          <p:spPr bwMode="auto">
            <a:xfrm>
              <a:off x="2109" y="829"/>
              <a:ext cx="998"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Char char="•"/>
                <a:tabLst/>
                <a:defRPr/>
              </a:pPr>
              <a:r>
                <a:rPr kumimoji="0" lang="tr-TR" sz="2400" b="1" i="0" u="none" strike="noStrike" kern="0" cap="none" spc="0" normalizeH="0" baseline="0" noProof="0" smtClean="0">
                  <a:ln>
                    <a:noFill/>
                  </a:ln>
                  <a:solidFill>
                    <a:srgbClr val="000000"/>
                  </a:solidFill>
                  <a:effectLst/>
                  <a:uLnTx/>
                  <a:uFillTx/>
                  <a:latin typeface="Times New Roman" pitchFamily="18" charset="0"/>
                </a:rPr>
                <a:t>Hüseyin </a:t>
              </a:r>
            </a:p>
          </p:txBody>
        </p:sp>
      </p:grpSp>
      <p:sp>
        <p:nvSpPr>
          <p:cNvPr id="38" name="Text Box 41"/>
          <p:cNvSpPr txBox="1">
            <a:spLocks noChangeArrowheads="1"/>
          </p:cNvSpPr>
          <p:nvPr/>
        </p:nvSpPr>
        <p:spPr bwMode="auto">
          <a:xfrm>
            <a:off x="1258888" y="260350"/>
            <a:ext cx="647700"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B</a:t>
            </a:r>
          </a:p>
        </p:txBody>
      </p:sp>
      <p:sp>
        <p:nvSpPr>
          <p:cNvPr id="39" name="Text Box 42"/>
          <p:cNvSpPr txBox="1">
            <a:spLocks noChangeArrowheads="1"/>
          </p:cNvSpPr>
          <p:nvPr/>
        </p:nvSpPr>
        <p:spPr bwMode="auto">
          <a:xfrm>
            <a:off x="6875463" y="260350"/>
            <a:ext cx="503237"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V</a:t>
            </a:r>
          </a:p>
        </p:txBody>
      </p:sp>
      <p:sp>
        <p:nvSpPr>
          <p:cNvPr id="40" name="Line 44"/>
          <p:cNvSpPr>
            <a:spLocks noChangeShapeType="1"/>
          </p:cNvSpPr>
          <p:nvPr/>
        </p:nvSpPr>
        <p:spPr bwMode="auto">
          <a:xfrm>
            <a:off x="4283075" y="2276475"/>
            <a:ext cx="0" cy="720725"/>
          </a:xfrm>
          <a:prstGeom prst="line">
            <a:avLst/>
          </a:prstGeom>
          <a:noFill/>
          <a:ln w="38100">
            <a:solidFill>
              <a:srgbClr val="00CC99"/>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41" name="Text Box 45"/>
          <p:cNvSpPr txBox="1">
            <a:spLocks noChangeArrowheads="1"/>
          </p:cNvSpPr>
          <p:nvPr/>
        </p:nvSpPr>
        <p:spPr bwMode="auto">
          <a:xfrm>
            <a:off x="3994150" y="3068638"/>
            <a:ext cx="503238"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H</a:t>
            </a:r>
          </a:p>
        </p:txBody>
      </p:sp>
      <p:sp>
        <p:nvSpPr>
          <p:cNvPr id="42" name="Text Box 47"/>
          <p:cNvSpPr txBox="1">
            <a:spLocks noChangeArrowheads="1"/>
          </p:cNvSpPr>
          <p:nvPr/>
        </p:nvSpPr>
        <p:spPr bwMode="auto">
          <a:xfrm>
            <a:off x="755650" y="4005263"/>
            <a:ext cx="70580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tr-TR" sz="2400" b="1">
              <a:solidFill>
                <a:srgbClr val="000000"/>
              </a:solidFill>
              <a:latin typeface="Times New Roman" pitchFamily="18" charset="0"/>
            </a:endParaRPr>
          </a:p>
        </p:txBody>
      </p:sp>
      <p:sp>
        <p:nvSpPr>
          <p:cNvPr id="43" name="Text Box 48"/>
          <p:cNvSpPr txBox="1">
            <a:spLocks noChangeArrowheads="1"/>
          </p:cNvSpPr>
          <p:nvPr/>
        </p:nvSpPr>
        <p:spPr bwMode="auto">
          <a:xfrm>
            <a:off x="541792" y="3559760"/>
            <a:ext cx="7200900"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Alper, Hüseyin ve Çetin her iki takımında elemanlarıdır.                                                                                  B </a:t>
            </a:r>
            <a:r>
              <a:rPr lang="tr-TR" sz="2400" b="1" dirty="0">
                <a:solidFill>
                  <a:srgbClr val="00CC99">
                    <a:lumMod val="60000"/>
                    <a:lumOff val="40000"/>
                  </a:srgbClr>
                </a:solidFill>
                <a:latin typeface="Times New Roman" pitchFamily="18" charset="0"/>
                <a:cs typeface="Times New Roman" pitchFamily="18" charset="0"/>
              </a:rPr>
              <a:t>∩ V = </a:t>
            </a:r>
            <a:r>
              <a:rPr lang="en-US" sz="2400" b="1" dirty="0">
                <a:solidFill>
                  <a:srgbClr val="00CC99">
                    <a:lumMod val="60000"/>
                    <a:lumOff val="40000"/>
                  </a:srgbClr>
                </a:solidFill>
                <a:latin typeface="Times New Roman" pitchFamily="18" charset="0"/>
              </a:rPr>
              <a:t>{</a:t>
            </a:r>
            <a:r>
              <a:rPr lang="tr-TR" sz="2400" b="1" dirty="0">
                <a:solidFill>
                  <a:srgbClr val="00CC99">
                    <a:lumMod val="60000"/>
                    <a:lumOff val="40000"/>
                  </a:srgbClr>
                </a:solidFill>
                <a:latin typeface="Times New Roman" pitchFamily="18" charset="0"/>
              </a:rPr>
              <a:t>Alper, Hüseyin, Çetin</a:t>
            </a:r>
            <a:r>
              <a:rPr lang="en-US" sz="2400" b="1" dirty="0">
                <a:solidFill>
                  <a:srgbClr val="00CC99">
                    <a:lumMod val="60000"/>
                    <a:lumOff val="40000"/>
                  </a:srgbClr>
                </a:solidFill>
                <a:latin typeface="Times New Roman" pitchFamily="18" charset="0"/>
              </a:rPr>
              <a:t>}</a:t>
            </a:r>
            <a:r>
              <a:rPr lang="tr-TR" sz="2400" b="1" dirty="0">
                <a:solidFill>
                  <a:srgbClr val="00CC99">
                    <a:lumMod val="60000"/>
                    <a:lumOff val="40000"/>
                  </a:srgbClr>
                </a:solidFill>
                <a:latin typeface="Times New Roman" pitchFamily="18" charset="0"/>
              </a:rPr>
              <a:t>     B </a:t>
            </a:r>
            <a:r>
              <a:rPr lang="tr-TR" sz="2400" b="1" dirty="0">
                <a:solidFill>
                  <a:srgbClr val="00CC99">
                    <a:lumMod val="60000"/>
                    <a:lumOff val="40000"/>
                  </a:srgbClr>
                </a:solidFill>
                <a:latin typeface="Times New Roman" pitchFamily="18" charset="0"/>
                <a:cs typeface="Times New Roman" pitchFamily="18" charset="0"/>
              </a:rPr>
              <a:t>∩ V = H </a:t>
            </a:r>
            <a:r>
              <a:rPr lang="tr-TR" sz="2400" b="1" dirty="0" err="1">
                <a:solidFill>
                  <a:srgbClr val="00CC99">
                    <a:lumMod val="60000"/>
                    <a:lumOff val="40000"/>
                  </a:srgbClr>
                </a:solidFill>
                <a:latin typeface="Times New Roman" pitchFamily="18" charset="0"/>
                <a:cs typeface="Times New Roman" pitchFamily="18" charset="0"/>
              </a:rPr>
              <a:t>dir</a:t>
            </a:r>
            <a:r>
              <a:rPr lang="tr-TR" sz="2400" b="1" dirty="0">
                <a:solidFill>
                  <a:srgbClr val="00CC99">
                    <a:lumMod val="60000"/>
                    <a:lumOff val="40000"/>
                  </a:srgbClr>
                </a:solidFill>
                <a:latin typeface="Times New Roman" pitchFamily="18" charset="0"/>
                <a:cs typeface="Times New Roman" pitchFamily="18" charset="0"/>
              </a:rPr>
              <a:t>. </a:t>
            </a:r>
          </a:p>
        </p:txBody>
      </p:sp>
      <p:sp>
        <p:nvSpPr>
          <p:cNvPr id="44" name="Text Box 49"/>
          <p:cNvSpPr txBox="1">
            <a:spLocks noChangeArrowheads="1"/>
          </p:cNvSpPr>
          <p:nvPr/>
        </p:nvSpPr>
        <p:spPr bwMode="auto">
          <a:xfrm>
            <a:off x="250825" y="4797425"/>
            <a:ext cx="9290050"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tabLst>
                <a:tab pos="363538" algn="l"/>
              </a:tabLst>
              <a:defRPr sz="2400">
                <a:solidFill>
                  <a:schemeClr val="tx1"/>
                </a:solidFill>
                <a:latin typeface="Times New Roman" pitchFamily="18" charset="0"/>
              </a:defRPr>
            </a:lvl1pPr>
            <a:lvl2pPr algn="l">
              <a:tabLst>
                <a:tab pos="363538" algn="l"/>
              </a:tabLst>
              <a:defRPr sz="2400">
                <a:solidFill>
                  <a:schemeClr val="tx1"/>
                </a:solidFill>
                <a:latin typeface="Times New Roman" pitchFamily="18" charset="0"/>
              </a:defRPr>
            </a:lvl2pPr>
            <a:lvl3pPr algn="l">
              <a:tabLst>
                <a:tab pos="363538" algn="l"/>
              </a:tabLst>
              <a:defRPr sz="2400">
                <a:solidFill>
                  <a:schemeClr val="tx1"/>
                </a:solidFill>
                <a:latin typeface="Times New Roman" pitchFamily="18" charset="0"/>
              </a:defRPr>
            </a:lvl3pPr>
            <a:lvl4pPr algn="l">
              <a:tabLst>
                <a:tab pos="363538" algn="l"/>
              </a:tabLst>
              <a:defRPr sz="2400">
                <a:solidFill>
                  <a:schemeClr val="tx1"/>
                </a:solidFill>
                <a:latin typeface="Times New Roman" pitchFamily="18" charset="0"/>
              </a:defRPr>
            </a:lvl4pPr>
            <a:lvl5pPr algn="l">
              <a:tabLst>
                <a:tab pos="363538" algn="l"/>
              </a:tabLst>
              <a:defRPr sz="2400">
                <a:solidFill>
                  <a:schemeClr val="tx1"/>
                </a:solidFill>
                <a:latin typeface="Times New Roman" pitchFamily="18" charset="0"/>
              </a:defRPr>
            </a:lvl5pPr>
            <a:lvl6pPr fontAlgn="base">
              <a:spcBef>
                <a:spcPct val="0"/>
              </a:spcBef>
              <a:spcAft>
                <a:spcPct val="0"/>
              </a:spcAft>
              <a:tabLst>
                <a:tab pos="363538" algn="l"/>
              </a:tabLst>
              <a:defRPr sz="2400">
                <a:solidFill>
                  <a:schemeClr val="tx1"/>
                </a:solidFill>
                <a:latin typeface="Times New Roman" pitchFamily="18" charset="0"/>
              </a:defRPr>
            </a:lvl6pPr>
            <a:lvl7pPr fontAlgn="base">
              <a:spcBef>
                <a:spcPct val="0"/>
              </a:spcBef>
              <a:spcAft>
                <a:spcPct val="0"/>
              </a:spcAft>
              <a:tabLst>
                <a:tab pos="363538" algn="l"/>
              </a:tabLst>
              <a:defRPr sz="2400">
                <a:solidFill>
                  <a:schemeClr val="tx1"/>
                </a:solidFill>
                <a:latin typeface="Times New Roman" pitchFamily="18" charset="0"/>
              </a:defRPr>
            </a:lvl7pPr>
            <a:lvl8pPr fontAlgn="base">
              <a:spcBef>
                <a:spcPct val="0"/>
              </a:spcBef>
              <a:spcAft>
                <a:spcPct val="0"/>
              </a:spcAft>
              <a:tabLst>
                <a:tab pos="363538" algn="l"/>
              </a:tabLst>
              <a:defRPr sz="2400">
                <a:solidFill>
                  <a:schemeClr val="tx1"/>
                </a:solidFill>
                <a:latin typeface="Times New Roman" pitchFamily="18" charset="0"/>
              </a:defRPr>
            </a:lvl8pPr>
            <a:lvl9pPr fontAlgn="base">
              <a:spcBef>
                <a:spcPct val="0"/>
              </a:spcBef>
              <a:spcAft>
                <a:spcPct val="0"/>
              </a:spcAft>
              <a:tabLst>
                <a:tab pos="363538" algn="l"/>
              </a:tabLst>
              <a:defRPr sz="2400">
                <a:solidFill>
                  <a:schemeClr val="tx1"/>
                </a:solidFill>
                <a:latin typeface="Times New Roman" pitchFamily="18" charset="0"/>
              </a:defRPr>
            </a:lvl9pPr>
          </a:lstStyle>
          <a:p>
            <a:pPr marL="0" marR="0" lvl="0" indent="0" algn="l" defTabSz="914400" eaLnBrk="1" fontAlgn="base" latinLnBrk="0" hangingPunct="1">
              <a:lnSpc>
                <a:spcPct val="100000"/>
              </a:lnSpc>
              <a:spcBef>
                <a:spcPct val="50000"/>
              </a:spcBef>
              <a:spcAft>
                <a:spcPct val="0"/>
              </a:spcAft>
              <a:buClrTx/>
              <a:buSzTx/>
              <a:buFontTx/>
              <a:buNone/>
              <a:tabLst>
                <a:tab pos="363538" algn="l"/>
              </a:tabLst>
              <a:defRPr/>
            </a:pPr>
            <a:r>
              <a:rPr kumimoji="0" lang="tr-TR" sz="2400" b="1" i="0" u="none" strike="noStrike" kern="0" cap="none" spc="0" normalizeH="0" baseline="0" noProof="0" dirty="0" smtClean="0">
                <a:ln>
                  <a:noFill/>
                </a:ln>
                <a:solidFill>
                  <a:srgbClr val="000000"/>
                </a:solidFill>
                <a:effectLst/>
                <a:uLnTx/>
                <a:uFillTx/>
                <a:latin typeface="Times New Roman" pitchFamily="18" charset="0"/>
              </a:rPr>
              <a:t>	</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İki kümenin ortak elemanlarından oluşan kümeye bu kümelerin </a:t>
            </a:r>
            <a:r>
              <a:rPr kumimoji="0" lang="tr-TR" sz="2400" b="1" i="0" u="none" strike="noStrike" kern="0" cap="none" spc="0" normalizeH="0" baseline="0" noProof="0" dirty="0" smtClean="0">
                <a:ln>
                  <a:noFill/>
                </a:ln>
                <a:solidFill>
                  <a:srgbClr val="3333CC"/>
                </a:solidFill>
                <a:effectLst/>
                <a:uLnTx/>
                <a:uFillTx/>
                <a:latin typeface="Times New Roman" pitchFamily="18" charset="0"/>
              </a:rPr>
              <a:t>kesişim kümesi</a:t>
            </a:r>
            <a:r>
              <a:rPr kumimoji="0" lang="tr-TR" sz="2400" b="1" i="0" u="none" strike="noStrike" kern="0" cap="none" spc="0" normalizeH="0" baseline="0" noProof="0" dirty="0" smtClean="0">
                <a:ln>
                  <a:noFill/>
                </a:ln>
                <a:solidFill>
                  <a:srgbClr val="000000"/>
                </a:solidFill>
                <a:effectLst/>
                <a:uLnTx/>
                <a:uFillTx/>
                <a:latin typeface="Times New Roman" pitchFamily="18" charset="0"/>
              </a:rPr>
              <a:t> </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denir. B ve V kümelerinin kesişim kümesi, </a:t>
            </a:r>
            <a:r>
              <a:rPr kumimoji="0" lang="tr-TR" sz="2400" b="1" i="0" u="none" strike="noStrike" kern="0" cap="none" spc="0" normalizeH="0" baseline="0" noProof="0" dirty="0" smtClean="0">
                <a:ln>
                  <a:noFill/>
                </a:ln>
                <a:solidFill>
                  <a:srgbClr val="3333CC"/>
                </a:solidFill>
                <a:effectLst/>
                <a:uLnTx/>
                <a:uFillTx/>
                <a:latin typeface="Times New Roman" pitchFamily="18" charset="0"/>
              </a:rPr>
              <a:t>B </a:t>
            </a:r>
            <a:r>
              <a:rPr kumimoji="0" lang="tr-TR" sz="2400" b="1" i="0" u="none" strike="noStrike" kern="0" cap="none" spc="0" normalizeH="0" baseline="0" noProof="0" dirty="0" smtClean="0">
                <a:ln>
                  <a:noFill/>
                </a:ln>
                <a:solidFill>
                  <a:srgbClr val="3333CC"/>
                </a:solidFill>
                <a:effectLst/>
                <a:uLnTx/>
                <a:uFillTx/>
                <a:latin typeface="Times New Roman" pitchFamily="18" charset="0"/>
                <a:cs typeface="Times New Roman" pitchFamily="18" charset="0"/>
              </a:rPr>
              <a:t>∩ V </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cs typeface="Times New Roman" pitchFamily="18" charset="0"/>
              </a:rPr>
              <a:t>biçimde yazılır. “B kümesi kesişim V kümesi” diye okunur.</a:t>
            </a:r>
          </a:p>
        </p:txBody>
      </p:sp>
      <p:sp>
        <p:nvSpPr>
          <p:cNvPr id="45" name="AutoShape 53">
            <a:hlinkClick r:id="rId2" action="ppaction://hlinksldjump" highlightClick="1"/>
          </p:cNvPr>
          <p:cNvSpPr>
            <a:spLocks noChangeArrowheads="1"/>
          </p:cNvSpPr>
          <p:nvPr/>
        </p:nvSpPr>
        <p:spPr bwMode="auto">
          <a:xfrm>
            <a:off x="250825" y="6308725"/>
            <a:ext cx="360363" cy="360363"/>
          </a:xfrm>
          <a:prstGeom prst="actionButtonBackPrevious">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pic>
        <p:nvPicPr>
          <p:cNvPr id="46" name="Picture 60" descr="smiley_010">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956550" y="6092825"/>
            <a:ext cx="1116013" cy="650875"/>
          </a:xfrm>
          <a:prstGeom prst="rect">
            <a:avLst/>
          </a:prstGeom>
          <a:noFill/>
          <a:extLst>
            <a:ext uri="{909E8E84-426E-40DD-AFC4-6F175D3DCCD1}">
              <a14:hiddenFill xmlns:a14="http://schemas.microsoft.com/office/drawing/2010/main" xmlns="">
                <a:solidFill>
                  <a:srgbClr val="FFFFFF"/>
                </a:solidFill>
              </a14:hiddenFill>
            </a:ext>
          </a:extLst>
        </p:spPr>
      </p:pic>
      <p:sp>
        <p:nvSpPr>
          <p:cNvPr id="47" name="Text Box 61"/>
          <p:cNvSpPr txBox="1">
            <a:spLocks noChangeArrowheads="1"/>
          </p:cNvSpPr>
          <p:nvPr/>
        </p:nvSpPr>
        <p:spPr bwMode="auto">
          <a:xfrm>
            <a:off x="5940425" y="6092825"/>
            <a:ext cx="1944688"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fontAlgn="base">
              <a:spcBef>
                <a:spcPct val="50000"/>
              </a:spcBef>
              <a:spcAft>
                <a:spcPct val="0"/>
              </a:spcAft>
            </a:pPr>
            <a:r>
              <a:rPr lang="tr-TR" sz="2800" b="1" u="sng">
                <a:solidFill>
                  <a:srgbClr val="FF0000"/>
                </a:solidFill>
                <a:latin typeface="Times New Roman" pitchFamily="18" charset="0"/>
              </a:rPr>
              <a:t>Örnek</a:t>
            </a:r>
          </a:p>
        </p:txBody>
      </p:sp>
    </p:spTree>
    <p:extLst>
      <p:ext uri="{BB962C8B-B14F-4D97-AF65-F5344CB8AC3E}">
        <p14:creationId xmlns:p14="http://schemas.microsoft.com/office/powerpoint/2010/main" xmlns="" val="1081851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ppt_x</p:attrName>
                                        </p:attrNameLst>
                                      </p:cBhvr>
                                      <p:tavLst>
                                        <p:tav tm="0">
                                          <p:val>
                                            <p:strVal val="#ppt_x-.2"/>
                                          </p:val>
                                        </p:tav>
                                        <p:tav tm="100000">
                                          <p:val>
                                            <p:strVal val="#ppt_x"/>
                                          </p:val>
                                        </p:tav>
                                      </p:tavLst>
                                    </p:anim>
                                    <p:anim calcmode="lin" valueType="num">
                                      <p:cBhvr>
                                        <p:cTn id="8" dur="1000" fill="hold"/>
                                        <p:tgtEl>
                                          <p:spTgt spid="38"/>
                                        </p:tgtEl>
                                        <p:attrNameLst>
                                          <p:attrName>ppt_y</p:attrName>
                                        </p:attrNameLst>
                                      </p:cBhvr>
                                      <p:tavLst>
                                        <p:tav tm="0">
                                          <p:val>
                                            <p:strVal val="#ppt_y"/>
                                          </p:val>
                                        </p:tav>
                                        <p:tav tm="100000">
                                          <p:val>
                                            <p:strVal val="#ppt_y"/>
                                          </p:val>
                                        </p:tav>
                                      </p:tavLst>
                                    </p:anim>
                                    <p:animEffect transition="in" filter="wipe(right)" prLst="gradientSize: 0.1">
                                      <p:cBhvr>
                                        <p:cTn id="9" dur="1000"/>
                                        <p:tgtEl>
                                          <p:spTgt spid="38"/>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1000" fill="hold"/>
                                        <p:tgtEl>
                                          <p:spTgt spid="30"/>
                                        </p:tgtEl>
                                        <p:attrNameLst>
                                          <p:attrName>ppt_x</p:attrName>
                                        </p:attrNameLst>
                                      </p:cBhvr>
                                      <p:tavLst>
                                        <p:tav tm="0">
                                          <p:val>
                                            <p:strVal val="#ppt_x-.2"/>
                                          </p:val>
                                        </p:tav>
                                        <p:tav tm="100000">
                                          <p:val>
                                            <p:strVal val="#ppt_x"/>
                                          </p:val>
                                        </p:tav>
                                      </p:tavLst>
                                    </p:anim>
                                    <p:anim calcmode="lin" valueType="num">
                                      <p:cBhvr>
                                        <p:cTn id="13"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0"/>
                                        </p:tgtEl>
                                      </p:cBhvr>
                                    </p:animEffect>
                                  </p:childTnLst>
                                </p:cTn>
                              </p:par>
                            </p:childTnLst>
                          </p:cTn>
                        </p:par>
                        <p:par>
                          <p:cTn id="15" fill="hold">
                            <p:stCondLst>
                              <p:cond delay="1000"/>
                            </p:stCondLst>
                            <p:childTnLst>
                              <p:par>
                                <p:cTn id="16" presetID="29" presetClass="entr" presetSubtype="0"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1000" fill="hold"/>
                                        <p:tgtEl>
                                          <p:spTgt spid="31"/>
                                        </p:tgtEl>
                                        <p:attrNameLst>
                                          <p:attrName>ppt_x</p:attrName>
                                        </p:attrNameLst>
                                      </p:cBhvr>
                                      <p:tavLst>
                                        <p:tav tm="0">
                                          <p:val>
                                            <p:strVal val="#ppt_x-.2"/>
                                          </p:val>
                                        </p:tav>
                                        <p:tav tm="100000">
                                          <p:val>
                                            <p:strVal val="#ppt_x"/>
                                          </p:val>
                                        </p:tav>
                                      </p:tavLst>
                                    </p:anim>
                                    <p:anim calcmode="lin" valueType="num">
                                      <p:cBhvr>
                                        <p:cTn id="19"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1"/>
                                        </p:tgtEl>
                                      </p:cBhvr>
                                    </p:animEffect>
                                  </p:childTnLst>
                                </p:cTn>
                              </p:par>
                              <p:par>
                                <p:cTn id="21" presetID="29"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1000" fill="hold"/>
                                        <p:tgtEl>
                                          <p:spTgt spid="32"/>
                                        </p:tgtEl>
                                        <p:attrNameLst>
                                          <p:attrName>ppt_x</p:attrName>
                                        </p:attrNameLst>
                                      </p:cBhvr>
                                      <p:tavLst>
                                        <p:tav tm="0">
                                          <p:val>
                                            <p:strVal val="#ppt_x-.2"/>
                                          </p:val>
                                        </p:tav>
                                        <p:tav tm="100000">
                                          <p:val>
                                            <p:strVal val="#ppt_x"/>
                                          </p:val>
                                        </p:tav>
                                      </p:tavLst>
                                    </p:anim>
                                    <p:anim calcmode="lin" valueType="num">
                                      <p:cBhvr>
                                        <p:cTn id="24" dur="10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2"/>
                                        </p:tgtEl>
                                      </p:cBhvr>
                                    </p:animEffect>
                                  </p:childTnLst>
                                </p:cTn>
                              </p:par>
                            </p:childTnLst>
                          </p:cTn>
                        </p:par>
                        <p:par>
                          <p:cTn id="26" fill="hold">
                            <p:stCondLst>
                              <p:cond delay="2000"/>
                            </p:stCondLst>
                            <p:childTnLst>
                              <p:par>
                                <p:cTn id="27" presetID="29"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1000" fill="hold"/>
                                        <p:tgtEl>
                                          <p:spTgt spid="39"/>
                                        </p:tgtEl>
                                        <p:attrNameLst>
                                          <p:attrName>ppt_x</p:attrName>
                                        </p:attrNameLst>
                                      </p:cBhvr>
                                      <p:tavLst>
                                        <p:tav tm="0">
                                          <p:val>
                                            <p:strVal val="#ppt_x-.2"/>
                                          </p:val>
                                        </p:tav>
                                        <p:tav tm="100000">
                                          <p:val>
                                            <p:strVal val="#ppt_x"/>
                                          </p:val>
                                        </p:tav>
                                      </p:tavLst>
                                    </p:anim>
                                    <p:anim calcmode="lin" valueType="num">
                                      <p:cBhvr>
                                        <p:cTn id="30"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31" dur="1000"/>
                                        <p:tgtEl>
                                          <p:spTgt spid="39"/>
                                        </p:tgtEl>
                                      </p:cBhvr>
                                    </p:animEffect>
                                  </p:childTnLst>
                                </p:cTn>
                              </p:par>
                              <p:par>
                                <p:cTn id="32" presetID="29"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1000" fill="hold"/>
                                        <p:tgtEl>
                                          <p:spTgt spid="26"/>
                                        </p:tgtEl>
                                        <p:attrNameLst>
                                          <p:attrName>ppt_x</p:attrName>
                                        </p:attrNameLst>
                                      </p:cBhvr>
                                      <p:tavLst>
                                        <p:tav tm="0">
                                          <p:val>
                                            <p:strVal val="#ppt_x-.2"/>
                                          </p:val>
                                        </p:tav>
                                        <p:tav tm="100000">
                                          <p:val>
                                            <p:strVal val="#ppt_x"/>
                                          </p:val>
                                        </p:tav>
                                      </p:tavLst>
                                    </p:anim>
                                    <p:anim calcmode="lin" valueType="num">
                                      <p:cBhvr>
                                        <p:cTn id="35"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36" dur="1000"/>
                                        <p:tgtEl>
                                          <p:spTgt spid="26"/>
                                        </p:tgtEl>
                                      </p:cBhvr>
                                    </p:animEffect>
                                  </p:childTnLst>
                                </p:cTn>
                              </p:par>
                            </p:childTnLst>
                          </p:cTn>
                        </p:par>
                        <p:par>
                          <p:cTn id="37" fill="hold">
                            <p:stCondLst>
                              <p:cond delay="3000"/>
                            </p:stCondLst>
                            <p:childTnLst>
                              <p:par>
                                <p:cTn id="38" presetID="26" presetClass="entr" presetSubtype="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down)">
                                      <p:cBhvr>
                                        <p:cTn id="40" dur="290">
                                          <p:stCondLst>
                                            <p:cond delay="0"/>
                                          </p:stCondLst>
                                        </p:cTn>
                                        <p:tgtEl>
                                          <p:spTgt spid="28"/>
                                        </p:tgtEl>
                                      </p:cBhvr>
                                    </p:animEffect>
                                    <p:anim calcmode="lin" valueType="num">
                                      <p:cBhvr>
                                        <p:cTn id="41"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2"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3"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44"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45"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46" dur="13">
                                          <p:stCondLst>
                                            <p:cond delay="325"/>
                                          </p:stCondLst>
                                        </p:cTn>
                                        <p:tgtEl>
                                          <p:spTgt spid="28"/>
                                        </p:tgtEl>
                                      </p:cBhvr>
                                      <p:to x="100000" y="60000"/>
                                    </p:animScale>
                                    <p:animScale>
                                      <p:cBhvr>
                                        <p:cTn id="47" dur="83" decel="50000">
                                          <p:stCondLst>
                                            <p:cond delay="338"/>
                                          </p:stCondLst>
                                        </p:cTn>
                                        <p:tgtEl>
                                          <p:spTgt spid="28"/>
                                        </p:tgtEl>
                                      </p:cBhvr>
                                      <p:to x="100000" y="100000"/>
                                    </p:animScale>
                                    <p:animScale>
                                      <p:cBhvr>
                                        <p:cTn id="48" dur="13">
                                          <p:stCondLst>
                                            <p:cond delay="656"/>
                                          </p:stCondLst>
                                        </p:cTn>
                                        <p:tgtEl>
                                          <p:spTgt spid="28"/>
                                        </p:tgtEl>
                                      </p:cBhvr>
                                      <p:to x="100000" y="80000"/>
                                    </p:animScale>
                                    <p:animScale>
                                      <p:cBhvr>
                                        <p:cTn id="49" dur="83" decel="50000">
                                          <p:stCondLst>
                                            <p:cond delay="669"/>
                                          </p:stCondLst>
                                        </p:cTn>
                                        <p:tgtEl>
                                          <p:spTgt spid="28"/>
                                        </p:tgtEl>
                                      </p:cBhvr>
                                      <p:to x="100000" y="100000"/>
                                    </p:animScale>
                                    <p:animScale>
                                      <p:cBhvr>
                                        <p:cTn id="50" dur="13">
                                          <p:stCondLst>
                                            <p:cond delay="821"/>
                                          </p:stCondLst>
                                        </p:cTn>
                                        <p:tgtEl>
                                          <p:spTgt spid="28"/>
                                        </p:tgtEl>
                                      </p:cBhvr>
                                      <p:to x="100000" y="90000"/>
                                    </p:animScale>
                                    <p:animScale>
                                      <p:cBhvr>
                                        <p:cTn id="51" dur="83" decel="50000">
                                          <p:stCondLst>
                                            <p:cond delay="834"/>
                                          </p:stCondLst>
                                        </p:cTn>
                                        <p:tgtEl>
                                          <p:spTgt spid="28"/>
                                        </p:tgtEl>
                                      </p:cBhvr>
                                      <p:to x="100000" y="100000"/>
                                    </p:animScale>
                                    <p:animScale>
                                      <p:cBhvr>
                                        <p:cTn id="52" dur="13">
                                          <p:stCondLst>
                                            <p:cond delay="904"/>
                                          </p:stCondLst>
                                        </p:cTn>
                                        <p:tgtEl>
                                          <p:spTgt spid="28"/>
                                        </p:tgtEl>
                                      </p:cBhvr>
                                      <p:to x="100000" y="95000"/>
                                    </p:animScale>
                                    <p:animScale>
                                      <p:cBhvr>
                                        <p:cTn id="53" dur="83" decel="50000">
                                          <p:stCondLst>
                                            <p:cond delay="917"/>
                                          </p:stCondLst>
                                        </p:cTn>
                                        <p:tgtEl>
                                          <p:spTgt spid="28"/>
                                        </p:tgtEl>
                                      </p:cBhvr>
                                      <p:to x="100000" y="100000"/>
                                    </p:animScale>
                                  </p:childTnLst>
                                </p:cTn>
                              </p:par>
                              <p:par>
                                <p:cTn id="54" presetID="26" presetClass="entr" presetSubtype="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down)">
                                      <p:cBhvr>
                                        <p:cTn id="56" dur="290">
                                          <p:stCondLst>
                                            <p:cond delay="0"/>
                                          </p:stCondLst>
                                        </p:cTn>
                                        <p:tgtEl>
                                          <p:spTgt spid="27"/>
                                        </p:tgtEl>
                                      </p:cBhvr>
                                    </p:animEffect>
                                    <p:anim calcmode="lin" valueType="num">
                                      <p:cBhvr>
                                        <p:cTn id="57"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58"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59"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60"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61"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62" dur="13">
                                          <p:stCondLst>
                                            <p:cond delay="325"/>
                                          </p:stCondLst>
                                        </p:cTn>
                                        <p:tgtEl>
                                          <p:spTgt spid="27"/>
                                        </p:tgtEl>
                                      </p:cBhvr>
                                      <p:to x="100000" y="60000"/>
                                    </p:animScale>
                                    <p:animScale>
                                      <p:cBhvr>
                                        <p:cTn id="63" dur="83" decel="50000">
                                          <p:stCondLst>
                                            <p:cond delay="338"/>
                                          </p:stCondLst>
                                        </p:cTn>
                                        <p:tgtEl>
                                          <p:spTgt spid="27"/>
                                        </p:tgtEl>
                                      </p:cBhvr>
                                      <p:to x="100000" y="100000"/>
                                    </p:animScale>
                                    <p:animScale>
                                      <p:cBhvr>
                                        <p:cTn id="64" dur="13">
                                          <p:stCondLst>
                                            <p:cond delay="656"/>
                                          </p:stCondLst>
                                        </p:cTn>
                                        <p:tgtEl>
                                          <p:spTgt spid="27"/>
                                        </p:tgtEl>
                                      </p:cBhvr>
                                      <p:to x="100000" y="80000"/>
                                    </p:animScale>
                                    <p:animScale>
                                      <p:cBhvr>
                                        <p:cTn id="65" dur="83" decel="50000">
                                          <p:stCondLst>
                                            <p:cond delay="669"/>
                                          </p:stCondLst>
                                        </p:cTn>
                                        <p:tgtEl>
                                          <p:spTgt spid="27"/>
                                        </p:tgtEl>
                                      </p:cBhvr>
                                      <p:to x="100000" y="100000"/>
                                    </p:animScale>
                                    <p:animScale>
                                      <p:cBhvr>
                                        <p:cTn id="66" dur="13">
                                          <p:stCondLst>
                                            <p:cond delay="821"/>
                                          </p:stCondLst>
                                        </p:cTn>
                                        <p:tgtEl>
                                          <p:spTgt spid="27"/>
                                        </p:tgtEl>
                                      </p:cBhvr>
                                      <p:to x="100000" y="90000"/>
                                    </p:animScale>
                                    <p:animScale>
                                      <p:cBhvr>
                                        <p:cTn id="67" dur="83" decel="50000">
                                          <p:stCondLst>
                                            <p:cond delay="834"/>
                                          </p:stCondLst>
                                        </p:cTn>
                                        <p:tgtEl>
                                          <p:spTgt spid="27"/>
                                        </p:tgtEl>
                                      </p:cBhvr>
                                      <p:to x="100000" y="100000"/>
                                    </p:animScale>
                                    <p:animScale>
                                      <p:cBhvr>
                                        <p:cTn id="68" dur="13">
                                          <p:stCondLst>
                                            <p:cond delay="904"/>
                                          </p:stCondLst>
                                        </p:cTn>
                                        <p:tgtEl>
                                          <p:spTgt spid="27"/>
                                        </p:tgtEl>
                                      </p:cBhvr>
                                      <p:to x="100000" y="95000"/>
                                    </p:animScale>
                                    <p:animScale>
                                      <p:cBhvr>
                                        <p:cTn id="69" dur="83" decel="50000">
                                          <p:stCondLst>
                                            <p:cond delay="917"/>
                                          </p:stCondLst>
                                        </p:cTn>
                                        <p:tgtEl>
                                          <p:spTgt spid="27"/>
                                        </p:tgtEl>
                                      </p:cBhvr>
                                      <p:to x="100000" y="100000"/>
                                    </p:animScale>
                                  </p:childTnLst>
                                </p:cTn>
                              </p:par>
                              <p:par>
                                <p:cTn id="70" presetID="26"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wipe(down)">
                                      <p:cBhvr>
                                        <p:cTn id="72" dur="290">
                                          <p:stCondLst>
                                            <p:cond delay="0"/>
                                          </p:stCondLst>
                                        </p:cTn>
                                        <p:tgtEl>
                                          <p:spTgt spid="29"/>
                                        </p:tgtEl>
                                      </p:cBhvr>
                                    </p:animEffect>
                                    <p:anim calcmode="lin" valueType="num">
                                      <p:cBhvr>
                                        <p:cTn id="73"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74"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75"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76"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77"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78" dur="13">
                                          <p:stCondLst>
                                            <p:cond delay="325"/>
                                          </p:stCondLst>
                                        </p:cTn>
                                        <p:tgtEl>
                                          <p:spTgt spid="29"/>
                                        </p:tgtEl>
                                      </p:cBhvr>
                                      <p:to x="100000" y="60000"/>
                                    </p:animScale>
                                    <p:animScale>
                                      <p:cBhvr>
                                        <p:cTn id="79" dur="83" decel="50000">
                                          <p:stCondLst>
                                            <p:cond delay="338"/>
                                          </p:stCondLst>
                                        </p:cTn>
                                        <p:tgtEl>
                                          <p:spTgt spid="29"/>
                                        </p:tgtEl>
                                      </p:cBhvr>
                                      <p:to x="100000" y="100000"/>
                                    </p:animScale>
                                    <p:animScale>
                                      <p:cBhvr>
                                        <p:cTn id="80" dur="13">
                                          <p:stCondLst>
                                            <p:cond delay="656"/>
                                          </p:stCondLst>
                                        </p:cTn>
                                        <p:tgtEl>
                                          <p:spTgt spid="29"/>
                                        </p:tgtEl>
                                      </p:cBhvr>
                                      <p:to x="100000" y="80000"/>
                                    </p:animScale>
                                    <p:animScale>
                                      <p:cBhvr>
                                        <p:cTn id="81" dur="83" decel="50000">
                                          <p:stCondLst>
                                            <p:cond delay="669"/>
                                          </p:stCondLst>
                                        </p:cTn>
                                        <p:tgtEl>
                                          <p:spTgt spid="29"/>
                                        </p:tgtEl>
                                      </p:cBhvr>
                                      <p:to x="100000" y="100000"/>
                                    </p:animScale>
                                    <p:animScale>
                                      <p:cBhvr>
                                        <p:cTn id="82" dur="13">
                                          <p:stCondLst>
                                            <p:cond delay="821"/>
                                          </p:stCondLst>
                                        </p:cTn>
                                        <p:tgtEl>
                                          <p:spTgt spid="29"/>
                                        </p:tgtEl>
                                      </p:cBhvr>
                                      <p:to x="100000" y="90000"/>
                                    </p:animScale>
                                    <p:animScale>
                                      <p:cBhvr>
                                        <p:cTn id="83" dur="83" decel="50000">
                                          <p:stCondLst>
                                            <p:cond delay="834"/>
                                          </p:stCondLst>
                                        </p:cTn>
                                        <p:tgtEl>
                                          <p:spTgt spid="29"/>
                                        </p:tgtEl>
                                      </p:cBhvr>
                                      <p:to x="100000" y="100000"/>
                                    </p:animScale>
                                    <p:animScale>
                                      <p:cBhvr>
                                        <p:cTn id="84" dur="13">
                                          <p:stCondLst>
                                            <p:cond delay="904"/>
                                          </p:stCondLst>
                                        </p:cTn>
                                        <p:tgtEl>
                                          <p:spTgt spid="29"/>
                                        </p:tgtEl>
                                      </p:cBhvr>
                                      <p:to x="100000" y="95000"/>
                                    </p:animScale>
                                    <p:animScale>
                                      <p:cBhvr>
                                        <p:cTn id="85" dur="83" decel="50000">
                                          <p:stCondLst>
                                            <p:cond delay="917"/>
                                          </p:stCondLst>
                                        </p:cTn>
                                        <p:tgtEl>
                                          <p:spTgt spid="29"/>
                                        </p:tgtEl>
                                      </p:cBhvr>
                                      <p:to x="100000" y="100000"/>
                                    </p:animScale>
                                  </p:childTnLst>
                                </p:cTn>
                              </p:par>
                            </p:childTnLst>
                          </p:cTn>
                        </p:par>
                        <p:par>
                          <p:cTn id="86" fill="hold">
                            <p:stCondLst>
                              <p:cond delay="4000"/>
                            </p:stCondLst>
                            <p:childTnLst>
                              <p:par>
                                <p:cTn id="87" presetID="29" presetClass="entr" presetSubtype="0" fill="hold" nodeType="afterEffect">
                                  <p:stCondLst>
                                    <p:cond delay="0"/>
                                  </p:stCondLst>
                                  <p:childTnLst>
                                    <p:set>
                                      <p:cBhvr>
                                        <p:cTn id="88" dur="1" fill="hold">
                                          <p:stCondLst>
                                            <p:cond delay="0"/>
                                          </p:stCondLst>
                                        </p:cTn>
                                        <p:tgtEl>
                                          <p:spTgt spid="33"/>
                                        </p:tgtEl>
                                        <p:attrNameLst>
                                          <p:attrName>style.visibility</p:attrName>
                                        </p:attrNameLst>
                                      </p:cBhvr>
                                      <p:to>
                                        <p:strVal val="visible"/>
                                      </p:to>
                                    </p:set>
                                    <p:anim calcmode="lin" valueType="num">
                                      <p:cBhvr>
                                        <p:cTn id="89" dur="1000" fill="hold"/>
                                        <p:tgtEl>
                                          <p:spTgt spid="33"/>
                                        </p:tgtEl>
                                        <p:attrNameLst>
                                          <p:attrName>ppt_x</p:attrName>
                                        </p:attrNameLst>
                                      </p:cBhvr>
                                      <p:tavLst>
                                        <p:tav tm="0">
                                          <p:val>
                                            <p:strVal val="#ppt_x-.2"/>
                                          </p:val>
                                        </p:tav>
                                        <p:tav tm="100000">
                                          <p:val>
                                            <p:strVal val="#ppt_x"/>
                                          </p:val>
                                        </p:tav>
                                      </p:tavLst>
                                    </p:anim>
                                    <p:anim calcmode="lin" valueType="num">
                                      <p:cBhvr>
                                        <p:cTn id="90" dur="10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91" dur="1000"/>
                                        <p:tgtEl>
                                          <p:spTgt spid="33"/>
                                        </p:tgtEl>
                                      </p:cBhvr>
                                    </p:animEffect>
                                  </p:childTnLst>
                                </p:cTn>
                              </p:par>
                            </p:childTnLst>
                          </p:cTn>
                        </p:par>
                        <p:par>
                          <p:cTn id="92" fill="hold">
                            <p:stCondLst>
                              <p:cond delay="5000"/>
                            </p:stCondLst>
                            <p:childTnLst>
                              <p:par>
                                <p:cTn id="93" presetID="19" presetClass="entr" presetSubtype="10"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 calcmode="lin" valueType="num">
                                      <p:cBhvr>
                                        <p:cTn id="95" dur="2000" fill="hold"/>
                                        <p:tgtEl>
                                          <p:spTgt spid="40"/>
                                        </p:tgtEl>
                                        <p:attrNameLst>
                                          <p:attrName>ppt_w</p:attrName>
                                        </p:attrNameLst>
                                      </p:cBhvr>
                                      <p:tavLst>
                                        <p:tav tm="0" fmla="#ppt_w*sin(2.5*pi*$)">
                                          <p:val>
                                            <p:fltVal val="0"/>
                                          </p:val>
                                        </p:tav>
                                        <p:tav tm="100000">
                                          <p:val>
                                            <p:fltVal val="1"/>
                                          </p:val>
                                        </p:tav>
                                      </p:tavLst>
                                    </p:anim>
                                    <p:anim calcmode="lin" valueType="num">
                                      <p:cBhvr>
                                        <p:cTn id="96" dur="2000" fill="hold"/>
                                        <p:tgtEl>
                                          <p:spTgt spid="40"/>
                                        </p:tgtEl>
                                        <p:attrNameLst>
                                          <p:attrName>ppt_h</p:attrName>
                                        </p:attrNameLst>
                                      </p:cBhvr>
                                      <p:tavLst>
                                        <p:tav tm="0">
                                          <p:val>
                                            <p:strVal val="#ppt_h"/>
                                          </p:val>
                                        </p:tav>
                                        <p:tav tm="100000">
                                          <p:val>
                                            <p:strVal val="#ppt_h"/>
                                          </p:val>
                                        </p:tav>
                                      </p:tavLst>
                                    </p:anim>
                                  </p:childTnLst>
                                </p:cTn>
                              </p:par>
                              <p:par>
                                <p:cTn id="97" presetID="19" presetClass="entr" presetSubtype="10" fill="hold" grpId="0" nodeType="withEffect">
                                  <p:stCondLst>
                                    <p:cond delay="0"/>
                                  </p:stCondLst>
                                  <p:childTnLst>
                                    <p:set>
                                      <p:cBhvr>
                                        <p:cTn id="98" dur="1" fill="hold">
                                          <p:stCondLst>
                                            <p:cond delay="0"/>
                                          </p:stCondLst>
                                        </p:cTn>
                                        <p:tgtEl>
                                          <p:spTgt spid="41"/>
                                        </p:tgtEl>
                                        <p:attrNameLst>
                                          <p:attrName>style.visibility</p:attrName>
                                        </p:attrNameLst>
                                      </p:cBhvr>
                                      <p:to>
                                        <p:strVal val="visible"/>
                                      </p:to>
                                    </p:set>
                                    <p:anim calcmode="lin" valueType="num">
                                      <p:cBhvr>
                                        <p:cTn id="99" dur="2000" fill="hold"/>
                                        <p:tgtEl>
                                          <p:spTgt spid="41"/>
                                        </p:tgtEl>
                                        <p:attrNameLst>
                                          <p:attrName>ppt_w</p:attrName>
                                        </p:attrNameLst>
                                      </p:cBhvr>
                                      <p:tavLst>
                                        <p:tav tm="0" fmla="#ppt_w*sin(2.5*pi*$)">
                                          <p:val>
                                            <p:fltVal val="0"/>
                                          </p:val>
                                        </p:tav>
                                        <p:tav tm="100000">
                                          <p:val>
                                            <p:fltVal val="1"/>
                                          </p:val>
                                        </p:tav>
                                      </p:tavLst>
                                    </p:anim>
                                    <p:anim calcmode="lin" valueType="num">
                                      <p:cBhvr>
                                        <p:cTn id="100" dur="2000" fill="hold"/>
                                        <p:tgtEl>
                                          <p:spTgt spid="41"/>
                                        </p:tgtEl>
                                        <p:attrNameLst>
                                          <p:attrName>ppt_h</p:attrName>
                                        </p:attrNameLst>
                                      </p:cBhvr>
                                      <p:tavLst>
                                        <p:tav tm="0">
                                          <p:val>
                                            <p:strVal val="#ppt_h"/>
                                          </p:val>
                                        </p:tav>
                                        <p:tav tm="100000">
                                          <p:val>
                                            <p:strVal val="#ppt_h"/>
                                          </p:val>
                                        </p:tav>
                                      </p:tavLst>
                                    </p:anim>
                                  </p:childTnLst>
                                </p:cTn>
                              </p:par>
                            </p:childTnLst>
                          </p:cTn>
                        </p:par>
                        <p:par>
                          <p:cTn id="101" fill="hold">
                            <p:stCondLst>
                              <p:cond delay="7000"/>
                            </p:stCondLst>
                            <p:childTnLst>
                              <p:par>
                                <p:cTn id="102" presetID="27" presetClass="entr" presetSubtype="0" fill="hold" grpId="0" nodeType="afterEffect">
                                  <p:stCondLst>
                                    <p:cond delay="0"/>
                                  </p:stCondLst>
                                  <p:iterate type="lt">
                                    <p:tmPct val="50000"/>
                                  </p:iterate>
                                  <p:childTnLst>
                                    <p:set>
                                      <p:cBhvr>
                                        <p:cTn id="103" dur="1" fill="hold">
                                          <p:stCondLst>
                                            <p:cond delay="0"/>
                                          </p:stCondLst>
                                        </p:cTn>
                                        <p:tgtEl>
                                          <p:spTgt spid="43"/>
                                        </p:tgtEl>
                                        <p:attrNameLst>
                                          <p:attrName>style.visibility</p:attrName>
                                        </p:attrNameLst>
                                      </p:cBhvr>
                                      <p:to>
                                        <p:strVal val="visible"/>
                                      </p:to>
                                    </p:set>
                                    <p:anim calcmode="discrete" valueType="clr">
                                      <p:cBhvr override="childStyle">
                                        <p:cTn id="104" dur="80"/>
                                        <p:tgtEl>
                                          <p:spTgt spid="43"/>
                                        </p:tgtEl>
                                        <p:attrNameLst>
                                          <p:attrName>style.color</p:attrName>
                                        </p:attrNameLst>
                                      </p:cBhvr>
                                      <p:tavLst>
                                        <p:tav tm="0">
                                          <p:val>
                                            <p:clrVal>
                                              <a:schemeClr val="accent2"/>
                                            </p:clrVal>
                                          </p:val>
                                        </p:tav>
                                        <p:tav tm="50000">
                                          <p:val>
                                            <p:clrVal>
                                              <a:schemeClr val="hlink"/>
                                            </p:clrVal>
                                          </p:val>
                                        </p:tav>
                                      </p:tavLst>
                                    </p:anim>
                                    <p:anim calcmode="discrete" valueType="clr">
                                      <p:cBhvr>
                                        <p:cTn id="105" dur="80"/>
                                        <p:tgtEl>
                                          <p:spTgt spid="43"/>
                                        </p:tgtEl>
                                        <p:attrNameLst>
                                          <p:attrName>fillcolor</p:attrName>
                                        </p:attrNameLst>
                                      </p:cBhvr>
                                      <p:tavLst>
                                        <p:tav tm="0">
                                          <p:val>
                                            <p:clrVal>
                                              <a:schemeClr val="accent2"/>
                                            </p:clrVal>
                                          </p:val>
                                        </p:tav>
                                        <p:tav tm="50000">
                                          <p:val>
                                            <p:clrVal>
                                              <a:schemeClr val="hlink"/>
                                            </p:clrVal>
                                          </p:val>
                                        </p:tav>
                                      </p:tavLst>
                                    </p:anim>
                                    <p:set>
                                      <p:cBhvr>
                                        <p:cTn id="106" dur="80"/>
                                        <p:tgtEl>
                                          <p:spTgt spid="43"/>
                                        </p:tgtEl>
                                        <p:attrNameLst>
                                          <p:attrName>fill.type</p:attrName>
                                        </p:attrNameLst>
                                      </p:cBhvr>
                                      <p:to>
                                        <p:strVal val="solid"/>
                                      </p:to>
                                    </p:set>
                                  </p:childTnLst>
                                </p:cTn>
                              </p:par>
                            </p:childTnLst>
                          </p:cTn>
                        </p:par>
                        <p:par>
                          <p:cTn id="107" fill="hold">
                            <p:stCondLst>
                              <p:cond delay="10360"/>
                            </p:stCondLst>
                            <p:childTnLst>
                              <p:par>
                                <p:cTn id="108" presetID="2" presetClass="entr" presetSubtype="4" fill="hold" grpId="0" nodeType="afterEffect">
                                  <p:stCondLst>
                                    <p:cond delay="0"/>
                                  </p:stCondLst>
                                  <p:childTnLst>
                                    <p:set>
                                      <p:cBhvr>
                                        <p:cTn id="109" dur="1" fill="hold">
                                          <p:stCondLst>
                                            <p:cond delay="0"/>
                                          </p:stCondLst>
                                        </p:cTn>
                                        <p:tgtEl>
                                          <p:spTgt spid="44"/>
                                        </p:tgtEl>
                                        <p:attrNameLst>
                                          <p:attrName>style.visibility</p:attrName>
                                        </p:attrNameLst>
                                      </p:cBhvr>
                                      <p:to>
                                        <p:strVal val="visible"/>
                                      </p:to>
                                    </p:set>
                                    <p:anim calcmode="lin" valueType="num">
                                      <p:cBhvr additive="base">
                                        <p:cTn id="110" dur="1000" fill="hold"/>
                                        <p:tgtEl>
                                          <p:spTgt spid="44"/>
                                        </p:tgtEl>
                                        <p:attrNameLst>
                                          <p:attrName>ppt_x</p:attrName>
                                        </p:attrNameLst>
                                      </p:cBhvr>
                                      <p:tavLst>
                                        <p:tav tm="0">
                                          <p:val>
                                            <p:strVal val="#ppt_x"/>
                                          </p:val>
                                        </p:tav>
                                        <p:tav tm="100000">
                                          <p:val>
                                            <p:strVal val="#ppt_x"/>
                                          </p:val>
                                        </p:tav>
                                      </p:tavLst>
                                    </p:anim>
                                    <p:anim calcmode="lin" valueType="num">
                                      <p:cBhvr additive="base">
                                        <p:cTn id="111" dur="1000" fill="hold"/>
                                        <p:tgtEl>
                                          <p:spTgt spid="44"/>
                                        </p:tgtEl>
                                        <p:attrNameLst>
                                          <p:attrName>ppt_y</p:attrName>
                                        </p:attrNameLst>
                                      </p:cBhvr>
                                      <p:tavLst>
                                        <p:tav tm="0">
                                          <p:val>
                                            <p:strVal val="1+#ppt_h/2"/>
                                          </p:val>
                                        </p:tav>
                                        <p:tav tm="100000">
                                          <p:val>
                                            <p:strVal val="#ppt_y"/>
                                          </p:val>
                                        </p:tav>
                                      </p:tavLst>
                                    </p:anim>
                                  </p:childTnLst>
                                </p:cTn>
                              </p:par>
                            </p:childTnLst>
                          </p:cTn>
                        </p:par>
                        <p:par>
                          <p:cTn id="112" fill="hold">
                            <p:stCondLst>
                              <p:cond delay="11360"/>
                            </p:stCondLst>
                            <p:childTnLst>
                              <p:par>
                                <p:cTn id="113" presetID="23" presetClass="entr" presetSubtype="16" fill="hold" grpId="0" nodeType="afterEffect">
                                  <p:stCondLst>
                                    <p:cond delay="0"/>
                                  </p:stCondLst>
                                  <p:childTnLst>
                                    <p:set>
                                      <p:cBhvr>
                                        <p:cTn id="114" dur="1" fill="hold">
                                          <p:stCondLst>
                                            <p:cond delay="0"/>
                                          </p:stCondLst>
                                        </p:cTn>
                                        <p:tgtEl>
                                          <p:spTgt spid="47"/>
                                        </p:tgtEl>
                                        <p:attrNameLst>
                                          <p:attrName>style.visibility</p:attrName>
                                        </p:attrNameLst>
                                      </p:cBhvr>
                                      <p:to>
                                        <p:strVal val="visible"/>
                                      </p:to>
                                    </p:set>
                                    <p:anim calcmode="lin" valueType="num">
                                      <p:cBhvr>
                                        <p:cTn id="115" dur="1000" fill="hold"/>
                                        <p:tgtEl>
                                          <p:spTgt spid="47"/>
                                        </p:tgtEl>
                                        <p:attrNameLst>
                                          <p:attrName>ppt_w</p:attrName>
                                        </p:attrNameLst>
                                      </p:cBhvr>
                                      <p:tavLst>
                                        <p:tav tm="0">
                                          <p:val>
                                            <p:fltVal val="0"/>
                                          </p:val>
                                        </p:tav>
                                        <p:tav tm="100000">
                                          <p:val>
                                            <p:strVal val="#ppt_w"/>
                                          </p:val>
                                        </p:tav>
                                      </p:tavLst>
                                    </p:anim>
                                    <p:anim calcmode="lin" valueType="num">
                                      <p:cBhvr>
                                        <p:cTn id="116" dur="1000" fill="hold"/>
                                        <p:tgtEl>
                                          <p:spTgt spid="47"/>
                                        </p:tgtEl>
                                        <p:attrNameLst>
                                          <p:attrName>ppt_h</p:attrName>
                                        </p:attrNameLst>
                                      </p:cBhvr>
                                      <p:tavLst>
                                        <p:tav tm="0">
                                          <p:val>
                                            <p:fltVal val="0"/>
                                          </p:val>
                                        </p:tav>
                                        <p:tav tm="100000">
                                          <p:val>
                                            <p:strVal val="#ppt_h"/>
                                          </p:val>
                                        </p:tav>
                                      </p:tavLst>
                                    </p:anim>
                                  </p:childTnLst>
                                </p:cTn>
                              </p:par>
                              <p:par>
                                <p:cTn id="117" presetID="12" presetClass="entr" presetSubtype="4" fill="hold" nodeType="withEffect">
                                  <p:stCondLst>
                                    <p:cond delay="0"/>
                                  </p:stCondLst>
                                  <p:childTnLst>
                                    <p:set>
                                      <p:cBhvr>
                                        <p:cTn id="118" dur="1" fill="hold">
                                          <p:stCondLst>
                                            <p:cond delay="0"/>
                                          </p:stCondLst>
                                        </p:cTn>
                                        <p:tgtEl>
                                          <p:spTgt spid="46"/>
                                        </p:tgtEl>
                                        <p:attrNameLst>
                                          <p:attrName>style.visibility</p:attrName>
                                        </p:attrNameLst>
                                      </p:cBhvr>
                                      <p:to>
                                        <p:strVal val="visible"/>
                                      </p:to>
                                    </p:set>
                                    <p:animEffect transition="in" filter="slide(fromBottom)">
                                      <p:cBhvr>
                                        <p:cTn id="119"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p:bldP spid="29" grpId="0"/>
      <p:bldP spid="30" grpId="0" animBg="1"/>
      <p:bldP spid="31" grpId="0"/>
      <p:bldP spid="32" grpId="0"/>
      <p:bldP spid="38" grpId="0"/>
      <p:bldP spid="39" grpId="0"/>
      <p:bldP spid="40" grpId="0" animBg="1"/>
      <p:bldP spid="41" grpId="0"/>
      <p:bldP spid="43" grpId="0"/>
      <p:bldP spid="44" grpId="0"/>
      <p:bldP spid="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26" name="Rectangle 2"/>
          <p:cNvSpPr txBox="1">
            <a:spLocks noChangeArrowheads="1"/>
          </p:cNvSpPr>
          <p:nvPr/>
        </p:nvSpPr>
        <p:spPr bwMode="auto">
          <a:xfrm>
            <a:off x="539750" y="188913"/>
            <a:ext cx="1582738" cy="765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3200" b="1" i="0" u="sng" strike="noStrike" kern="0" cap="none" spc="0" normalizeH="0" baseline="0" noProof="0" smtClean="0">
                <a:ln>
                  <a:noFill/>
                </a:ln>
                <a:solidFill>
                  <a:srgbClr val="00CC99">
                    <a:lumMod val="75000"/>
                  </a:srgbClr>
                </a:solidFill>
                <a:effectLst/>
                <a:uLnTx/>
                <a:uFillTx/>
                <a:latin typeface="Times New Roman"/>
                <a:ea typeface="+mj-ea"/>
                <a:cs typeface="+mj-cs"/>
              </a:rPr>
              <a:t>Örnek </a:t>
            </a:r>
            <a:endParaRPr kumimoji="0" lang="tr-TR" sz="3200" b="1" i="0" u="sng" strike="noStrike" kern="0" cap="none" spc="0" normalizeH="0" baseline="0" noProof="0" dirty="0" smtClean="0">
              <a:ln>
                <a:noFill/>
              </a:ln>
              <a:solidFill>
                <a:srgbClr val="00CC99">
                  <a:lumMod val="75000"/>
                </a:srgbClr>
              </a:solidFill>
              <a:effectLst/>
              <a:uLnTx/>
              <a:uFillTx/>
              <a:latin typeface="Times New Roman"/>
              <a:ea typeface="+mj-ea"/>
              <a:cs typeface="+mj-cs"/>
            </a:endParaRPr>
          </a:p>
        </p:txBody>
      </p:sp>
      <p:sp>
        <p:nvSpPr>
          <p:cNvPr id="27" name="Text Box 3"/>
          <p:cNvSpPr txBox="1">
            <a:spLocks noChangeArrowheads="1"/>
          </p:cNvSpPr>
          <p:nvPr/>
        </p:nvSpPr>
        <p:spPr bwMode="auto">
          <a:xfrm>
            <a:off x="179388" y="836613"/>
            <a:ext cx="8229600"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tabLst>
                <a:tab pos="361950" algn="l"/>
              </a:tabLst>
              <a:defRPr sz="2400">
                <a:solidFill>
                  <a:schemeClr val="tx1"/>
                </a:solidFill>
                <a:latin typeface="Times New Roman" pitchFamily="18" charset="0"/>
              </a:defRPr>
            </a:lvl1pPr>
            <a:lvl2pPr algn="l">
              <a:tabLst>
                <a:tab pos="361950" algn="l"/>
              </a:tabLst>
              <a:defRPr sz="2400">
                <a:solidFill>
                  <a:schemeClr val="tx1"/>
                </a:solidFill>
                <a:latin typeface="Times New Roman" pitchFamily="18" charset="0"/>
              </a:defRPr>
            </a:lvl2pPr>
            <a:lvl3pPr algn="l">
              <a:tabLst>
                <a:tab pos="361950" algn="l"/>
              </a:tabLst>
              <a:defRPr sz="2400">
                <a:solidFill>
                  <a:schemeClr val="tx1"/>
                </a:solidFill>
                <a:latin typeface="Times New Roman" pitchFamily="18" charset="0"/>
              </a:defRPr>
            </a:lvl3pPr>
            <a:lvl4pPr algn="l">
              <a:tabLst>
                <a:tab pos="361950" algn="l"/>
              </a:tabLst>
              <a:defRPr sz="2400">
                <a:solidFill>
                  <a:schemeClr val="tx1"/>
                </a:solidFill>
                <a:latin typeface="Times New Roman" pitchFamily="18" charset="0"/>
              </a:defRPr>
            </a:lvl4pPr>
            <a:lvl5pPr algn="l">
              <a:tabLst>
                <a:tab pos="361950" algn="l"/>
              </a:tabLst>
              <a:defRPr sz="2400">
                <a:solidFill>
                  <a:schemeClr val="tx1"/>
                </a:solidFill>
                <a:latin typeface="Times New Roman" pitchFamily="18" charset="0"/>
              </a:defRPr>
            </a:lvl5pPr>
            <a:lvl6pPr fontAlgn="base">
              <a:spcBef>
                <a:spcPct val="0"/>
              </a:spcBef>
              <a:spcAft>
                <a:spcPct val="0"/>
              </a:spcAft>
              <a:tabLst>
                <a:tab pos="361950" algn="l"/>
              </a:tabLst>
              <a:defRPr sz="2400">
                <a:solidFill>
                  <a:schemeClr val="tx1"/>
                </a:solidFill>
                <a:latin typeface="Times New Roman" pitchFamily="18" charset="0"/>
              </a:defRPr>
            </a:lvl6pPr>
            <a:lvl7pPr fontAlgn="base">
              <a:spcBef>
                <a:spcPct val="0"/>
              </a:spcBef>
              <a:spcAft>
                <a:spcPct val="0"/>
              </a:spcAft>
              <a:tabLst>
                <a:tab pos="361950" algn="l"/>
              </a:tabLst>
              <a:defRPr sz="2400">
                <a:solidFill>
                  <a:schemeClr val="tx1"/>
                </a:solidFill>
                <a:latin typeface="Times New Roman" pitchFamily="18" charset="0"/>
              </a:defRPr>
            </a:lvl7pPr>
            <a:lvl8pPr fontAlgn="base">
              <a:spcBef>
                <a:spcPct val="0"/>
              </a:spcBef>
              <a:spcAft>
                <a:spcPct val="0"/>
              </a:spcAft>
              <a:tabLst>
                <a:tab pos="361950" algn="l"/>
              </a:tabLst>
              <a:defRPr sz="2400">
                <a:solidFill>
                  <a:schemeClr val="tx1"/>
                </a:solidFill>
                <a:latin typeface="Times New Roman" pitchFamily="18" charset="0"/>
              </a:defRPr>
            </a:lvl8pPr>
            <a:lvl9pPr fontAlgn="base">
              <a:spcBef>
                <a:spcPct val="0"/>
              </a:spcBef>
              <a:spcAft>
                <a:spcPct val="0"/>
              </a:spcAft>
              <a:tabLst>
                <a:tab pos="361950" algn="l"/>
              </a:tabLst>
              <a:defRPr sz="2400">
                <a:solidFill>
                  <a:schemeClr val="tx1"/>
                </a:solidFill>
                <a:latin typeface="Times New Roman" pitchFamily="18" charset="0"/>
              </a:defRPr>
            </a:lvl9pPr>
          </a:lstStyle>
          <a:p>
            <a:pPr marL="0" marR="0" lvl="0" indent="0" algn="l" defTabSz="914400" eaLnBrk="1" fontAlgn="base" latinLnBrk="0" hangingPunct="1">
              <a:lnSpc>
                <a:spcPct val="100000"/>
              </a:lnSpc>
              <a:spcBef>
                <a:spcPct val="0"/>
              </a:spcBef>
              <a:spcAft>
                <a:spcPct val="0"/>
              </a:spcAft>
              <a:buClrTx/>
              <a:buSzTx/>
              <a:buFontTx/>
              <a:buNone/>
              <a:tabLst>
                <a:tab pos="361950" algn="l"/>
              </a:tabLst>
              <a:defRPr/>
            </a:pPr>
            <a:r>
              <a:rPr kumimoji="0" lang="tr-TR" sz="2400" b="1" i="0" u="none" strike="noStrike" kern="0" cap="none" spc="0" normalizeH="0" baseline="0" noProof="0" dirty="0" smtClean="0">
                <a:ln>
                  <a:noFill/>
                </a:ln>
                <a:solidFill>
                  <a:srgbClr val="000000"/>
                </a:solidFill>
                <a:effectLst/>
                <a:uLnTx/>
                <a:uFillTx/>
                <a:latin typeface="Times New Roman" pitchFamily="18" charset="0"/>
              </a:rPr>
              <a:t>	</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 </a:t>
            </a:r>
            <a:r>
              <a:rPr kumimoji="0" lang="en-US"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Dursun, Ahmet, Mustafa</a:t>
            </a:r>
            <a:r>
              <a:rPr kumimoji="0" lang="en-US"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endPar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endParaRPr>
          </a:p>
          <a:p>
            <a:pPr marL="0" marR="0" lvl="0" indent="0" algn="l" defTabSz="914400" eaLnBrk="1" fontAlgn="base" latinLnBrk="0" hangingPunct="1">
              <a:lnSpc>
                <a:spcPct val="100000"/>
              </a:lnSpc>
              <a:spcBef>
                <a:spcPct val="0"/>
              </a:spcBef>
              <a:spcAft>
                <a:spcPct val="0"/>
              </a:spcAft>
              <a:buClrTx/>
              <a:buSzTx/>
              <a:buFontTx/>
              <a:buNone/>
              <a:tabLst>
                <a:tab pos="361950" algn="l"/>
              </a:tabLst>
              <a:defRPr/>
            </a:pP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B= </a:t>
            </a:r>
            <a:r>
              <a:rPr kumimoji="0" lang="en-US"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Dursun, Ahmet</a:t>
            </a:r>
            <a:r>
              <a:rPr kumimoji="0" lang="en-US"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kümelerini ve A </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cs typeface="Times New Roman" pitchFamily="18" charset="0"/>
              </a:rPr>
              <a:t>∩ B kümesini şema ile gösterelim;</a:t>
            </a:r>
          </a:p>
          <a:p>
            <a:pPr marL="0" marR="0" lvl="0" indent="0" algn="l" defTabSz="914400" eaLnBrk="1" fontAlgn="base" latinLnBrk="0" hangingPunct="1">
              <a:lnSpc>
                <a:spcPct val="100000"/>
              </a:lnSpc>
              <a:spcBef>
                <a:spcPct val="0"/>
              </a:spcBef>
              <a:spcAft>
                <a:spcPct val="0"/>
              </a:spcAft>
              <a:buClrTx/>
              <a:buSzTx/>
              <a:buFontTx/>
              <a:buNone/>
              <a:tabLst>
                <a:tab pos="361950" algn="l"/>
              </a:tabLst>
              <a:defRPr/>
            </a:pPr>
            <a:endParaRPr kumimoji="0" lang="tr-TR" sz="2400" b="1" i="0" u="none" strike="noStrike" kern="0" cap="none" spc="0" normalizeH="0" baseline="0" noProof="0" dirty="0" smtClean="0">
              <a:ln>
                <a:noFill/>
              </a:ln>
              <a:solidFill>
                <a:srgbClr val="000000"/>
              </a:solidFill>
              <a:effectLst/>
              <a:uLnTx/>
              <a:uFillTx/>
              <a:latin typeface="Times New Roman" pitchFamily="18" charset="0"/>
            </a:endParaRPr>
          </a:p>
        </p:txBody>
      </p:sp>
      <p:sp>
        <p:nvSpPr>
          <p:cNvPr id="28" name="Oval 12"/>
          <p:cNvSpPr>
            <a:spLocks noChangeArrowheads="1"/>
          </p:cNvSpPr>
          <p:nvPr/>
        </p:nvSpPr>
        <p:spPr bwMode="auto">
          <a:xfrm>
            <a:off x="468313" y="3068638"/>
            <a:ext cx="3365500" cy="1655762"/>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29" name="Text Box 19"/>
          <p:cNvSpPr txBox="1">
            <a:spLocks noChangeArrowheads="1"/>
          </p:cNvSpPr>
          <p:nvPr/>
        </p:nvSpPr>
        <p:spPr bwMode="auto">
          <a:xfrm>
            <a:off x="466725" y="3573463"/>
            <a:ext cx="14414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Mustafa  </a:t>
            </a:r>
          </a:p>
        </p:txBody>
      </p:sp>
      <p:sp>
        <p:nvSpPr>
          <p:cNvPr id="30" name="Oval 13"/>
          <p:cNvSpPr>
            <a:spLocks noChangeArrowheads="1"/>
          </p:cNvSpPr>
          <p:nvPr/>
        </p:nvSpPr>
        <p:spPr bwMode="auto">
          <a:xfrm>
            <a:off x="2051050" y="3140075"/>
            <a:ext cx="3167063" cy="1655763"/>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31" name="Text Box 20"/>
          <p:cNvSpPr txBox="1">
            <a:spLocks noChangeArrowheads="1"/>
          </p:cNvSpPr>
          <p:nvPr/>
        </p:nvSpPr>
        <p:spPr bwMode="auto">
          <a:xfrm>
            <a:off x="179387" y="3002756"/>
            <a:ext cx="503237"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A</a:t>
            </a:r>
          </a:p>
        </p:txBody>
      </p:sp>
      <p:sp>
        <p:nvSpPr>
          <p:cNvPr id="32" name="Text Box 21"/>
          <p:cNvSpPr txBox="1">
            <a:spLocks noChangeArrowheads="1"/>
          </p:cNvSpPr>
          <p:nvPr/>
        </p:nvSpPr>
        <p:spPr bwMode="auto">
          <a:xfrm>
            <a:off x="4787900" y="2924175"/>
            <a:ext cx="503238"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B</a:t>
            </a:r>
          </a:p>
        </p:txBody>
      </p:sp>
      <p:sp>
        <p:nvSpPr>
          <p:cNvPr id="33" name="Text Box 36"/>
          <p:cNvSpPr txBox="1">
            <a:spLocks noChangeArrowheads="1"/>
          </p:cNvSpPr>
          <p:nvPr/>
        </p:nvSpPr>
        <p:spPr bwMode="auto">
          <a:xfrm>
            <a:off x="2051050" y="5229225"/>
            <a:ext cx="1584325"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A </a:t>
            </a:r>
            <a:r>
              <a:rPr lang="tr-TR" sz="2800" b="1" dirty="0">
                <a:solidFill>
                  <a:srgbClr val="00CC99">
                    <a:lumMod val="60000"/>
                    <a:lumOff val="40000"/>
                  </a:srgbClr>
                </a:solidFill>
                <a:latin typeface="Times New Roman" pitchFamily="18" charset="0"/>
                <a:cs typeface="Times New Roman" pitchFamily="18" charset="0"/>
              </a:rPr>
              <a:t>∩ B</a:t>
            </a:r>
          </a:p>
        </p:txBody>
      </p:sp>
      <p:grpSp>
        <p:nvGrpSpPr>
          <p:cNvPr id="34" name="Group 50"/>
          <p:cNvGrpSpPr>
            <a:grpSpLocks/>
          </p:cNvGrpSpPr>
          <p:nvPr/>
        </p:nvGrpSpPr>
        <p:grpSpPr bwMode="auto">
          <a:xfrm>
            <a:off x="5849937" y="2720408"/>
            <a:ext cx="3203575" cy="2043113"/>
            <a:chOff x="3742" y="1706"/>
            <a:chExt cx="2018" cy="1287"/>
          </a:xfrm>
        </p:grpSpPr>
        <p:sp>
          <p:nvSpPr>
            <p:cNvPr id="35" name="Text Box 38"/>
            <p:cNvSpPr txBox="1">
              <a:spLocks noChangeArrowheads="1"/>
            </p:cNvSpPr>
            <p:nvPr/>
          </p:nvSpPr>
          <p:spPr bwMode="auto">
            <a:xfrm>
              <a:off x="3742" y="1706"/>
              <a:ext cx="2018" cy="12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Dursun   </a:t>
              </a:r>
              <a:r>
                <a:rPr kumimoji="0" lang="ru-RU" sz="3200" b="1" i="0" u="none" strike="noStrike" kern="0" cap="none" spc="0" normalizeH="0" baseline="0" noProof="0" dirty="0" smtClean="0">
                  <a:ln>
                    <a:noFill/>
                  </a:ln>
                  <a:solidFill>
                    <a:srgbClr val="00CC99">
                      <a:lumMod val="60000"/>
                      <a:lumOff val="40000"/>
                    </a:srgbClr>
                  </a:solidFill>
                  <a:effectLst/>
                  <a:uLnTx/>
                  <a:uFillTx/>
                  <a:latin typeface="Times New Roman" pitchFamily="18" charset="0"/>
                  <a:cs typeface="Times New Roman" pitchFamily="18" charset="0"/>
                </a:rPr>
                <a:t>є</a:t>
              </a:r>
              <a:r>
                <a:rPr kumimoji="0" lang="tr-TR" sz="3200" b="1" i="0" u="none" strike="noStrike" kern="0" cap="none" spc="0" normalizeH="0" baseline="0" noProof="0" dirty="0" smtClean="0">
                  <a:ln>
                    <a:noFill/>
                  </a:ln>
                  <a:solidFill>
                    <a:srgbClr val="00CC99">
                      <a:lumMod val="60000"/>
                      <a:lumOff val="40000"/>
                    </a:srgbClr>
                  </a:solidFill>
                  <a:effectLst/>
                  <a:uLnTx/>
                  <a:uFillTx/>
                  <a:latin typeface="Times New Roman" pitchFamily="18" charset="0"/>
                  <a:cs typeface="Times New Roman" pitchFamily="18" charset="0"/>
                </a:rPr>
                <a:t>  </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cs typeface="Times New Roman" pitchFamily="18" charset="0"/>
                </a:rPr>
                <a:t>A ∩ B</a:t>
              </a:r>
              <a:endParaRPr kumimoji="0" lang="tr-TR" sz="3200" b="1" i="0" u="none" strike="noStrike" kern="0" cap="none" spc="0" normalizeH="0" baseline="0" noProof="0" dirty="0" smtClean="0">
                <a:ln>
                  <a:noFill/>
                </a:ln>
                <a:solidFill>
                  <a:srgbClr val="00CC99">
                    <a:lumMod val="60000"/>
                    <a:lumOff val="40000"/>
                  </a:srgbClr>
                </a:solidFill>
                <a:effectLst/>
                <a:uLnTx/>
                <a:uFillTx/>
                <a:latin typeface="Times New Roman" pitchFamily="18" charset="0"/>
                <a:cs typeface="Times New Roman" pitchFamily="18" charset="0"/>
              </a:endParaRPr>
            </a:p>
            <a:p>
              <a:pPr marL="0" marR="0" lvl="0" indent="0"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Ahmet    </a:t>
              </a:r>
              <a:r>
                <a:rPr kumimoji="0" lang="ru-RU" sz="32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є</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A ∩ B</a:t>
              </a:r>
            </a:p>
            <a:p>
              <a:pPr marL="0" marR="0" lvl="0" indent="0"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Mustafa  </a:t>
              </a:r>
              <a:r>
                <a:rPr kumimoji="0" lang="ru-RU" sz="32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є</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A ∩ B </a:t>
              </a:r>
              <a:r>
                <a:rPr kumimoji="0" lang="tr-TR" sz="2400" b="1" i="0" u="none" strike="noStrike" kern="0" cap="none" spc="0" normalizeH="0" baseline="0" noProof="0" dirty="0" err="1" smtClean="0">
                  <a:ln>
                    <a:noFill/>
                  </a:ln>
                  <a:solidFill>
                    <a:srgbClr val="00CC99">
                      <a:lumMod val="60000"/>
                      <a:lumOff val="40000"/>
                    </a:srgbClr>
                  </a:solidFill>
                  <a:effectLst/>
                  <a:uLnTx/>
                  <a:uFillTx/>
                  <a:latin typeface="Times New Roman" pitchFamily="18" charset="0"/>
                </a:rPr>
                <a:t>dir</a:t>
              </a: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p>
          </p:txBody>
        </p:sp>
        <p:sp>
          <p:nvSpPr>
            <p:cNvPr id="36" name="Line 39"/>
            <p:cNvSpPr>
              <a:spLocks noChangeShapeType="1"/>
            </p:cNvSpPr>
            <p:nvPr/>
          </p:nvSpPr>
          <p:spPr bwMode="auto">
            <a:xfrm flipH="1">
              <a:off x="4558" y="2704"/>
              <a:ext cx="136" cy="272"/>
            </a:xfrm>
            <a:prstGeom prst="line">
              <a:avLst/>
            </a:prstGeom>
            <a:noFill/>
            <a:ln w="9525">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grpSp>
      <p:sp>
        <p:nvSpPr>
          <p:cNvPr id="37" name="Text Box 41"/>
          <p:cNvSpPr txBox="1">
            <a:spLocks noChangeArrowheads="1"/>
          </p:cNvSpPr>
          <p:nvPr/>
        </p:nvSpPr>
        <p:spPr bwMode="auto">
          <a:xfrm>
            <a:off x="4103688" y="5084763"/>
            <a:ext cx="5040312"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   B      A olduğundan, A ∩ B = B </a:t>
            </a:r>
            <a:r>
              <a:rPr lang="tr-TR" sz="2400" b="1" dirty="0" err="1">
                <a:solidFill>
                  <a:srgbClr val="00CC99">
                    <a:lumMod val="60000"/>
                    <a:lumOff val="40000"/>
                  </a:srgbClr>
                </a:solidFill>
                <a:latin typeface="Times New Roman" pitchFamily="18" charset="0"/>
              </a:rPr>
              <a:t>dir</a:t>
            </a:r>
            <a:r>
              <a:rPr lang="tr-TR" sz="2400" b="1" dirty="0">
                <a:solidFill>
                  <a:srgbClr val="00CC99">
                    <a:lumMod val="60000"/>
                    <a:lumOff val="40000"/>
                  </a:srgbClr>
                </a:solidFill>
                <a:latin typeface="Times New Roman" pitchFamily="18" charset="0"/>
              </a:rPr>
              <a:t>.</a:t>
            </a:r>
          </a:p>
        </p:txBody>
      </p:sp>
      <p:sp>
        <p:nvSpPr>
          <p:cNvPr id="38" name="Text Box 42"/>
          <p:cNvSpPr txBox="1">
            <a:spLocks noChangeArrowheads="1"/>
          </p:cNvSpPr>
          <p:nvPr/>
        </p:nvSpPr>
        <p:spPr bwMode="auto">
          <a:xfrm rot="16200000">
            <a:off x="4692650" y="5108576"/>
            <a:ext cx="3587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a:solidFill>
                  <a:srgbClr val="000000"/>
                </a:solidFill>
                <a:latin typeface="Times New Roman" pitchFamily="18" charset="0"/>
              </a:rPr>
              <a:t>∩</a:t>
            </a:r>
          </a:p>
        </p:txBody>
      </p:sp>
      <p:sp>
        <p:nvSpPr>
          <p:cNvPr id="39" name="Text Box 44"/>
          <p:cNvSpPr txBox="1">
            <a:spLocks noChangeArrowheads="1"/>
          </p:cNvSpPr>
          <p:nvPr/>
        </p:nvSpPr>
        <p:spPr bwMode="auto">
          <a:xfrm>
            <a:off x="466725" y="2201296"/>
            <a:ext cx="1439862"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tr-TR" sz="2800" b="1" u="sng" dirty="0">
                <a:solidFill>
                  <a:srgbClr val="00CC99">
                    <a:lumMod val="75000"/>
                  </a:srgbClr>
                </a:solidFill>
                <a:latin typeface="Times New Roman" pitchFamily="18" charset="0"/>
              </a:rPr>
              <a:t>Çözüm</a:t>
            </a:r>
            <a:endParaRPr lang="tr-TR" sz="2400" b="1" dirty="0">
              <a:solidFill>
                <a:srgbClr val="00CC99">
                  <a:lumMod val="75000"/>
                </a:srgbClr>
              </a:solidFill>
              <a:latin typeface="Times New Roman" pitchFamily="18" charset="0"/>
            </a:endParaRPr>
          </a:p>
        </p:txBody>
      </p:sp>
      <p:sp>
        <p:nvSpPr>
          <p:cNvPr id="40" name="AutoShape 48">
            <a:hlinkClick r:id="rId2" action="ppaction://hlinksldjump" highlightClick="1"/>
          </p:cNvPr>
          <p:cNvSpPr>
            <a:spLocks noChangeArrowheads="1"/>
          </p:cNvSpPr>
          <p:nvPr/>
        </p:nvSpPr>
        <p:spPr bwMode="auto">
          <a:xfrm>
            <a:off x="8712200" y="6308725"/>
            <a:ext cx="360363" cy="360363"/>
          </a:xfrm>
          <a:prstGeom prst="actionButtonForwardNext">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CC0000"/>
              </a:solidFill>
              <a:latin typeface="Times New Roman" pitchFamily="18" charset="0"/>
            </a:endParaRPr>
          </a:p>
        </p:txBody>
      </p:sp>
      <p:pic>
        <p:nvPicPr>
          <p:cNvPr id="41" name="Picture 51" descr="tommy"/>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591550" y="5734050"/>
            <a:ext cx="552450" cy="390525"/>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53" descr="elma"/>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516563"/>
            <a:ext cx="1441450" cy="104775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43" name="Group 59"/>
          <p:cNvGrpSpPr>
            <a:grpSpLocks/>
          </p:cNvGrpSpPr>
          <p:nvPr/>
        </p:nvGrpSpPr>
        <p:grpSpPr bwMode="auto">
          <a:xfrm>
            <a:off x="1979613" y="3141663"/>
            <a:ext cx="1800225" cy="1511300"/>
            <a:chOff x="1247" y="1979"/>
            <a:chExt cx="1134" cy="952"/>
          </a:xfrm>
        </p:grpSpPr>
        <p:sp>
          <p:nvSpPr>
            <p:cNvPr id="44" name="Oval 56"/>
            <p:cNvSpPr>
              <a:spLocks noChangeArrowheads="1"/>
            </p:cNvSpPr>
            <p:nvPr/>
          </p:nvSpPr>
          <p:spPr bwMode="auto">
            <a:xfrm>
              <a:off x="1247" y="1979"/>
              <a:ext cx="1134" cy="952"/>
            </a:xfrm>
            <a:prstGeom prst="ellipse">
              <a:avLst/>
            </a:prstGeom>
            <a:solidFill>
              <a:srgbClr val="FF9933"/>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45" name="Text Box 18"/>
            <p:cNvSpPr txBox="1">
              <a:spLocks noChangeArrowheads="1"/>
            </p:cNvSpPr>
            <p:nvPr/>
          </p:nvSpPr>
          <p:spPr bwMode="auto">
            <a:xfrm>
              <a:off x="1427" y="2099"/>
              <a:ext cx="818"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Char char="•"/>
                <a:tabLst/>
                <a:defRPr/>
              </a:pPr>
              <a:r>
                <a:rPr kumimoji="0" lang="tr-TR" sz="2400" b="1" i="0" u="none" strike="noStrike" kern="0" cap="none" spc="0" normalizeH="0" baseline="0" noProof="0" smtClean="0">
                  <a:ln>
                    <a:noFill/>
                  </a:ln>
                  <a:solidFill>
                    <a:srgbClr val="000000"/>
                  </a:solidFill>
                  <a:effectLst/>
                  <a:uLnTx/>
                  <a:uFillTx/>
                  <a:latin typeface="Times New Roman" pitchFamily="18" charset="0"/>
                </a:rPr>
                <a:t>Ahmet  </a:t>
              </a:r>
            </a:p>
          </p:txBody>
        </p:sp>
        <p:sp>
          <p:nvSpPr>
            <p:cNvPr id="46" name="Text Box 17"/>
            <p:cNvSpPr txBox="1">
              <a:spLocks noChangeArrowheads="1"/>
            </p:cNvSpPr>
            <p:nvPr/>
          </p:nvSpPr>
          <p:spPr bwMode="auto">
            <a:xfrm>
              <a:off x="1429" y="2432"/>
              <a:ext cx="839"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Char char="•"/>
                <a:tabLst/>
                <a:defRPr/>
              </a:pPr>
              <a:r>
                <a:rPr kumimoji="0" lang="tr-TR" sz="2400" b="1" i="0" u="none" strike="noStrike" kern="0" cap="none" spc="0" normalizeH="0" baseline="0" noProof="0" smtClean="0">
                  <a:ln>
                    <a:noFill/>
                  </a:ln>
                  <a:solidFill>
                    <a:srgbClr val="000000"/>
                  </a:solidFill>
                  <a:effectLst/>
                  <a:uLnTx/>
                  <a:uFillTx/>
                  <a:latin typeface="Times New Roman" pitchFamily="18" charset="0"/>
                </a:rPr>
                <a:t>Dursun  </a:t>
              </a:r>
            </a:p>
          </p:txBody>
        </p:sp>
      </p:grpSp>
      <p:sp>
        <p:nvSpPr>
          <p:cNvPr id="47" name="Line 35"/>
          <p:cNvSpPr>
            <a:spLocks noChangeShapeType="1"/>
          </p:cNvSpPr>
          <p:nvPr/>
        </p:nvSpPr>
        <p:spPr bwMode="auto">
          <a:xfrm>
            <a:off x="2843213" y="4437063"/>
            <a:ext cx="0" cy="720725"/>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Tree>
    <p:extLst>
      <p:ext uri="{BB962C8B-B14F-4D97-AF65-F5344CB8AC3E}">
        <p14:creationId xmlns:p14="http://schemas.microsoft.com/office/powerpoint/2010/main" xmlns="" val="1335692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6"/>
                                        </p:tgtEl>
                                        <p:attrNameLst>
                                          <p:attrName>style.visibility</p:attrName>
                                        </p:attrNameLst>
                                      </p:cBhvr>
                                      <p:to>
                                        <p:strVal val="visible"/>
                                      </p:to>
                                    </p:set>
                                    <p:anim calcmode="discrete" valueType="clr">
                                      <p:cBhvr override="childStyle">
                                        <p:cTn id="7" dur="80"/>
                                        <p:tgtEl>
                                          <p:spTgt spid="2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6"/>
                                        </p:tgtEl>
                                        <p:attrNameLst>
                                          <p:attrName>fillcolor</p:attrName>
                                        </p:attrNameLst>
                                      </p:cBhvr>
                                      <p:tavLst>
                                        <p:tav tm="0">
                                          <p:val>
                                            <p:clrVal>
                                              <a:schemeClr val="accent2"/>
                                            </p:clrVal>
                                          </p:val>
                                        </p:tav>
                                        <p:tav tm="50000">
                                          <p:val>
                                            <p:clrVal>
                                              <a:schemeClr val="hlink"/>
                                            </p:clrVal>
                                          </p:val>
                                        </p:tav>
                                      </p:tavLst>
                                    </p:anim>
                                    <p:set>
                                      <p:cBhvr>
                                        <p:cTn id="9" dur="80"/>
                                        <p:tgtEl>
                                          <p:spTgt spid="26"/>
                                        </p:tgtEl>
                                        <p:attrNameLst>
                                          <p:attrName>fill.type</p:attrName>
                                        </p:attrNameLst>
                                      </p:cBhvr>
                                      <p:to>
                                        <p:strVal val="solid"/>
                                      </p:to>
                                    </p:set>
                                  </p:childTnLst>
                                </p:cTn>
                              </p:par>
                              <p:par>
                                <p:cTn id="10" presetID="20" presetClass="entr" presetSubtype="0"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edge">
                                      <p:cBhvr>
                                        <p:cTn id="12" dur="2000"/>
                                        <p:tgtEl>
                                          <p:spTgt spid="42"/>
                                        </p:tgtEl>
                                      </p:cBhvr>
                                    </p:animEffect>
                                  </p:childTnLst>
                                </p:cTn>
                              </p:par>
                            </p:childTnLst>
                          </p:cTn>
                        </p:par>
                        <p:par>
                          <p:cTn id="13" fill="hold">
                            <p:stCondLst>
                              <p:cond delay="2000"/>
                            </p:stCondLst>
                            <p:childTnLst>
                              <p:par>
                                <p:cTn id="14" presetID="27" presetClass="entr" presetSubtype="0" fill="hold" grpId="0" nodeType="afterEffect">
                                  <p:stCondLst>
                                    <p:cond delay="0"/>
                                  </p:stCondLst>
                                  <p:iterate type="lt">
                                    <p:tmPct val="50000"/>
                                  </p:iterate>
                                  <p:childTnLst>
                                    <p:set>
                                      <p:cBhvr>
                                        <p:cTn id="15" dur="1" fill="hold">
                                          <p:stCondLst>
                                            <p:cond delay="0"/>
                                          </p:stCondLst>
                                        </p:cTn>
                                        <p:tgtEl>
                                          <p:spTgt spid="27"/>
                                        </p:tgtEl>
                                        <p:attrNameLst>
                                          <p:attrName>style.visibility</p:attrName>
                                        </p:attrNameLst>
                                      </p:cBhvr>
                                      <p:to>
                                        <p:strVal val="visible"/>
                                      </p:to>
                                    </p:set>
                                    <p:anim calcmode="discrete" valueType="clr">
                                      <p:cBhvr override="childStyle">
                                        <p:cTn id="16" dur="80"/>
                                        <p:tgtEl>
                                          <p:spTgt spid="27"/>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27"/>
                                        </p:tgtEl>
                                        <p:attrNameLst>
                                          <p:attrName>fillcolor</p:attrName>
                                        </p:attrNameLst>
                                      </p:cBhvr>
                                      <p:tavLst>
                                        <p:tav tm="0">
                                          <p:val>
                                            <p:clrVal>
                                              <a:schemeClr val="accent2"/>
                                            </p:clrVal>
                                          </p:val>
                                        </p:tav>
                                        <p:tav tm="50000">
                                          <p:val>
                                            <p:clrVal>
                                              <a:schemeClr val="hlink"/>
                                            </p:clrVal>
                                          </p:val>
                                        </p:tav>
                                      </p:tavLst>
                                    </p:anim>
                                    <p:set>
                                      <p:cBhvr>
                                        <p:cTn id="18" dur="80"/>
                                        <p:tgtEl>
                                          <p:spTgt spid="27"/>
                                        </p:tgtEl>
                                        <p:attrNameLst>
                                          <p:attrName>fill.type</p:attrName>
                                        </p:attrNameLst>
                                      </p:cBhvr>
                                      <p:to>
                                        <p:strVal val="solid"/>
                                      </p:to>
                                    </p:set>
                                  </p:childTnLst>
                                </p:cTn>
                              </p:par>
                            </p:childTnLst>
                          </p:cTn>
                        </p:par>
                        <p:par>
                          <p:cTn id="19" fill="hold">
                            <p:stCondLst>
                              <p:cond delay="5280"/>
                            </p:stCondLst>
                            <p:childTnLst>
                              <p:par>
                                <p:cTn id="20" presetID="50" presetClass="entr" presetSubtype="0" decel="100000"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1000" fill="hold"/>
                                        <p:tgtEl>
                                          <p:spTgt spid="39"/>
                                        </p:tgtEl>
                                        <p:attrNameLst>
                                          <p:attrName>ppt_w</p:attrName>
                                        </p:attrNameLst>
                                      </p:cBhvr>
                                      <p:tavLst>
                                        <p:tav tm="0">
                                          <p:val>
                                            <p:strVal val="#ppt_w+.3"/>
                                          </p:val>
                                        </p:tav>
                                        <p:tav tm="100000">
                                          <p:val>
                                            <p:strVal val="#ppt_w"/>
                                          </p:val>
                                        </p:tav>
                                      </p:tavLst>
                                    </p:anim>
                                    <p:anim calcmode="lin" valueType="num">
                                      <p:cBhvr>
                                        <p:cTn id="23" dur="1000" fill="hold"/>
                                        <p:tgtEl>
                                          <p:spTgt spid="39"/>
                                        </p:tgtEl>
                                        <p:attrNameLst>
                                          <p:attrName>ppt_h</p:attrName>
                                        </p:attrNameLst>
                                      </p:cBhvr>
                                      <p:tavLst>
                                        <p:tav tm="0">
                                          <p:val>
                                            <p:strVal val="#ppt_h"/>
                                          </p:val>
                                        </p:tav>
                                        <p:tav tm="100000">
                                          <p:val>
                                            <p:strVal val="#ppt_h"/>
                                          </p:val>
                                        </p:tav>
                                      </p:tavLst>
                                    </p:anim>
                                    <p:animEffect transition="in" filter="fade">
                                      <p:cBhvr>
                                        <p:cTn id="24" dur="1000"/>
                                        <p:tgtEl>
                                          <p:spTgt spid="39"/>
                                        </p:tgtEl>
                                      </p:cBhvr>
                                    </p:animEffect>
                                  </p:childTnLst>
                                </p:cTn>
                              </p:par>
                            </p:childTnLst>
                          </p:cTn>
                        </p:par>
                        <p:par>
                          <p:cTn id="25" fill="hold">
                            <p:stCondLst>
                              <p:cond delay="6280"/>
                            </p:stCondLst>
                            <p:childTnLst>
                              <p:par>
                                <p:cTn id="26" presetID="49" presetClass="entr" presetSubtype="0" decel="100000"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1000" fill="hold"/>
                                        <p:tgtEl>
                                          <p:spTgt spid="41"/>
                                        </p:tgtEl>
                                        <p:attrNameLst>
                                          <p:attrName>ppt_w</p:attrName>
                                        </p:attrNameLst>
                                      </p:cBhvr>
                                      <p:tavLst>
                                        <p:tav tm="0">
                                          <p:val>
                                            <p:fltVal val="0"/>
                                          </p:val>
                                        </p:tav>
                                        <p:tav tm="100000">
                                          <p:val>
                                            <p:strVal val="#ppt_w"/>
                                          </p:val>
                                        </p:tav>
                                      </p:tavLst>
                                    </p:anim>
                                    <p:anim calcmode="lin" valueType="num">
                                      <p:cBhvr>
                                        <p:cTn id="29" dur="1000" fill="hold"/>
                                        <p:tgtEl>
                                          <p:spTgt spid="41"/>
                                        </p:tgtEl>
                                        <p:attrNameLst>
                                          <p:attrName>ppt_h</p:attrName>
                                        </p:attrNameLst>
                                      </p:cBhvr>
                                      <p:tavLst>
                                        <p:tav tm="0">
                                          <p:val>
                                            <p:fltVal val="0"/>
                                          </p:val>
                                        </p:tav>
                                        <p:tav tm="100000">
                                          <p:val>
                                            <p:strVal val="#ppt_h"/>
                                          </p:val>
                                        </p:tav>
                                      </p:tavLst>
                                    </p:anim>
                                    <p:anim calcmode="lin" valueType="num">
                                      <p:cBhvr>
                                        <p:cTn id="30" dur="1000" fill="hold"/>
                                        <p:tgtEl>
                                          <p:spTgt spid="41"/>
                                        </p:tgtEl>
                                        <p:attrNameLst>
                                          <p:attrName>style.rotation</p:attrName>
                                        </p:attrNameLst>
                                      </p:cBhvr>
                                      <p:tavLst>
                                        <p:tav tm="0">
                                          <p:val>
                                            <p:fltVal val="360"/>
                                          </p:val>
                                        </p:tav>
                                        <p:tav tm="100000">
                                          <p:val>
                                            <p:fltVal val="0"/>
                                          </p:val>
                                        </p:tav>
                                      </p:tavLst>
                                    </p:anim>
                                    <p:animEffect transition="in" filter="fade">
                                      <p:cBhvr>
                                        <p:cTn id="31" dur="1000"/>
                                        <p:tgtEl>
                                          <p:spTgt spid="41"/>
                                        </p:tgtEl>
                                      </p:cBhvr>
                                    </p:animEffect>
                                  </p:childTnLst>
                                </p:cTn>
                              </p:par>
                            </p:childTnLst>
                          </p:cTn>
                        </p:par>
                        <p:par>
                          <p:cTn id="32" fill="hold">
                            <p:stCondLst>
                              <p:cond delay="7280"/>
                            </p:stCondLst>
                            <p:childTnLst>
                              <p:par>
                                <p:cTn id="33" presetID="29"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1000" fill="hold"/>
                                        <p:tgtEl>
                                          <p:spTgt spid="31"/>
                                        </p:tgtEl>
                                        <p:attrNameLst>
                                          <p:attrName>ppt_x</p:attrName>
                                        </p:attrNameLst>
                                      </p:cBhvr>
                                      <p:tavLst>
                                        <p:tav tm="0">
                                          <p:val>
                                            <p:strVal val="#ppt_x-.2"/>
                                          </p:val>
                                        </p:tav>
                                        <p:tav tm="100000">
                                          <p:val>
                                            <p:strVal val="#ppt_x"/>
                                          </p:val>
                                        </p:tav>
                                      </p:tavLst>
                                    </p:anim>
                                    <p:anim calcmode="lin" valueType="num">
                                      <p:cBhvr>
                                        <p:cTn id="36"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1000" fill="hold"/>
                                        <p:tgtEl>
                                          <p:spTgt spid="28"/>
                                        </p:tgtEl>
                                        <p:attrNameLst>
                                          <p:attrName>ppt_x</p:attrName>
                                        </p:attrNameLst>
                                      </p:cBhvr>
                                      <p:tavLst>
                                        <p:tav tm="0">
                                          <p:val>
                                            <p:strVal val="#ppt_x-.2"/>
                                          </p:val>
                                        </p:tav>
                                        <p:tav tm="100000">
                                          <p:val>
                                            <p:strVal val="#ppt_x"/>
                                          </p:val>
                                        </p:tav>
                                      </p:tavLst>
                                    </p:anim>
                                    <p:anim calcmode="lin" valueType="num">
                                      <p:cBhvr>
                                        <p:cTn id="41" dur="10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42" dur="1000"/>
                                        <p:tgtEl>
                                          <p:spTgt spid="28"/>
                                        </p:tgtEl>
                                      </p:cBhvr>
                                    </p:animEffect>
                                  </p:childTnLst>
                                </p:cTn>
                              </p:par>
                            </p:childTnLst>
                          </p:cTn>
                        </p:par>
                        <p:par>
                          <p:cTn id="43" fill="hold">
                            <p:stCondLst>
                              <p:cond delay="8280"/>
                            </p:stCondLst>
                            <p:childTnLst>
                              <p:par>
                                <p:cTn id="44" presetID="26"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down)">
                                      <p:cBhvr>
                                        <p:cTn id="46" dur="290">
                                          <p:stCondLst>
                                            <p:cond delay="0"/>
                                          </p:stCondLst>
                                        </p:cTn>
                                        <p:tgtEl>
                                          <p:spTgt spid="29"/>
                                        </p:tgtEl>
                                      </p:cBhvr>
                                    </p:animEffect>
                                    <p:anim calcmode="lin" valueType="num">
                                      <p:cBhvr>
                                        <p:cTn id="47"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52" dur="13">
                                          <p:stCondLst>
                                            <p:cond delay="325"/>
                                          </p:stCondLst>
                                        </p:cTn>
                                        <p:tgtEl>
                                          <p:spTgt spid="29"/>
                                        </p:tgtEl>
                                      </p:cBhvr>
                                      <p:to x="100000" y="60000"/>
                                    </p:animScale>
                                    <p:animScale>
                                      <p:cBhvr>
                                        <p:cTn id="53" dur="83" decel="50000">
                                          <p:stCondLst>
                                            <p:cond delay="338"/>
                                          </p:stCondLst>
                                        </p:cTn>
                                        <p:tgtEl>
                                          <p:spTgt spid="29"/>
                                        </p:tgtEl>
                                      </p:cBhvr>
                                      <p:to x="100000" y="100000"/>
                                    </p:animScale>
                                    <p:animScale>
                                      <p:cBhvr>
                                        <p:cTn id="54" dur="13">
                                          <p:stCondLst>
                                            <p:cond delay="656"/>
                                          </p:stCondLst>
                                        </p:cTn>
                                        <p:tgtEl>
                                          <p:spTgt spid="29"/>
                                        </p:tgtEl>
                                      </p:cBhvr>
                                      <p:to x="100000" y="80000"/>
                                    </p:animScale>
                                    <p:animScale>
                                      <p:cBhvr>
                                        <p:cTn id="55" dur="83" decel="50000">
                                          <p:stCondLst>
                                            <p:cond delay="669"/>
                                          </p:stCondLst>
                                        </p:cTn>
                                        <p:tgtEl>
                                          <p:spTgt spid="29"/>
                                        </p:tgtEl>
                                      </p:cBhvr>
                                      <p:to x="100000" y="100000"/>
                                    </p:animScale>
                                    <p:animScale>
                                      <p:cBhvr>
                                        <p:cTn id="56" dur="13">
                                          <p:stCondLst>
                                            <p:cond delay="821"/>
                                          </p:stCondLst>
                                        </p:cTn>
                                        <p:tgtEl>
                                          <p:spTgt spid="29"/>
                                        </p:tgtEl>
                                      </p:cBhvr>
                                      <p:to x="100000" y="90000"/>
                                    </p:animScale>
                                    <p:animScale>
                                      <p:cBhvr>
                                        <p:cTn id="57" dur="83" decel="50000">
                                          <p:stCondLst>
                                            <p:cond delay="834"/>
                                          </p:stCondLst>
                                        </p:cTn>
                                        <p:tgtEl>
                                          <p:spTgt spid="29"/>
                                        </p:tgtEl>
                                      </p:cBhvr>
                                      <p:to x="100000" y="100000"/>
                                    </p:animScale>
                                    <p:animScale>
                                      <p:cBhvr>
                                        <p:cTn id="58" dur="13">
                                          <p:stCondLst>
                                            <p:cond delay="904"/>
                                          </p:stCondLst>
                                        </p:cTn>
                                        <p:tgtEl>
                                          <p:spTgt spid="29"/>
                                        </p:tgtEl>
                                      </p:cBhvr>
                                      <p:to x="100000" y="95000"/>
                                    </p:animScale>
                                    <p:animScale>
                                      <p:cBhvr>
                                        <p:cTn id="59" dur="83" decel="50000">
                                          <p:stCondLst>
                                            <p:cond delay="917"/>
                                          </p:stCondLst>
                                        </p:cTn>
                                        <p:tgtEl>
                                          <p:spTgt spid="29"/>
                                        </p:tgtEl>
                                      </p:cBhvr>
                                      <p:to x="100000" y="100000"/>
                                    </p:animScale>
                                  </p:childTnLst>
                                </p:cTn>
                              </p:par>
                            </p:childTnLst>
                          </p:cTn>
                        </p:par>
                        <p:par>
                          <p:cTn id="60" fill="hold">
                            <p:stCondLst>
                              <p:cond delay="9280"/>
                            </p:stCondLst>
                            <p:childTnLst>
                              <p:par>
                                <p:cTn id="61" presetID="29" presetClass="entr" presetSubtype="0"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1000" fill="hold"/>
                                        <p:tgtEl>
                                          <p:spTgt spid="32"/>
                                        </p:tgtEl>
                                        <p:attrNameLst>
                                          <p:attrName>ppt_x</p:attrName>
                                        </p:attrNameLst>
                                      </p:cBhvr>
                                      <p:tavLst>
                                        <p:tav tm="0">
                                          <p:val>
                                            <p:strVal val="#ppt_x-.2"/>
                                          </p:val>
                                        </p:tav>
                                        <p:tav tm="100000">
                                          <p:val>
                                            <p:strVal val="#ppt_x"/>
                                          </p:val>
                                        </p:tav>
                                      </p:tavLst>
                                    </p:anim>
                                    <p:anim calcmode="lin" valueType="num">
                                      <p:cBhvr>
                                        <p:cTn id="64" dur="10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65" dur="1000"/>
                                        <p:tgtEl>
                                          <p:spTgt spid="32"/>
                                        </p:tgtEl>
                                      </p:cBhvr>
                                    </p:animEffect>
                                  </p:childTnLst>
                                </p:cTn>
                              </p:par>
                              <p:par>
                                <p:cTn id="66" presetID="29" presetClass="entr" presetSubtype="0"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p:cTn id="68" dur="1000" fill="hold"/>
                                        <p:tgtEl>
                                          <p:spTgt spid="30"/>
                                        </p:tgtEl>
                                        <p:attrNameLst>
                                          <p:attrName>ppt_x</p:attrName>
                                        </p:attrNameLst>
                                      </p:cBhvr>
                                      <p:tavLst>
                                        <p:tav tm="0">
                                          <p:val>
                                            <p:strVal val="#ppt_x-.2"/>
                                          </p:val>
                                        </p:tav>
                                        <p:tav tm="100000">
                                          <p:val>
                                            <p:strVal val="#ppt_x"/>
                                          </p:val>
                                        </p:tav>
                                      </p:tavLst>
                                    </p:anim>
                                    <p:anim calcmode="lin" valueType="num">
                                      <p:cBhvr>
                                        <p:cTn id="69"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70" dur="1000"/>
                                        <p:tgtEl>
                                          <p:spTgt spid="30"/>
                                        </p:tgtEl>
                                      </p:cBhvr>
                                    </p:animEffect>
                                  </p:childTnLst>
                                </p:cTn>
                              </p:par>
                            </p:childTnLst>
                          </p:cTn>
                        </p:par>
                        <p:par>
                          <p:cTn id="71" fill="hold">
                            <p:stCondLst>
                              <p:cond delay="10280"/>
                            </p:stCondLst>
                            <p:childTnLst>
                              <p:par>
                                <p:cTn id="72" presetID="29" presetClass="entr" presetSubtype="0" fill="hold" nodeType="afterEffect">
                                  <p:stCondLst>
                                    <p:cond delay="0"/>
                                  </p:stCondLst>
                                  <p:childTnLst>
                                    <p:set>
                                      <p:cBhvr>
                                        <p:cTn id="73" dur="1" fill="hold">
                                          <p:stCondLst>
                                            <p:cond delay="0"/>
                                          </p:stCondLst>
                                        </p:cTn>
                                        <p:tgtEl>
                                          <p:spTgt spid="43"/>
                                        </p:tgtEl>
                                        <p:attrNameLst>
                                          <p:attrName>style.visibility</p:attrName>
                                        </p:attrNameLst>
                                      </p:cBhvr>
                                      <p:to>
                                        <p:strVal val="visible"/>
                                      </p:to>
                                    </p:set>
                                    <p:anim calcmode="lin" valueType="num">
                                      <p:cBhvr>
                                        <p:cTn id="74" dur="1000" fill="hold"/>
                                        <p:tgtEl>
                                          <p:spTgt spid="43"/>
                                        </p:tgtEl>
                                        <p:attrNameLst>
                                          <p:attrName>ppt_x</p:attrName>
                                        </p:attrNameLst>
                                      </p:cBhvr>
                                      <p:tavLst>
                                        <p:tav tm="0">
                                          <p:val>
                                            <p:strVal val="#ppt_x-.2"/>
                                          </p:val>
                                        </p:tav>
                                        <p:tav tm="100000">
                                          <p:val>
                                            <p:strVal val="#ppt_x"/>
                                          </p:val>
                                        </p:tav>
                                      </p:tavLst>
                                    </p:anim>
                                    <p:anim calcmode="lin" valueType="num">
                                      <p:cBhvr>
                                        <p:cTn id="75" dur="1000" fill="hold"/>
                                        <p:tgtEl>
                                          <p:spTgt spid="43"/>
                                        </p:tgtEl>
                                        <p:attrNameLst>
                                          <p:attrName>ppt_y</p:attrName>
                                        </p:attrNameLst>
                                      </p:cBhvr>
                                      <p:tavLst>
                                        <p:tav tm="0">
                                          <p:val>
                                            <p:strVal val="#ppt_y"/>
                                          </p:val>
                                        </p:tav>
                                        <p:tav tm="100000">
                                          <p:val>
                                            <p:strVal val="#ppt_y"/>
                                          </p:val>
                                        </p:tav>
                                      </p:tavLst>
                                    </p:anim>
                                    <p:animEffect transition="in" filter="wipe(right)" prLst="gradientSize: 0.1">
                                      <p:cBhvr>
                                        <p:cTn id="76" dur="1000"/>
                                        <p:tgtEl>
                                          <p:spTgt spid="43"/>
                                        </p:tgtEl>
                                      </p:cBhvr>
                                    </p:animEffect>
                                  </p:childTnLst>
                                </p:cTn>
                              </p:par>
                            </p:childTnLst>
                          </p:cTn>
                        </p:par>
                        <p:par>
                          <p:cTn id="77" fill="hold">
                            <p:stCondLst>
                              <p:cond delay="11280"/>
                            </p:stCondLst>
                            <p:childTnLst>
                              <p:par>
                                <p:cTn id="78" presetID="47" presetClass="entr" presetSubtype="0" fill="hold" grpId="0" nodeType="after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fade">
                                      <p:cBhvr>
                                        <p:cTn id="80" dur="1000"/>
                                        <p:tgtEl>
                                          <p:spTgt spid="47"/>
                                        </p:tgtEl>
                                      </p:cBhvr>
                                    </p:animEffect>
                                    <p:anim calcmode="lin" valueType="num">
                                      <p:cBhvr>
                                        <p:cTn id="81" dur="1000" fill="hold"/>
                                        <p:tgtEl>
                                          <p:spTgt spid="47"/>
                                        </p:tgtEl>
                                        <p:attrNameLst>
                                          <p:attrName>ppt_x</p:attrName>
                                        </p:attrNameLst>
                                      </p:cBhvr>
                                      <p:tavLst>
                                        <p:tav tm="0">
                                          <p:val>
                                            <p:strVal val="#ppt_x"/>
                                          </p:val>
                                        </p:tav>
                                        <p:tav tm="100000">
                                          <p:val>
                                            <p:strVal val="#ppt_x"/>
                                          </p:val>
                                        </p:tav>
                                      </p:tavLst>
                                    </p:anim>
                                    <p:anim calcmode="lin" valueType="num">
                                      <p:cBhvr>
                                        <p:cTn id="82" dur="1000" fill="hold"/>
                                        <p:tgtEl>
                                          <p:spTgt spid="47"/>
                                        </p:tgtEl>
                                        <p:attrNameLst>
                                          <p:attrName>ppt_y</p:attrName>
                                        </p:attrNameLst>
                                      </p:cBhvr>
                                      <p:tavLst>
                                        <p:tav tm="0">
                                          <p:val>
                                            <p:strVal val="#ppt_y-.1"/>
                                          </p:val>
                                        </p:tav>
                                        <p:tav tm="100000">
                                          <p:val>
                                            <p:strVal val="#ppt_y"/>
                                          </p:val>
                                        </p:tav>
                                      </p:tavLst>
                                    </p:anim>
                                  </p:childTnLst>
                                </p:cTn>
                              </p:par>
                            </p:childTnLst>
                          </p:cTn>
                        </p:par>
                        <p:par>
                          <p:cTn id="83" fill="hold">
                            <p:stCondLst>
                              <p:cond delay="12280"/>
                            </p:stCondLst>
                            <p:childTnLst>
                              <p:par>
                                <p:cTn id="84" presetID="42" presetClass="entr" presetSubtype="0" fill="hold" grpId="0" nodeType="after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fade">
                                      <p:cBhvr>
                                        <p:cTn id="86" dur="1000"/>
                                        <p:tgtEl>
                                          <p:spTgt spid="33"/>
                                        </p:tgtEl>
                                      </p:cBhvr>
                                    </p:animEffect>
                                    <p:anim calcmode="lin" valueType="num">
                                      <p:cBhvr>
                                        <p:cTn id="87" dur="1000" fill="hold"/>
                                        <p:tgtEl>
                                          <p:spTgt spid="33"/>
                                        </p:tgtEl>
                                        <p:attrNameLst>
                                          <p:attrName>ppt_x</p:attrName>
                                        </p:attrNameLst>
                                      </p:cBhvr>
                                      <p:tavLst>
                                        <p:tav tm="0">
                                          <p:val>
                                            <p:strVal val="#ppt_x"/>
                                          </p:val>
                                        </p:tav>
                                        <p:tav tm="100000">
                                          <p:val>
                                            <p:strVal val="#ppt_x"/>
                                          </p:val>
                                        </p:tav>
                                      </p:tavLst>
                                    </p:anim>
                                    <p:anim calcmode="lin" valueType="num">
                                      <p:cBhvr>
                                        <p:cTn id="88" dur="1000" fill="hold"/>
                                        <p:tgtEl>
                                          <p:spTgt spid="33"/>
                                        </p:tgtEl>
                                        <p:attrNameLst>
                                          <p:attrName>ppt_y</p:attrName>
                                        </p:attrNameLst>
                                      </p:cBhvr>
                                      <p:tavLst>
                                        <p:tav tm="0">
                                          <p:val>
                                            <p:strVal val="#ppt_y+.1"/>
                                          </p:val>
                                        </p:tav>
                                        <p:tav tm="100000">
                                          <p:val>
                                            <p:strVal val="#ppt_y"/>
                                          </p:val>
                                        </p:tav>
                                      </p:tavLst>
                                    </p:anim>
                                  </p:childTnLst>
                                </p:cTn>
                              </p:par>
                            </p:childTnLst>
                          </p:cTn>
                        </p:par>
                        <p:par>
                          <p:cTn id="89" fill="hold">
                            <p:stCondLst>
                              <p:cond delay="13280"/>
                            </p:stCondLst>
                            <p:childTnLst>
                              <p:par>
                                <p:cTn id="90" presetID="50" presetClass="entr" presetSubtype="0" decel="100000" fill="hold" nodeType="afterEffect">
                                  <p:stCondLst>
                                    <p:cond delay="0"/>
                                  </p:stCondLst>
                                  <p:childTnLst>
                                    <p:set>
                                      <p:cBhvr>
                                        <p:cTn id="91" dur="1" fill="hold">
                                          <p:stCondLst>
                                            <p:cond delay="0"/>
                                          </p:stCondLst>
                                        </p:cTn>
                                        <p:tgtEl>
                                          <p:spTgt spid="34"/>
                                        </p:tgtEl>
                                        <p:attrNameLst>
                                          <p:attrName>style.visibility</p:attrName>
                                        </p:attrNameLst>
                                      </p:cBhvr>
                                      <p:to>
                                        <p:strVal val="visible"/>
                                      </p:to>
                                    </p:set>
                                    <p:anim calcmode="lin" valueType="num">
                                      <p:cBhvr>
                                        <p:cTn id="92" dur="1000" fill="hold"/>
                                        <p:tgtEl>
                                          <p:spTgt spid="34"/>
                                        </p:tgtEl>
                                        <p:attrNameLst>
                                          <p:attrName>ppt_w</p:attrName>
                                        </p:attrNameLst>
                                      </p:cBhvr>
                                      <p:tavLst>
                                        <p:tav tm="0">
                                          <p:val>
                                            <p:strVal val="#ppt_w+.3"/>
                                          </p:val>
                                        </p:tav>
                                        <p:tav tm="100000">
                                          <p:val>
                                            <p:strVal val="#ppt_w"/>
                                          </p:val>
                                        </p:tav>
                                      </p:tavLst>
                                    </p:anim>
                                    <p:anim calcmode="lin" valueType="num">
                                      <p:cBhvr>
                                        <p:cTn id="93" dur="1000" fill="hold"/>
                                        <p:tgtEl>
                                          <p:spTgt spid="34"/>
                                        </p:tgtEl>
                                        <p:attrNameLst>
                                          <p:attrName>ppt_h</p:attrName>
                                        </p:attrNameLst>
                                      </p:cBhvr>
                                      <p:tavLst>
                                        <p:tav tm="0">
                                          <p:val>
                                            <p:strVal val="#ppt_h"/>
                                          </p:val>
                                        </p:tav>
                                        <p:tav tm="100000">
                                          <p:val>
                                            <p:strVal val="#ppt_h"/>
                                          </p:val>
                                        </p:tav>
                                      </p:tavLst>
                                    </p:anim>
                                    <p:animEffect transition="in" filter="fade">
                                      <p:cBhvr>
                                        <p:cTn id="94" dur="1000"/>
                                        <p:tgtEl>
                                          <p:spTgt spid="34"/>
                                        </p:tgtEl>
                                      </p:cBhvr>
                                    </p:animEffect>
                                  </p:childTnLst>
                                </p:cTn>
                              </p:par>
                            </p:childTnLst>
                          </p:cTn>
                        </p:par>
                        <p:par>
                          <p:cTn id="95" fill="hold">
                            <p:stCondLst>
                              <p:cond delay="14280"/>
                            </p:stCondLst>
                            <p:childTnLst>
                              <p:par>
                                <p:cTn id="96" presetID="2" presetClass="entr" presetSubtype="4" fill="hold" grpId="0" nodeType="afterEffect">
                                  <p:stCondLst>
                                    <p:cond delay="0"/>
                                  </p:stCondLst>
                                  <p:childTnLst>
                                    <p:set>
                                      <p:cBhvr>
                                        <p:cTn id="97" dur="1" fill="hold">
                                          <p:stCondLst>
                                            <p:cond delay="0"/>
                                          </p:stCondLst>
                                        </p:cTn>
                                        <p:tgtEl>
                                          <p:spTgt spid="37"/>
                                        </p:tgtEl>
                                        <p:attrNameLst>
                                          <p:attrName>style.visibility</p:attrName>
                                        </p:attrNameLst>
                                      </p:cBhvr>
                                      <p:to>
                                        <p:strVal val="visible"/>
                                      </p:to>
                                    </p:set>
                                    <p:anim calcmode="lin" valueType="num">
                                      <p:cBhvr additive="base">
                                        <p:cTn id="98" dur="1000" fill="hold"/>
                                        <p:tgtEl>
                                          <p:spTgt spid="37"/>
                                        </p:tgtEl>
                                        <p:attrNameLst>
                                          <p:attrName>ppt_x</p:attrName>
                                        </p:attrNameLst>
                                      </p:cBhvr>
                                      <p:tavLst>
                                        <p:tav tm="0">
                                          <p:val>
                                            <p:strVal val="#ppt_x"/>
                                          </p:val>
                                        </p:tav>
                                        <p:tav tm="100000">
                                          <p:val>
                                            <p:strVal val="#ppt_x"/>
                                          </p:val>
                                        </p:tav>
                                      </p:tavLst>
                                    </p:anim>
                                    <p:anim calcmode="lin" valueType="num">
                                      <p:cBhvr additive="base">
                                        <p:cTn id="99" dur="1000" fill="hold"/>
                                        <p:tgtEl>
                                          <p:spTgt spid="37"/>
                                        </p:tgtEl>
                                        <p:attrNameLst>
                                          <p:attrName>ppt_y</p:attrName>
                                        </p:attrNameLst>
                                      </p:cBhvr>
                                      <p:tavLst>
                                        <p:tav tm="0">
                                          <p:val>
                                            <p:strVal val="1+#ppt_h/2"/>
                                          </p:val>
                                        </p:tav>
                                        <p:tav tm="100000">
                                          <p:val>
                                            <p:strVal val="#ppt_y"/>
                                          </p:val>
                                        </p:tav>
                                      </p:tavLst>
                                    </p:anim>
                                  </p:childTnLst>
                                </p:cTn>
                              </p:par>
                              <p:par>
                                <p:cTn id="100" presetID="50" presetClass="entr" presetSubtype="0" decel="100000" fill="hold" grpId="0" nodeType="withEffect">
                                  <p:stCondLst>
                                    <p:cond delay="0"/>
                                  </p:stCondLst>
                                  <p:childTnLst>
                                    <p:set>
                                      <p:cBhvr>
                                        <p:cTn id="101" dur="1" fill="hold">
                                          <p:stCondLst>
                                            <p:cond delay="0"/>
                                          </p:stCondLst>
                                        </p:cTn>
                                        <p:tgtEl>
                                          <p:spTgt spid="38"/>
                                        </p:tgtEl>
                                        <p:attrNameLst>
                                          <p:attrName>style.visibility</p:attrName>
                                        </p:attrNameLst>
                                      </p:cBhvr>
                                      <p:to>
                                        <p:strVal val="visible"/>
                                      </p:to>
                                    </p:set>
                                    <p:anim calcmode="lin" valueType="num">
                                      <p:cBhvr>
                                        <p:cTn id="102" dur="1000" fill="hold"/>
                                        <p:tgtEl>
                                          <p:spTgt spid="38"/>
                                        </p:tgtEl>
                                        <p:attrNameLst>
                                          <p:attrName>ppt_w</p:attrName>
                                        </p:attrNameLst>
                                      </p:cBhvr>
                                      <p:tavLst>
                                        <p:tav tm="0">
                                          <p:val>
                                            <p:strVal val="#ppt_w+.3"/>
                                          </p:val>
                                        </p:tav>
                                        <p:tav tm="100000">
                                          <p:val>
                                            <p:strVal val="#ppt_w"/>
                                          </p:val>
                                        </p:tav>
                                      </p:tavLst>
                                    </p:anim>
                                    <p:anim calcmode="lin" valueType="num">
                                      <p:cBhvr>
                                        <p:cTn id="103" dur="1000" fill="hold"/>
                                        <p:tgtEl>
                                          <p:spTgt spid="38"/>
                                        </p:tgtEl>
                                        <p:attrNameLst>
                                          <p:attrName>ppt_h</p:attrName>
                                        </p:attrNameLst>
                                      </p:cBhvr>
                                      <p:tavLst>
                                        <p:tav tm="0">
                                          <p:val>
                                            <p:strVal val="#ppt_h"/>
                                          </p:val>
                                        </p:tav>
                                        <p:tav tm="100000">
                                          <p:val>
                                            <p:strVal val="#ppt_h"/>
                                          </p:val>
                                        </p:tav>
                                      </p:tavLst>
                                    </p:anim>
                                    <p:animEffect transition="in" filter="fade">
                                      <p:cBhvr>
                                        <p:cTn id="104"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animBg="1"/>
      <p:bldP spid="29" grpId="0"/>
      <p:bldP spid="30" grpId="0" animBg="1"/>
      <p:bldP spid="31" grpId="0"/>
      <p:bldP spid="32" grpId="0"/>
      <p:bldP spid="33" grpId="0"/>
      <p:bldP spid="37" grpId="0"/>
      <p:bldP spid="38" grpId="0"/>
      <p:bldP spid="39" grpId="0"/>
      <p:bldP spid="4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8000" b="1" dirty="0" smtClean="0">
                <a:solidFill>
                  <a:srgbClr val="00B0F0"/>
                </a:solidFill>
                <a:latin typeface="Algerian" pitchFamily="82" charset="0"/>
              </a:rPr>
              <a:t>GİRİŞ</a:t>
            </a:r>
            <a:endParaRPr lang="tr-TR" sz="8000" b="1" dirty="0">
              <a:solidFill>
                <a:srgbClr val="00B0F0"/>
              </a:solidFill>
              <a:latin typeface="Algerian" pitchFamily="82" charset="0"/>
            </a:endParaRPr>
          </a:p>
        </p:txBody>
      </p:sp>
      <p:sp>
        <p:nvSpPr>
          <p:cNvPr id="3" name="İçerik Yer Tutucusu 2"/>
          <p:cNvSpPr>
            <a:spLocks noGrp="1"/>
          </p:cNvSpPr>
          <p:nvPr>
            <p:ph sz="quarter" idx="13"/>
          </p:nvPr>
        </p:nvSpPr>
        <p:spPr>
          <a:xfrm>
            <a:off x="611560" y="1556792"/>
            <a:ext cx="7467600" cy="4525963"/>
          </a:xfrm>
        </p:spPr>
        <p:txBody>
          <a:bodyPr>
            <a:normAutofit/>
          </a:bodyPr>
          <a:lstStyle/>
          <a:p>
            <a:pPr marL="36576" indent="0" algn="ctr">
              <a:buNone/>
            </a:pPr>
            <a:r>
              <a:rPr lang="tr-TR" sz="3600" i="1" dirty="0" smtClean="0">
                <a:latin typeface="Algerian" pitchFamily="82" charset="0"/>
              </a:rPr>
              <a:t>❁</a:t>
            </a:r>
            <a:r>
              <a:rPr lang="tr-TR" sz="3600" b="1" i="1" dirty="0" smtClean="0">
                <a:solidFill>
                  <a:schemeClr val="accent2"/>
                </a:solidFill>
                <a:latin typeface="Algerian" pitchFamily="82" charset="0"/>
              </a:rPr>
              <a:t>Konu Anlatımı</a:t>
            </a:r>
            <a:br>
              <a:rPr lang="tr-TR" sz="3600" b="1" i="1" dirty="0" smtClean="0">
                <a:solidFill>
                  <a:schemeClr val="accent2"/>
                </a:solidFill>
                <a:latin typeface="Algerian" pitchFamily="82" charset="0"/>
              </a:rPr>
            </a:br>
            <a:r>
              <a:rPr lang="tr-TR" sz="3600" b="1" i="1" dirty="0" smtClean="0">
                <a:solidFill>
                  <a:schemeClr val="accent2"/>
                </a:solidFill>
                <a:latin typeface="Algerian" pitchFamily="82" charset="0"/>
              </a:rPr>
              <a:t/>
            </a:r>
            <a:br>
              <a:rPr lang="tr-TR" sz="3600" b="1" i="1" dirty="0" smtClean="0">
                <a:solidFill>
                  <a:schemeClr val="accent2"/>
                </a:solidFill>
                <a:latin typeface="Algerian" pitchFamily="82" charset="0"/>
              </a:rPr>
            </a:br>
            <a:r>
              <a:rPr lang="tr-TR" sz="3600" i="1" dirty="0" smtClean="0">
                <a:latin typeface="Algerian" pitchFamily="82" charset="0"/>
              </a:rPr>
              <a:t>❁</a:t>
            </a:r>
            <a:r>
              <a:rPr lang="tr-TR" sz="3600" b="1" i="1" dirty="0" smtClean="0">
                <a:solidFill>
                  <a:schemeClr val="accent2"/>
                </a:solidFill>
                <a:latin typeface="Algerian" pitchFamily="82" charset="0"/>
              </a:rPr>
              <a:t>Değerlendirme</a:t>
            </a:r>
            <a:br>
              <a:rPr lang="tr-TR" sz="3600" b="1" i="1" dirty="0" smtClean="0">
                <a:solidFill>
                  <a:schemeClr val="accent2"/>
                </a:solidFill>
                <a:latin typeface="Algerian" pitchFamily="82" charset="0"/>
              </a:rPr>
            </a:br>
            <a:r>
              <a:rPr lang="tr-TR" sz="3600" b="1" i="1" dirty="0" smtClean="0">
                <a:solidFill>
                  <a:schemeClr val="accent2"/>
                </a:solidFill>
                <a:latin typeface="Algerian" pitchFamily="82" charset="0"/>
              </a:rPr>
              <a:t/>
            </a:r>
            <a:br>
              <a:rPr lang="tr-TR" sz="3600" b="1" i="1" dirty="0" smtClean="0">
                <a:solidFill>
                  <a:schemeClr val="accent2"/>
                </a:solidFill>
                <a:latin typeface="Algerian" pitchFamily="82" charset="0"/>
              </a:rPr>
            </a:br>
            <a:r>
              <a:rPr lang="tr-TR" sz="3600" i="1" dirty="0" smtClean="0">
                <a:latin typeface="Algerian" pitchFamily="82" charset="0"/>
              </a:rPr>
              <a:t>❁</a:t>
            </a:r>
            <a:r>
              <a:rPr lang="tr-TR" sz="3600" i="1" dirty="0" smtClean="0">
                <a:solidFill>
                  <a:schemeClr val="accent2"/>
                </a:solidFill>
                <a:latin typeface="Algerian" pitchFamily="82" charset="0"/>
              </a:rPr>
              <a:t>Kaynaklar</a:t>
            </a:r>
            <a:endParaRPr lang="tr-TR" sz="3600" i="1" dirty="0">
              <a:solidFill>
                <a:schemeClr val="accent2"/>
              </a:solidFill>
              <a:latin typeface="Algerian" pitchFamily="82" charset="0"/>
            </a:endParaRPr>
          </a:p>
          <a:p>
            <a:pPr marL="36576" indent="0" algn="ctr">
              <a:buNone/>
            </a:pPr>
            <a:endParaRPr lang="tr-TR" sz="3600" i="1" dirty="0">
              <a:latin typeface="Algerian" pitchFamily="82" charset="0"/>
            </a:endParaRPr>
          </a:p>
          <a:p>
            <a:pPr marL="36576" indent="0" algn="ctr">
              <a:buNone/>
            </a:pPr>
            <a:r>
              <a:rPr lang="tr-TR" sz="3600" i="1" dirty="0" smtClean="0">
                <a:latin typeface="Algerian" pitchFamily="82" charset="0"/>
              </a:rPr>
              <a:t>❁</a:t>
            </a:r>
            <a:r>
              <a:rPr lang="tr-TR" sz="3600" i="1" dirty="0" smtClean="0">
                <a:solidFill>
                  <a:schemeClr val="accent2"/>
                </a:solidFill>
                <a:latin typeface="Algerian" pitchFamily="82" charset="0"/>
              </a:rPr>
              <a:t>Çıkış</a:t>
            </a:r>
            <a:endParaRPr lang="tr-TR" sz="3600" i="1" dirty="0">
              <a:solidFill>
                <a:schemeClr val="accent2"/>
              </a:solidFill>
              <a:latin typeface="Algerian" pitchFamily="82" charset="0"/>
            </a:endParaRPr>
          </a:p>
          <a:p>
            <a:pPr marL="36576" indent="0">
              <a:buNone/>
            </a:pPr>
            <a:endParaRPr lang="tr-TR" dirty="0">
              <a:solidFill>
                <a:schemeClr val="accent2"/>
              </a:solidFill>
              <a:latin typeface="Bernard MT Condensed" pitchFamily="18" charset="0"/>
            </a:endParaRPr>
          </a:p>
        </p:txBody>
      </p:sp>
    </p:spTree>
    <p:extLst>
      <p:ext uri="{BB962C8B-B14F-4D97-AF65-F5344CB8AC3E}">
        <p14:creationId xmlns:p14="http://schemas.microsoft.com/office/powerpoint/2010/main" xmlns="" val="3581481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14" name="Rectangle 4"/>
          <p:cNvSpPr txBox="1">
            <a:spLocks noChangeArrowheads="1"/>
          </p:cNvSpPr>
          <p:nvPr/>
        </p:nvSpPr>
        <p:spPr bwMode="auto">
          <a:xfrm>
            <a:off x="684213" y="404813"/>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sz="2800" b="1" i="0" u="none" strike="noStrike" kern="0" cap="none" spc="0" normalizeH="0" baseline="0" noProof="0" smtClean="0">
                <a:ln>
                  <a:noFill/>
                </a:ln>
                <a:solidFill>
                  <a:srgbClr val="00CC99">
                    <a:lumMod val="75000"/>
                  </a:srgbClr>
                </a:solidFill>
                <a:effectLst/>
                <a:uLnTx/>
                <a:uFillTx/>
                <a:latin typeface="Comic Sans MS" pitchFamily="66" charset="0"/>
                <a:ea typeface="+mj-ea"/>
                <a:cs typeface="+mj-cs"/>
              </a:rPr>
              <a:t>KÜMELERLE İLGİLİ PROBLEMLER</a:t>
            </a:r>
            <a:endParaRPr kumimoji="0" lang="tr-TR" sz="2800" b="1" i="0" u="none" strike="noStrike" kern="0" cap="none" spc="0" normalizeH="0" baseline="0" noProof="0" dirty="0" smtClean="0">
              <a:ln>
                <a:noFill/>
              </a:ln>
              <a:solidFill>
                <a:srgbClr val="00CC99">
                  <a:lumMod val="75000"/>
                </a:srgbClr>
              </a:solidFill>
              <a:effectLst/>
              <a:uLnTx/>
              <a:uFillTx/>
              <a:latin typeface="Comic Sans MS" pitchFamily="66" charset="0"/>
              <a:ea typeface="+mj-ea"/>
              <a:cs typeface="+mj-cs"/>
            </a:endParaRPr>
          </a:p>
        </p:txBody>
      </p:sp>
      <p:sp>
        <p:nvSpPr>
          <p:cNvPr id="15" name="Text Box 6"/>
          <p:cNvSpPr txBox="1">
            <a:spLocks noChangeArrowheads="1"/>
          </p:cNvSpPr>
          <p:nvPr/>
        </p:nvSpPr>
        <p:spPr bwMode="auto">
          <a:xfrm>
            <a:off x="611188" y="2060575"/>
            <a:ext cx="7777162"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endParaRPr lang="tr-TR" sz="3200" b="1">
              <a:solidFill>
                <a:srgbClr val="000000"/>
              </a:solidFill>
              <a:latin typeface="Times New Roman" pitchFamily="18" charset="0"/>
            </a:endParaRPr>
          </a:p>
        </p:txBody>
      </p:sp>
      <p:sp>
        <p:nvSpPr>
          <p:cNvPr id="16" name="Text Box 7"/>
          <p:cNvSpPr txBox="1">
            <a:spLocks noChangeArrowheads="1"/>
          </p:cNvSpPr>
          <p:nvPr/>
        </p:nvSpPr>
        <p:spPr bwMode="auto">
          <a:xfrm>
            <a:off x="684213" y="1484313"/>
            <a:ext cx="7848600" cy="2441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tabLst>
                <a:tab pos="363538" algn="l"/>
              </a:tabLst>
              <a:defRPr sz="2400">
                <a:solidFill>
                  <a:schemeClr val="tx1"/>
                </a:solidFill>
                <a:latin typeface="Times New Roman" pitchFamily="18" charset="0"/>
              </a:defRPr>
            </a:lvl1pPr>
            <a:lvl2pPr algn="l">
              <a:tabLst>
                <a:tab pos="363538" algn="l"/>
              </a:tabLst>
              <a:defRPr sz="2400">
                <a:solidFill>
                  <a:schemeClr val="tx1"/>
                </a:solidFill>
                <a:latin typeface="Times New Roman" pitchFamily="18" charset="0"/>
              </a:defRPr>
            </a:lvl2pPr>
            <a:lvl3pPr algn="l">
              <a:tabLst>
                <a:tab pos="363538" algn="l"/>
              </a:tabLst>
              <a:defRPr sz="2400">
                <a:solidFill>
                  <a:schemeClr val="tx1"/>
                </a:solidFill>
                <a:latin typeface="Times New Roman" pitchFamily="18" charset="0"/>
              </a:defRPr>
            </a:lvl3pPr>
            <a:lvl4pPr algn="l">
              <a:tabLst>
                <a:tab pos="363538" algn="l"/>
              </a:tabLst>
              <a:defRPr sz="2400">
                <a:solidFill>
                  <a:schemeClr val="tx1"/>
                </a:solidFill>
                <a:latin typeface="Times New Roman" pitchFamily="18" charset="0"/>
              </a:defRPr>
            </a:lvl4pPr>
            <a:lvl5pPr algn="l">
              <a:tabLst>
                <a:tab pos="363538" algn="l"/>
              </a:tabLst>
              <a:defRPr sz="2400">
                <a:solidFill>
                  <a:schemeClr val="tx1"/>
                </a:solidFill>
                <a:latin typeface="Times New Roman" pitchFamily="18" charset="0"/>
              </a:defRPr>
            </a:lvl5pPr>
            <a:lvl6pPr fontAlgn="base">
              <a:spcBef>
                <a:spcPct val="0"/>
              </a:spcBef>
              <a:spcAft>
                <a:spcPct val="0"/>
              </a:spcAft>
              <a:tabLst>
                <a:tab pos="363538" algn="l"/>
              </a:tabLst>
              <a:defRPr sz="2400">
                <a:solidFill>
                  <a:schemeClr val="tx1"/>
                </a:solidFill>
                <a:latin typeface="Times New Roman" pitchFamily="18" charset="0"/>
              </a:defRPr>
            </a:lvl6pPr>
            <a:lvl7pPr fontAlgn="base">
              <a:spcBef>
                <a:spcPct val="0"/>
              </a:spcBef>
              <a:spcAft>
                <a:spcPct val="0"/>
              </a:spcAft>
              <a:tabLst>
                <a:tab pos="363538" algn="l"/>
              </a:tabLst>
              <a:defRPr sz="2400">
                <a:solidFill>
                  <a:schemeClr val="tx1"/>
                </a:solidFill>
                <a:latin typeface="Times New Roman" pitchFamily="18" charset="0"/>
              </a:defRPr>
            </a:lvl7pPr>
            <a:lvl8pPr fontAlgn="base">
              <a:spcBef>
                <a:spcPct val="0"/>
              </a:spcBef>
              <a:spcAft>
                <a:spcPct val="0"/>
              </a:spcAft>
              <a:tabLst>
                <a:tab pos="363538" algn="l"/>
              </a:tabLst>
              <a:defRPr sz="2400">
                <a:solidFill>
                  <a:schemeClr val="tx1"/>
                </a:solidFill>
                <a:latin typeface="Times New Roman" pitchFamily="18" charset="0"/>
              </a:defRPr>
            </a:lvl8pPr>
            <a:lvl9pPr fontAlgn="base">
              <a:spcBef>
                <a:spcPct val="0"/>
              </a:spcBef>
              <a:spcAft>
                <a:spcPct val="0"/>
              </a:spcAft>
              <a:tabLst>
                <a:tab pos="363538" algn="l"/>
              </a:tabLst>
              <a:defRPr sz="2400">
                <a:solidFill>
                  <a:schemeClr val="tx1"/>
                </a:solidFill>
                <a:latin typeface="Times New Roman" pitchFamily="18" charset="0"/>
              </a:defRPr>
            </a:lvl9pPr>
          </a:lstStyle>
          <a:p>
            <a:pPr marL="0" marR="0" lvl="0" indent="0" algn="l" defTabSz="914400" eaLnBrk="1" fontAlgn="base" latinLnBrk="0" hangingPunct="1">
              <a:lnSpc>
                <a:spcPct val="100000"/>
              </a:lnSpc>
              <a:spcBef>
                <a:spcPct val="50000"/>
              </a:spcBef>
              <a:spcAft>
                <a:spcPct val="0"/>
              </a:spcAft>
              <a:buClrTx/>
              <a:buSzTx/>
              <a:buFontTx/>
              <a:buNone/>
              <a:tabLst>
                <a:tab pos="363538" algn="l"/>
              </a:tabLst>
              <a:defRPr/>
            </a:pPr>
            <a:r>
              <a:rPr kumimoji="0" lang="tr-TR" sz="2800" b="1" i="0" u="none" strike="noStrike" kern="0" cap="none" spc="0" normalizeH="0" baseline="0" noProof="0" dirty="0" smtClean="0">
                <a:ln>
                  <a:noFill/>
                </a:ln>
                <a:solidFill>
                  <a:srgbClr val="3333CC"/>
                </a:solidFill>
                <a:effectLst/>
                <a:uLnTx/>
                <a:uFillTx/>
                <a:latin typeface="Times New Roman" pitchFamily="18" charset="0"/>
              </a:rPr>
              <a:t>	</a:t>
            </a:r>
            <a:r>
              <a:rPr kumimoji="0" lang="tr-TR" sz="2800" b="1" i="0" u="sng" strike="noStrike" kern="0" cap="none" spc="0" normalizeH="0" baseline="0" noProof="0" dirty="0" smtClean="0">
                <a:ln>
                  <a:noFill/>
                </a:ln>
                <a:solidFill>
                  <a:srgbClr val="00CC99">
                    <a:lumMod val="75000"/>
                  </a:srgbClr>
                </a:solidFill>
                <a:effectLst/>
                <a:uLnTx/>
                <a:uFillTx/>
                <a:latin typeface="Times New Roman" pitchFamily="18" charset="0"/>
              </a:rPr>
              <a:t>Soru</a:t>
            </a:r>
            <a:r>
              <a:rPr kumimoji="0" lang="tr-TR" sz="2800" b="1" i="0" u="none" strike="noStrike" kern="0" cap="none" spc="0" normalizeH="0" baseline="0" noProof="0" dirty="0" smtClean="0">
                <a:ln>
                  <a:noFill/>
                </a:ln>
                <a:solidFill>
                  <a:srgbClr val="00CC99">
                    <a:lumMod val="75000"/>
                  </a:srgbClr>
                </a:solidFill>
                <a:effectLst/>
                <a:uLnTx/>
                <a:uFillTx/>
                <a:latin typeface="Times New Roman" pitchFamily="18" charset="0"/>
              </a:rPr>
              <a:t> </a:t>
            </a:r>
          </a:p>
          <a:p>
            <a:pPr marL="0" marR="0" lvl="0" indent="0" algn="l" defTabSz="914400" eaLnBrk="1" fontAlgn="base" latinLnBrk="0" hangingPunct="1">
              <a:lnSpc>
                <a:spcPct val="100000"/>
              </a:lnSpc>
              <a:spcBef>
                <a:spcPct val="50000"/>
              </a:spcBef>
              <a:spcAft>
                <a:spcPct val="0"/>
              </a:spcAft>
              <a:buClrTx/>
              <a:buSzTx/>
              <a:buFontTx/>
              <a:buNone/>
              <a:tabLst>
                <a:tab pos="363538" algn="l"/>
              </a:tabLst>
              <a:defRPr/>
            </a:pPr>
            <a:r>
              <a:rPr kumimoji="0" lang="tr-TR" sz="2800" b="1" i="0" u="none" strike="noStrike" kern="0" cap="none" spc="0" normalizeH="0" baseline="0" noProof="0" dirty="0" smtClean="0">
                <a:ln>
                  <a:noFill/>
                </a:ln>
                <a:solidFill>
                  <a:srgbClr val="000000"/>
                </a:solidFill>
                <a:effectLst/>
                <a:uLnTx/>
                <a:uFillTx/>
                <a:latin typeface="Times New Roman" pitchFamily="18" charset="0"/>
              </a:rPr>
              <a:t>	</a:t>
            </a: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Bir köydeki ailelerden 37 si yalnız çiftçilik, 13 ü yalnız besicilik, 5 ise hem çiftçilik hem de besicilikle geçinmektedirler. Köyde başka iş yapan aile olmadığına göre, kaç aile yaşamaktadır?</a:t>
            </a:r>
          </a:p>
        </p:txBody>
      </p:sp>
      <p:sp>
        <p:nvSpPr>
          <p:cNvPr id="17" name="AutoShape 10">
            <a:hlinkClick r:id="rId2" action="ppaction://hlinksldjump" highlightClick="1"/>
          </p:cNvPr>
          <p:cNvSpPr>
            <a:spLocks noChangeArrowheads="1"/>
          </p:cNvSpPr>
          <p:nvPr/>
        </p:nvSpPr>
        <p:spPr bwMode="auto">
          <a:xfrm>
            <a:off x="179388" y="6308725"/>
            <a:ext cx="360362" cy="360363"/>
          </a:xfrm>
          <a:prstGeom prst="actionButtonBackPrevious">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pic>
        <p:nvPicPr>
          <p:cNvPr id="18" name="Picture 11" descr="j034335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76600" y="4440238"/>
            <a:ext cx="2301875" cy="2301875"/>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12" descr="tommy"/>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85113" y="5661025"/>
            <a:ext cx="552450" cy="39052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0" name="Group 16"/>
          <p:cNvGrpSpPr>
            <a:grpSpLocks/>
          </p:cNvGrpSpPr>
          <p:nvPr/>
        </p:nvGrpSpPr>
        <p:grpSpPr bwMode="auto">
          <a:xfrm>
            <a:off x="7235825" y="6021388"/>
            <a:ext cx="1800225" cy="836612"/>
            <a:chOff x="4468" y="3793"/>
            <a:chExt cx="1134" cy="527"/>
          </a:xfrm>
        </p:grpSpPr>
        <p:sp>
          <p:nvSpPr>
            <p:cNvPr id="21" name="AutoShape 15">
              <a:hlinkClick r:id="rId5" action="ppaction://hlinksldjump"/>
            </p:cNvPr>
            <p:cNvSpPr>
              <a:spLocks noChangeArrowheads="1"/>
            </p:cNvSpPr>
            <p:nvPr/>
          </p:nvSpPr>
          <p:spPr bwMode="auto">
            <a:xfrm>
              <a:off x="4468" y="3793"/>
              <a:ext cx="1134" cy="527"/>
            </a:xfrm>
            <a:prstGeom prst="rightArrow">
              <a:avLst>
                <a:gd name="adj1" fmla="val 50000"/>
                <a:gd name="adj2" fmla="val 53795"/>
              </a:avLst>
            </a:prstGeom>
            <a:solidFill>
              <a:srgbClr val="FFFF00"/>
            </a:solid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22" name="Text Box 14"/>
            <p:cNvSpPr txBox="1">
              <a:spLocks noChangeArrowheads="1"/>
            </p:cNvSpPr>
            <p:nvPr/>
          </p:nvSpPr>
          <p:spPr bwMode="auto">
            <a:xfrm>
              <a:off x="4513" y="3884"/>
              <a:ext cx="907" cy="3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smtClean="0">
                  <a:ln>
                    <a:noFill/>
                  </a:ln>
                  <a:solidFill>
                    <a:srgbClr val="3333CC"/>
                  </a:solidFill>
                  <a:effectLst/>
                  <a:uLnTx/>
                  <a:uFillTx/>
                  <a:latin typeface="Times New Roman" pitchFamily="18" charset="0"/>
                </a:rPr>
                <a:t>Çözüm</a:t>
              </a:r>
              <a:r>
                <a:rPr kumimoji="0" lang="tr-TR" sz="2800" b="1" i="0" u="none" strike="noStrike" kern="0" cap="none" spc="0" normalizeH="0" baseline="0" noProof="0" smtClean="0">
                  <a:ln>
                    <a:noFill/>
                  </a:ln>
                  <a:solidFill>
                    <a:srgbClr val="000000"/>
                  </a:solidFill>
                  <a:effectLst/>
                  <a:uLnTx/>
                  <a:uFillTx/>
                  <a:latin typeface="Times New Roman" pitchFamily="18" charset="0"/>
                </a:rPr>
                <a:t> </a:t>
              </a:r>
            </a:p>
          </p:txBody>
        </p:sp>
      </p:grpSp>
      <p:sp>
        <p:nvSpPr>
          <p:cNvPr id="23" name="AutoShape 18">
            <a:hlinkClick r:id="rId5" action="ppaction://hlinksldjump" highlightClick="1"/>
          </p:cNvPr>
          <p:cNvSpPr>
            <a:spLocks noChangeArrowheads="1"/>
          </p:cNvSpPr>
          <p:nvPr/>
        </p:nvSpPr>
        <p:spPr bwMode="auto">
          <a:xfrm>
            <a:off x="7235825" y="6237288"/>
            <a:ext cx="1657350" cy="431800"/>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spTree>
    <p:extLst>
      <p:ext uri="{BB962C8B-B14F-4D97-AF65-F5344CB8AC3E}">
        <p14:creationId xmlns:p14="http://schemas.microsoft.com/office/powerpoint/2010/main" xmlns="" val="3652354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fltVal val="0"/>
                                          </p:val>
                                        </p:tav>
                                        <p:tav tm="100000">
                                          <p:val>
                                            <p:strVal val="#ppt_w"/>
                                          </p:val>
                                        </p:tav>
                                      </p:tavLst>
                                    </p:anim>
                                    <p:anim calcmode="lin" valueType="num">
                                      <p:cBhvr>
                                        <p:cTn id="14" dur="1000" fill="hold"/>
                                        <p:tgtEl>
                                          <p:spTgt spid="19"/>
                                        </p:tgtEl>
                                        <p:attrNameLst>
                                          <p:attrName>ppt_h</p:attrName>
                                        </p:attrNameLst>
                                      </p:cBhvr>
                                      <p:tavLst>
                                        <p:tav tm="0">
                                          <p:val>
                                            <p:fltVal val="0"/>
                                          </p:val>
                                        </p:tav>
                                        <p:tav tm="100000">
                                          <p:val>
                                            <p:strVal val="#ppt_h"/>
                                          </p:val>
                                        </p:tav>
                                      </p:tavLst>
                                    </p:anim>
                                    <p:anim calcmode="lin" valueType="num">
                                      <p:cBhvr>
                                        <p:cTn id="15" dur="1000" fill="hold"/>
                                        <p:tgtEl>
                                          <p:spTgt spid="19"/>
                                        </p:tgtEl>
                                        <p:attrNameLst>
                                          <p:attrName>style.rotation</p:attrName>
                                        </p:attrNameLst>
                                      </p:cBhvr>
                                      <p:tavLst>
                                        <p:tav tm="0">
                                          <p:val>
                                            <p:fltVal val="360"/>
                                          </p:val>
                                        </p:tav>
                                        <p:tav tm="100000">
                                          <p:val>
                                            <p:fltVal val="0"/>
                                          </p:val>
                                        </p:tav>
                                      </p:tavLst>
                                    </p:anim>
                                    <p:animEffect transition="in" filter="fade">
                                      <p:cBhvr>
                                        <p:cTn id="16" dur="1000"/>
                                        <p:tgtEl>
                                          <p:spTgt spid="19"/>
                                        </p:tgtEl>
                                      </p:cBhvr>
                                    </p:animEffect>
                                  </p:childTnLst>
                                </p:cTn>
                              </p:par>
                            </p:childTnLst>
                          </p:cTn>
                        </p:par>
                        <p:par>
                          <p:cTn id="17" fill="hold">
                            <p:stCondLst>
                              <p:cond delay="2000"/>
                            </p:stCondLst>
                            <p:childTnLst>
                              <p:par>
                                <p:cTn id="18" presetID="34"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from="(-#ppt_w/2)" to="(#ppt_x)" calcmode="lin" valueType="num">
                                      <p:cBhvr>
                                        <p:cTn id="20" dur="1200" fill="hold">
                                          <p:stCondLst>
                                            <p:cond delay="0"/>
                                          </p:stCondLst>
                                        </p:cTn>
                                        <p:tgtEl>
                                          <p:spTgt spid="16"/>
                                        </p:tgtEl>
                                        <p:attrNameLst>
                                          <p:attrName>ppt_x</p:attrName>
                                        </p:attrNameLst>
                                      </p:cBhvr>
                                    </p:anim>
                                    <p:anim from="0" to="-1.0" calcmode="lin" valueType="num">
                                      <p:cBhvr>
                                        <p:cTn id="21" dur="400" decel="50000" autoRev="1" fill="hold">
                                          <p:stCondLst>
                                            <p:cond delay="1200"/>
                                          </p:stCondLst>
                                        </p:cTn>
                                        <p:tgtEl>
                                          <p:spTgt spid="16"/>
                                        </p:tgtEl>
                                        <p:attrNameLst>
                                          <p:attrName>xshear</p:attrName>
                                        </p:attrNameLst>
                                      </p:cBhvr>
                                    </p:anim>
                                    <p:animScale>
                                      <p:cBhvr>
                                        <p:cTn id="22" dur="400" decel="100000" autoRev="1" fill="hold">
                                          <p:stCondLst>
                                            <p:cond delay="1200"/>
                                          </p:stCondLst>
                                        </p:cTn>
                                        <p:tgtEl>
                                          <p:spTgt spid="16"/>
                                        </p:tgtEl>
                                      </p:cBhvr>
                                      <p:from x="100000" y="100000"/>
                                      <p:to x="80000" y="100000"/>
                                    </p:animScale>
                                    <p:anim by="(#ppt_h/3+#ppt_w*0.1)" calcmode="lin" valueType="num">
                                      <p:cBhvr additive="sum">
                                        <p:cTn id="23" dur="400" decel="100000" autoRev="1" fill="hold">
                                          <p:stCondLst>
                                            <p:cond delay="1200"/>
                                          </p:stCondLst>
                                        </p:cTn>
                                        <p:tgtEl>
                                          <p:spTgt spid="16"/>
                                        </p:tgtEl>
                                        <p:attrNameLst>
                                          <p:attrName>ppt_x</p:attrName>
                                        </p:attrNameLst>
                                      </p:cBhvr>
                                    </p:anim>
                                  </p:childTnLst>
                                </p:cTn>
                              </p:par>
                            </p:childTnLst>
                          </p:cTn>
                        </p:par>
                        <p:par>
                          <p:cTn id="24" fill="hold">
                            <p:stCondLst>
                              <p:cond delay="4000"/>
                            </p:stCondLst>
                            <p:childTnLst>
                              <p:par>
                                <p:cTn id="25" presetID="2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1000"/>
                                        <p:tgtEl>
                                          <p:spTgt spid="18"/>
                                        </p:tgtEl>
                                      </p:cBhvr>
                                    </p:animEffect>
                                  </p:childTnLst>
                                </p:cTn>
                              </p:par>
                              <p:par>
                                <p:cTn id="28" presetID="29" presetClass="entr" presetSubtype="0"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1000" fill="hold"/>
                                        <p:tgtEl>
                                          <p:spTgt spid="20"/>
                                        </p:tgtEl>
                                        <p:attrNameLst>
                                          <p:attrName>ppt_x</p:attrName>
                                        </p:attrNameLst>
                                      </p:cBhvr>
                                      <p:tavLst>
                                        <p:tav tm="0">
                                          <p:val>
                                            <p:strVal val="#ppt_x-.2"/>
                                          </p:val>
                                        </p:tav>
                                        <p:tav tm="100000">
                                          <p:val>
                                            <p:strVal val="#ppt_x"/>
                                          </p:val>
                                        </p:tav>
                                      </p:tavLst>
                                    </p:anim>
                                    <p:anim calcmode="lin" valueType="num">
                                      <p:cBhvr>
                                        <p:cTn id="31"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32"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23" name="Rectangle 4"/>
          <p:cNvSpPr txBox="1">
            <a:spLocks noChangeArrowheads="1"/>
          </p:cNvSpPr>
          <p:nvPr/>
        </p:nvSpPr>
        <p:spPr bwMode="auto">
          <a:xfrm>
            <a:off x="611188" y="476250"/>
            <a:ext cx="1944687" cy="874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2800" b="1" i="0" u="sng" strike="noStrike" kern="0" cap="none" spc="0" normalizeH="0" baseline="0" noProof="0" smtClean="0">
                <a:ln>
                  <a:noFill/>
                </a:ln>
                <a:solidFill>
                  <a:srgbClr val="00CC99">
                    <a:lumMod val="75000"/>
                  </a:srgbClr>
                </a:solidFill>
                <a:effectLst/>
                <a:uLnTx/>
                <a:uFillTx/>
                <a:latin typeface="Times New Roman"/>
                <a:ea typeface="+mj-ea"/>
                <a:cs typeface="+mj-cs"/>
              </a:rPr>
              <a:t>Çözüm</a:t>
            </a:r>
            <a:r>
              <a:rPr kumimoji="0" lang="tr-TR" sz="2800" b="1" i="0" u="none" strike="noStrike" kern="0" cap="none" spc="0" normalizeH="0" baseline="0" noProof="0" smtClean="0">
                <a:ln>
                  <a:noFill/>
                </a:ln>
                <a:solidFill>
                  <a:srgbClr val="00CC99">
                    <a:lumMod val="75000"/>
                  </a:srgbClr>
                </a:solidFill>
                <a:effectLst/>
                <a:uLnTx/>
                <a:uFillTx/>
                <a:latin typeface="Times New Roman"/>
                <a:ea typeface="+mj-ea"/>
                <a:cs typeface="+mj-cs"/>
              </a:rPr>
              <a:t> </a:t>
            </a:r>
            <a:endParaRPr kumimoji="0" lang="tr-TR" sz="2800" b="1" i="0" u="none" strike="noStrike" kern="0" cap="none" spc="0" normalizeH="0" baseline="0" noProof="0" dirty="0" smtClean="0">
              <a:ln>
                <a:noFill/>
              </a:ln>
              <a:solidFill>
                <a:srgbClr val="00CC99">
                  <a:lumMod val="75000"/>
                </a:srgbClr>
              </a:solidFill>
              <a:effectLst/>
              <a:uLnTx/>
              <a:uFillTx/>
              <a:latin typeface="Times New Roman"/>
              <a:ea typeface="+mj-ea"/>
              <a:cs typeface="+mj-cs"/>
            </a:endParaRPr>
          </a:p>
        </p:txBody>
      </p:sp>
      <p:sp>
        <p:nvSpPr>
          <p:cNvPr id="24" name="Text Box 35"/>
          <p:cNvSpPr txBox="1">
            <a:spLocks noChangeArrowheads="1"/>
          </p:cNvSpPr>
          <p:nvPr/>
        </p:nvSpPr>
        <p:spPr bwMode="auto">
          <a:xfrm>
            <a:off x="611188" y="1268413"/>
            <a:ext cx="7127875" cy="2228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800" b="1" u="sng" dirty="0">
                <a:solidFill>
                  <a:srgbClr val="00CC99">
                    <a:lumMod val="60000"/>
                    <a:lumOff val="40000"/>
                  </a:srgbClr>
                </a:solidFill>
                <a:latin typeface="Times New Roman" pitchFamily="18" charset="0"/>
              </a:rPr>
              <a:t>Çiftçilere</a:t>
            </a:r>
            <a:r>
              <a:rPr lang="tr-TR" sz="2800" b="1" dirty="0">
                <a:solidFill>
                  <a:srgbClr val="00CC99">
                    <a:lumMod val="60000"/>
                    <a:lumOff val="40000"/>
                  </a:srgbClr>
                </a:solidFill>
                <a:latin typeface="Times New Roman" pitchFamily="18" charset="0"/>
              </a:rPr>
              <a:t>: Ç                                                      </a:t>
            </a:r>
            <a:r>
              <a:rPr lang="tr-TR" sz="2800" b="1" u="sng" dirty="0">
                <a:solidFill>
                  <a:srgbClr val="00CC99">
                    <a:lumMod val="60000"/>
                    <a:lumOff val="40000"/>
                  </a:srgbClr>
                </a:solidFill>
                <a:latin typeface="Times New Roman" pitchFamily="18" charset="0"/>
              </a:rPr>
              <a:t>Besicilere</a:t>
            </a:r>
            <a:r>
              <a:rPr lang="tr-TR" sz="2800" b="1" dirty="0">
                <a:solidFill>
                  <a:srgbClr val="00CC99">
                    <a:lumMod val="60000"/>
                    <a:lumOff val="40000"/>
                  </a:srgbClr>
                </a:solidFill>
                <a:latin typeface="Times New Roman" pitchFamily="18" charset="0"/>
              </a:rPr>
              <a:t>: B diyelim.  </a:t>
            </a:r>
          </a:p>
          <a:p>
            <a:pPr fontAlgn="base">
              <a:spcBef>
                <a:spcPct val="50000"/>
              </a:spcBef>
              <a:spcAft>
                <a:spcPct val="0"/>
              </a:spcAft>
            </a:pPr>
            <a:r>
              <a:rPr lang="tr-TR" sz="2800" b="1" u="sng" dirty="0">
                <a:solidFill>
                  <a:srgbClr val="00CC99">
                    <a:lumMod val="60000"/>
                    <a:lumOff val="40000"/>
                  </a:srgbClr>
                </a:solidFill>
                <a:latin typeface="Times New Roman" pitchFamily="18" charset="0"/>
              </a:rPr>
              <a:t>Köydeki aile sayısı</a:t>
            </a:r>
            <a:r>
              <a:rPr lang="tr-TR" sz="2800" b="1" dirty="0">
                <a:solidFill>
                  <a:srgbClr val="00CC99">
                    <a:lumMod val="60000"/>
                    <a:lumOff val="40000"/>
                  </a:srgbClr>
                </a:solidFill>
                <a:latin typeface="Times New Roman" pitchFamily="18" charset="0"/>
              </a:rPr>
              <a:t>: s(Ç    B)= 37+5+13</a:t>
            </a:r>
          </a:p>
          <a:p>
            <a:pPr fontAlgn="base">
              <a:spcBef>
                <a:spcPct val="50000"/>
              </a:spcBef>
              <a:spcAft>
                <a:spcPct val="0"/>
              </a:spcAft>
            </a:pPr>
            <a:r>
              <a:rPr lang="tr-TR" sz="2800" b="1" dirty="0">
                <a:solidFill>
                  <a:srgbClr val="00CC99">
                    <a:lumMod val="60000"/>
                    <a:lumOff val="40000"/>
                  </a:srgbClr>
                </a:solidFill>
                <a:latin typeface="Times New Roman" pitchFamily="18" charset="0"/>
              </a:rPr>
              <a:t>                                  s(Ç    B)= 55 tir.</a:t>
            </a:r>
          </a:p>
        </p:txBody>
      </p:sp>
      <p:sp>
        <p:nvSpPr>
          <p:cNvPr id="25" name="Oval 15"/>
          <p:cNvSpPr>
            <a:spLocks noChangeArrowheads="1"/>
          </p:cNvSpPr>
          <p:nvPr/>
        </p:nvSpPr>
        <p:spPr bwMode="auto">
          <a:xfrm>
            <a:off x="1979613" y="4221163"/>
            <a:ext cx="2806700" cy="122555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26" name="Text Box 23"/>
          <p:cNvSpPr txBox="1">
            <a:spLocks noChangeArrowheads="1"/>
          </p:cNvSpPr>
          <p:nvPr/>
        </p:nvSpPr>
        <p:spPr bwMode="auto">
          <a:xfrm>
            <a:off x="1476375" y="4076700"/>
            <a:ext cx="647700"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Ç</a:t>
            </a:r>
          </a:p>
        </p:txBody>
      </p:sp>
      <p:sp>
        <p:nvSpPr>
          <p:cNvPr id="27" name="Text Box 24"/>
          <p:cNvSpPr txBox="1">
            <a:spLocks noChangeArrowheads="1"/>
          </p:cNvSpPr>
          <p:nvPr/>
        </p:nvSpPr>
        <p:spPr bwMode="auto">
          <a:xfrm>
            <a:off x="6300788" y="4076700"/>
            <a:ext cx="503237"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B</a:t>
            </a:r>
          </a:p>
        </p:txBody>
      </p:sp>
      <p:sp>
        <p:nvSpPr>
          <p:cNvPr id="28" name="Line 29"/>
          <p:cNvSpPr>
            <a:spLocks noChangeShapeType="1"/>
          </p:cNvSpPr>
          <p:nvPr/>
        </p:nvSpPr>
        <p:spPr bwMode="auto">
          <a:xfrm flipH="1">
            <a:off x="3205163" y="5372100"/>
            <a:ext cx="1587" cy="576263"/>
          </a:xfrm>
          <a:prstGeom prst="line">
            <a:avLst/>
          </a:prstGeom>
          <a:noFill/>
          <a:ln w="31750">
            <a:solidFill>
              <a:srgbClr val="FF00FF"/>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fontAlgn="base">
              <a:spcBef>
                <a:spcPct val="0"/>
              </a:spcBef>
              <a:spcAft>
                <a:spcPct val="0"/>
              </a:spcAft>
            </a:pPr>
            <a:endParaRPr lang="tr-TR" sz="2800" b="1">
              <a:solidFill>
                <a:srgbClr val="000000"/>
              </a:solidFill>
              <a:latin typeface="Times New Roman" pitchFamily="18" charset="0"/>
            </a:endParaRPr>
          </a:p>
        </p:txBody>
      </p:sp>
      <p:sp>
        <p:nvSpPr>
          <p:cNvPr id="29" name="Text Box 30"/>
          <p:cNvSpPr txBox="1">
            <a:spLocks noChangeArrowheads="1"/>
          </p:cNvSpPr>
          <p:nvPr/>
        </p:nvSpPr>
        <p:spPr bwMode="auto">
          <a:xfrm>
            <a:off x="2771775" y="5876925"/>
            <a:ext cx="792163"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37</a:t>
            </a:r>
          </a:p>
        </p:txBody>
      </p:sp>
      <p:sp>
        <p:nvSpPr>
          <p:cNvPr id="30" name="Text Box 33"/>
          <p:cNvSpPr txBox="1">
            <a:spLocks noChangeArrowheads="1"/>
          </p:cNvSpPr>
          <p:nvPr/>
        </p:nvSpPr>
        <p:spPr bwMode="auto">
          <a:xfrm>
            <a:off x="5076825" y="5862638"/>
            <a:ext cx="649288"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13</a:t>
            </a:r>
          </a:p>
        </p:txBody>
      </p:sp>
      <p:sp>
        <p:nvSpPr>
          <p:cNvPr id="31" name="Oval 36"/>
          <p:cNvSpPr>
            <a:spLocks noChangeArrowheads="1"/>
          </p:cNvSpPr>
          <p:nvPr/>
        </p:nvSpPr>
        <p:spPr bwMode="auto">
          <a:xfrm>
            <a:off x="3563938" y="4219575"/>
            <a:ext cx="2806700" cy="122555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32" name="Text Box 26"/>
          <p:cNvSpPr txBox="1">
            <a:spLocks noChangeArrowheads="1"/>
          </p:cNvSpPr>
          <p:nvPr/>
        </p:nvSpPr>
        <p:spPr bwMode="auto">
          <a:xfrm>
            <a:off x="4068763" y="5862638"/>
            <a:ext cx="503237"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5</a:t>
            </a:r>
          </a:p>
        </p:txBody>
      </p:sp>
      <p:sp>
        <p:nvSpPr>
          <p:cNvPr id="33" name="Line 32"/>
          <p:cNvSpPr>
            <a:spLocks noChangeShapeType="1"/>
          </p:cNvSpPr>
          <p:nvPr/>
        </p:nvSpPr>
        <p:spPr bwMode="auto">
          <a:xfrm>
            <a:off x="5437188" y="5300663"/>
            <a:ext cx="0" cy="574675"/>
          </a:xfrm>
          <a:prstGeom prst="line">
            <a:avLst/>
          </a:prstGeom>
          <a:noFill/>
          <a:ln w="31750">
            <a:solidFill>
              <a:srgbClr val="FF00FF"/>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fontAlgn="base">
              <a:spcBef>
                <a:spcPct val="0"/>
              </a:spcBef>
              <a:spcAft>
                <a:spcPct val="0"/>
              </a:spcAft>
            </a:pPr>
            <a:endParaRPr lang="tr-TR" sz="2800" b="1">
              <a:solidFill>
                <a:srgbClr val="000000"/>
              </a:solidFill>
              <a:latin typeface="Times New Roman" pitchFamily="18" charset="0"/>
            </a:endParaRPr>
          </a:p>
        </p:txBody>
      </p:sp>
      <p:sp>
        <p:nvSpPr>
          <p:cNvPr id="34" name="Text Box 40"/>
          <p:cNvSpPr txBox="1">
            <a:spLocks noChangeArrowheads="1"/>
          </p:cNvSpPr>
          <p:nvPr/>
        </p:nvSpPr>
        <p:spPr bwMode="auto">
          <a:xfrm rot="10800000">
            <a:off x="4211638" y="2997200"/>
            <a:ext cx="360362"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t>
            </a:r>
          </a:p>
        </p:txBody>
      </p:sp>
      <p:sp>
        <p:nvSpPr>
          <p:cNvPr id="35" name="Text Box 41"/>
          <p:cNvSpPr txBox="1">
            <a:spLocks noChangeArrowheads="1"/>
          </p:cNvSpPr>
          <p:nvPr/>
        </p:nvSpPr>
        <p:spPr bwMode="auto">
          <a:xfrm rot="10800000">
            <a:off x="4284663" y="2349500"/>
            <a:ext cx="360362"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t>
            </a:r>
          </a:p>
        </p:txBody>
      </p:sp>
      <p:sp>
        <p:nvSpPr>
          <p:cNvPr id="36" name="AutoShape 43">
            <a:hlinkClick r:id="rId2" action="ppaction://hlinksldjump" highlightClick="1"/>
          </p:cNvPr>
          <p:cNvSpPr>
            <a:spLocks noChangeArrowheads="1"/>
          </p:cNvSpPr>
          <p:nvPr/>
        </p:nvSpPr>
        <p:spPr bwMode="auto">
          <a:xfrm>
            <a:off x="8712200" y="6308725"/>
            <a:ext cx="360363" cy="360363"/>
          </a:xfrm>
          <a:prstGeom prst="actionButtonForwardNext">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CC0000"/>
              </a:solidFill>
              <a:latin typeface="Times New Roman" pitchFamily="18" charset="0"/>
            </a:endParaRPr>
          </a:p>
        </p:txBody>
      </p:sp>
      <p:sp>
        <p:nvSpPr>
          <p:cNvPr id="37" name="AutoShape 44">
            <a:hlinkClick r:id="rId3" action="ppaction://hlinksldjump" highlightClick="1"/>
          </p:cNvPr>
          <p:cNvSpPr>
            <a:spLocks noChangeArrowheads="1"/>
          </p:cNvSpPr>
          <p:nvPr/>
        </p:nvSpPr>
        <p:spPr bwMode="auto">
          <a:xfrm>
            <a:off x="8243888" y="6308725"/>
            <a:ext cx="360362" cy="360363"/>
          </a:xfrm>
          <a:prstGeom prst="actionButtonBackPrevious">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pic>
        <p:nvPicPr>
          <p:cNvPr id="38" name="Picture 45" descr="tommy"/>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88350" y="5734050"/>
            <a:ext cx="552450" cy="390525"/>
          </a:xfrm>
          <a:prstGeom prst="rect">
            <a:avLst/>
          </a:prstGeom>
          <a:noFill/>
          <a:extLst>
            <a:ext uri="{909E8E84-426E-40DD-AFC4-6F175D3DCCD1}">
              <a14:hiddenFill xmlns:a14="http://schemas.microsoft.com/office/drawing/2010/main" xmlns="">
                <a:solidFill>
                  <a:srgbClr val="FFFFFF"/>
                </a:solidFill>
              </a14:hiddenFill>
            </a:ext>
          </a:extLst>
        </p:spPr>
      </p:pic>
      <p:pic>
        <p:nvPicPr>
          <p:cNvPr id="39" name="Picture 46" descr="Snail-01-june"/>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43438" y="836613"/>
            <a:ext cx="3486150" cy="952500"/>
          </a:xfrm>
          <a:prstGeom prst="rect">
            <a:avLst/>
          </a:prstGeom>
          <a:noFill/>
          <a:extLst>
            <a:ext uri="{909E8E84-426E-40DD-AFC4-6F175D3DCCD1}">
              <a14:hiddenFill xmlns:a14="http://schemas.microsoft.com/office/drawing/2010/main" xmlns="">
                <a:solidFill>
                  <a:srgbClr val="FFFFFF"/>
                </a:solidFill>
              </a14:hiddenFill>
            </a:ext>
          </a:extLst>
        </p:spPr>
      </p:pic>
      <p:sp>
        <p:nvSpPr>
          <p:cNvPr id="40" name="Oval 47"/>
          <p:cNvSpPr>
            <a:spLocks noChangeArrowheads="1"/>
          </p:cNvSpPr>
          <p:nvPr/>
        </p:nvSpPr>
        <p:spPr bwMode="auto">
          <a:xfrm>
            <a:off x="3563938" y="4294188"/>
            <a:ext cx="1223962" cy="1079500"/>
          </a:xfrm>
          <a:prstGeom prst="ellipse">
            <a:avLst/>
          </a:prstGeom>
          <a:solidFill>
            <a:srgbClr val="FF9933"/>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41" name="Line 25"/>
          <p:cNvSpPr>
            <a:spLocks noChangeShapeType="1"/>
          </p:cNvSpPr>
          <p:nvPr/>
        </p:nvSpPr>
        <p:spPr bwMode="auto">
          <a:xfrm>
            <a:off x="4286250" y="5156200"/>
            <a:ext cx="0" cy="720725"/>
          </a:xfrm>
          <a:prstGeom prst="line">
            <a:avLst/>
          </a:prstGeom>
          <a:noFill/>
          <a:ln w="31750">
            <a:solidFill>
              <a:srgbClr val="FF00FF"/>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fontAlgn="base">
              <a:spcBef>
                <a:spcPct val="0"/>
              </a:spcBef>
              <a:spcAft>
                <a:spcPct val="0"/>
              </a:spcAft>
            </a:pPr>
            <a:endParaRPr lang="tr-TR" sz="2800" b="1">
              <a:solidFill>
                <a:srgbClr val="000000"/>
              </a:solidFill>
              <a:latin typeface="Times New Roman" pitchFamily="18" charset="0"/>
            </a:endParaRPr>
          </a:p>
        </p:txBody>
      </p:sp>
    </p:spTree>
    <p:extLst>
      <p:ext uri="{BB962C8B-B14F-4D97-AF65-F5344CB8AC3E}">
        <p14:creationId xmlns:p14="http://schemas.microsoft.com/office/powerpoint/2010/main" xmlns="" val="2065270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3"/>
                                        </p:tgtEl>
                                        <p:attrNameLst>
                                          <p:attrName>style.visibility</p:attrName>
                                        </p:attrNameLst>
                                      </p:cBhvr>
                                      <p:to>
                                        <p:strVal val="visible"/>
                                      </p:to>
                                    </p:set>
                                    <p:anim calcmode="discrete" valueType="clr">
                                      <p:cBhvr override="childStyle">
                                        <p:cTn id="7" dur="80"/>
                                        <p:tgtEl>
                                          <p:spTgt spid="2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
                                        </p:tgtEl>
                                        <p:attrNameLst>
                                          <p:attrName>fillcolor</p:attrName>
                                        </p:attrNameLst>
                                      </p:cBhvr>
                                      <p:tavLst>
                                        <p:tav tm="0">
                                          <p:val>
                                            <p:clrVal>
                                              <a:schemeClr val="accent2"/>
                                            </p:clrVal>
                                          </p:val>
                                        </p:tav>
                                        <p:tav tm="50000">
                                          <p:val>
                                            <p:clrVal>
                                              <a:schemeClr val="hlink"/>
                                            </p:clrVal>
                                          </p:val>
                                        </p:tav>
                                      </p:tavLst>
                                    </p:anim>
                                    <p:set>
                                      <p:cBhvr>
                                        <p:cTn id="9" dur="80"/>
                                        <p:tgtEl>
                                          <p:spTgt spid="23"/>
                                        </p:tgtEl>
                                        <p:attrNameLst>
                                          <p:attrName>fill.type</p:attrName>
                                        </p:attrNameLst>
                                      </p:cBhvr>
                                      <p:to>
                                        <p:strVal val="solid"/>
                                      </p:to>
                                    </p:set>
                                  </p:childTnLst>
                                </p:cTn>
                              </p:par>
                            </p:childTnLst>
                          </p:cTn>
                        </p:par>
                        <p:par>
                          <p:cTn id="10" fill="hold">
                            <p:stCondLst>
                              <p:cond delay="240"/>
                            </p:stCondLst>
                            <p:childTnLst>
                              <p:par>
                                <p:cTn id="11" presetID="22" presetClass="entr" presetSubtype="4"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down)">
                                      <p:cBhvr>
                                        <p:cTn id="13" dur="2000"/>
                                        <p:tgtEl>
                                          <p:spTgt spid="39"/>
                                        </p:tgtEl>
                                      </p:cBhvr>
                                    </p:animEffect>
                                  </p:childTnLst>
                                </p:cTn>
                              </p:par>
                            </p:childTnLst>
                          </p:cTn>
                        </p:par>
                        <p:par>
                          <p:cTn id="14" fill="hold">
                            <p:stCondLst>
                              <p:cond delay="2240"/>
                            </p:stCondLst>
                            <p:childTnLst>
                              <p:par>
                                <p:cTn id="15" presetID="49" presetClass="entr" presetSubtype="0" decel="10000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1000" fill="hold"/>
                                        <p:tgtEl>
                                          <p:spTgt spid="38"/>
                                        </p:tgtEl>
                                        <p:attrNameLst>
                                          <p:attrName>ppt_w</p:attrName>
                                        </p:attrNameLst>
                                      </p:cBhvr>
                                      <p:tavLst>
                                        <p:tav tm="0">
                                          <p:val>
                                            <p:fltVal val="0"/>
                                          </p:val>
                                        </p:tav>
                                        <p:tav tm="100000">
                                          <p:val>
                                            <p:strVal val="#ppt_w"/>
                                          </p:val>
                                        </p:tav>
                                      </p:tavLst>
                                    </p:anim>
                                    <p:anim calcmode="lin" valueType="num">
                                      <p:cBhvr>
                                        <p:cTn id="18" dur="1000" fill="hold"/>
                                        <p:tgtEl>
                                          <p:spTgt spid="38"/>
                                        </p:tgtEl>
                                        <p:attrNameLst>
                                          <p:attrName>ppt_h</p:attrName>
                                        </p:attrNameLst>
                                      </p:cBhvr>
                                      <p:tavLst>
                                        <p:tav tm="0">
                                          <p:val>
                                            <p:fltVal val="0"/>
                                          </p:val>
                                        </p:tav>
                                        <p:tav tm="100000">
                                          <p:val>
                                            <p:strVal val="#ppt_h"/>
                                          </p:val>
                                        </p:tav>
                                      </p:tavLst>
                                    </p:anim>
                                    <p:anim calcmode="lin" valueType="num">
                                      <p:cBhvr>
                                        <p:cTn id="19" dur="1000" fill="hold"/>
                                        <p:tgtEl>
                                          <p:spTgt spid="38"/>
                                        </p:tgtEl>
                                        <p:attrNameLst>
                                          <p:attrName>style.rotation</p:attrName>
                                        </p:attrNameLst>
                                      </p:cBhvr>
                                      <p:tavLst>
                                        <p:tav tm="0">
                                          <p:val>
                                            <p:fltVal val="360"/>
                                          </p:val>
                                        </p:tav>
                                        <p:tav tm="100000">
                                          <p:val>
                                            <p:fltVal val="0"/>
                                          </p:val>
                                        </p:tav>
                                      </p:tavLst>
                                    </p:anim>
                                    <p:animEffect transition="in" filter="fade">
                                      <p:cBhvr>
                                        <p:cTn id="20" dur="1000"/>
                                        <p:tgtEl>
                                          <p:spTgt spid="38"/>
                                        </p:tgtEl>
                                      </p:cBhvr>
                                    </p:animEffect>
                                  </p:childTnLst>
                                </p:cTn>
                              </p:par>
                            </p:childTnLst>
                          </p:cTn>
                        </p:par>
                        <p:par>
                          <p:cTn id="21" fill="hold">
                            <p:stCondLst>
                              <p:cond delay="3240"/>
                            </p:stCondLst>
                            <p:childTnLst>
                              <p:par>
                                <p:cTn id="22" presetID="27" presetClass="entr" presetSubtype="0" fill="hold" grpId="0" nodeType="afterEffect">
                                  <p:stCondLst>
                                    <p:cond delay="0"/>
                                  </p:stCondLst>
                                  <p:iterate type="lt">
                                    <p:tmPct val="50000"/>
                                  </p:iterate>
                                  <p:childTnLst>
                                    <p:set>
                                      <p:cBhvr>
                                        <p:cTn id="23" dur="1" fill="hold">
                                          <p:stCondLst>
                                            <p:cond delay="0"/>
                                          </p:stCondLst>
                                        </p:cTn>
                                        <p:tgtEl>
                                          <p:spTgt spid="24"/>
                                        </p:tgtEl>
                                        <p:attrNameLst>
                                          <p:attrName>style.visibility</p:attrName>
                                        </p:attrNameLst>
                                      </p:cBhvr>
                                      <p:to>
                                        <p:strVal val="visible"/>
                                      </p:to>
                                    </p:set>
                                    <p:anim calcmode="discrete" valueType="clr">
                                      <p:cBhvr override="childStyle">
                                        <p:cTn id="24"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24"/>
                                        </p:tgtEl>
                                        <p:attrNameLst>
                                          <p:attrName>fillcolor</p:attrName>
                                        </p:attrNameLst>
                                      </p:cBhvr>
                                      <p:tavLst>
                                        <p:tav tm="0">
                                          <p:val>
                                            <p:clrVal>
                                              <a:schemeClr val="accent2"/>
                                            </p:clrVal>
                                          </p:val>
                                        </p:tav>
                                        <p:tav tm="50000">
                                          <p:val>
                                            <p:clrVal>
                                              <a:schemeClr val="hlink"/>
                                            </p:clrVal>
                                          </p:val>
                                        </p:tav>
                                      </p:tavLst>
                                    </p:anim>
                                    <p:set>
                                      <p:cBhvr>
                                        <p:cTn id="26" dur="80"/>
                                        <p:tgtEl>
                                          <p:spTgt spid="24"/>
                                        </p:tgtEl>
                                        <p:attrNameLst>
                                          <p:attrName>fill.type</p:attrName>
                                        </p:attrNameLst>
                                      </p:cBhvr>
                                      <p:to>
                                        <p:strVal val="solid"/>
                                      </p:to>
                                    </p:set>
                                  </p:childTnLst>
                                </p:cTn>
                              </p:par>
                            </p:childTnLst>
                          </p:cTn>
                        </p:par>
                        <p:par>
                          <p:cTn id="27" fill="hold">
                            <p:stCondLst>
                              <p:cond delay="6280"/>
                            </p:stCondLst>
                            <p:childTnLst>
                              <p:par>
                                <p:cTn id="28" presetID="50" presetClass="entr" presetSubtype="0" decel="100000"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1000" fill="hold"/>
                                        <p:tgtEl>
                                          <p:spTgt spid="35"/>
                                        </p:tgtEl>
                                        <p:attrNameLst>
                                          <p:attrName>ppt_w</p:attrName>
                                        </p:attrNameLst>
                                      </p:cBhvr>
                                      <p:tavLst>
                                        <p:tav tm="0">
                                          <p:val>
                                            <p:strVal val="#ppt_w+.3"/>
                                          </p:val>
                                        </p:tav>
                                        <p:tav tm="100000">
                                          <p:val>
                                            <p:strVal val="#ppt_w"/>
                                          </p:val>
                                        </p:tav>
                                      </p:tavLst>
                                    </p:anim>
                                    <p:anim calcmode="lin" valueType="num">
                                      <p:cBhvr>
                                        <p:cTn id="31" dur="1000" fill="hold"/>
                                        <p:tgtEl>
                                          <p:spTgt spid="35"/>
                                        </p:tgtEl>
                                        <p:attrNameLst>
                                          <p:attrName>ppt_h</p:attrName>
                                        </p:attrNameLst>
                                      </p:cBhvr>
                                      <p:tavLst>
                                        <p:tav tm="0">
                                          <p:val>
                                            <p:strVal val="#ppt_h"/>
                                          </p:val>
                                        </p:tav>
                                        <p:tav tm="100000">
                                          <p:val>
                                            <p:strVal val="#ppt_h"/>
                                          </p:val>
                                        </p:tav>
                                      </p:tavLst>
                                    </p:anim>
                                    <p:animEffect transition="in" filter="fade">
                                      <p:cBhvr>
                                        <p:cTn id="32" dur="1000"/>
                                        <p:tgtEl>
                                          <p:spTgt spid="35"/>
                                        </p:tgtEl>
                                      </p:cBhvr>
                                    </p:animEffect>
                                  </p:childTnLst>
                                </p:cTn>
                              </p:par>
                              <p:par>
                                <p:cTn id="33" presetID="50" presetClass="entr" presetSubtype="0" decel="10000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1000" fill="hold"/>
                                        <p:tgtEl>
                                          <p:spTgt spid="34"/>
                                        </p:tgtEl>
                                        <p:attrNameLst>
                                          <p:attrName>ppt_w</p:attrName>
                                        </p:attrNameLst>
                                      </p:cBhvr>
                                      <p:tavLst>
                                        <p:tav tm="0">
                                          <p:val>
                                            <p:strVal val="#ppt_w+.3"/>
                                          </p:val>
                                        </p:tav>
                                        <p:tav tm="100000">
                                          <p:val>
                                            <p:strVal val="#ppt_w"/>
                                          </p:val>
                                        </p:tav>
                                      </p:tavLst>
                                    </p:anim>
                                    <p:anim calcmode="lin" valueType="num">
                                      <p:cBhvr>
                                        <p:cTn id="36" dur="1000" fill="hold"/>
                                        <p:tgtEl>
                                          <p:spTgt spid="34"/>
                                        </p:tgtEl>
                                        <p:attrNameLst>
                                          <p:attrName>ppt_h</p:attrName>
                                        </p:attrNameLst>
                                      </p:cBhvr>
                                      <p:tavLst>
                                        <p:tav tm="0">
                                          <p:val>
                                            <p:strVal val="#ppt_h"/>
                                          </p:val>
                                        </p:tav>
                                        <p:tav tm="100000">
                                          <p:val>
                                            <p:strVal val="#ppt_h"/>
                                          </p:val>
                                        </p:tav>
                                      </p:tavLst>
                                    </p:anim>
                                    <p:animEffect transition="in" filter="fade">
                                      <p:cBhvr>
                                        <p:cTn id="37" dur="1000"/>
                                        <p:tgtEl>
                                          <p:spTgt spid="34"/>
                                        </p:tgtEl>
                                      </p:cBhvr>
                                    </p:animEffect>
                                  </p:childTnLst>
                                </p:cTn>
                              </p:par>
                            </p:childTnLst>
                          </p:cTn>
                        </p:par>
                        <p:par>
                          <p:cTn id="38" fill="hold">
                            <p:stCondLst>
                              <p:cond delay="7280"/>
                            </p:stCondLst>
                            <p:childTnLst>
                              <p:par>
                                <p:cTn id="39" presetID="29"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1000" fill="hold"/>
                                        <p:tgtEl>
                                          <p:spTgt spid="26"/>
                                        </p:tgtEl>
                                        <p:attrNameLst>
                                          <p:attrName>ppt_x</p:attrName>
                                        </p:attrNameLst>
                                      </p:cBhvr>
                                      <p:tavLst>
                                        <p:tav tm="0">
                                          <p:val>
                                            <p:strVal val="#ppt_x-.2"/>
                                          </p:val>
                                        </p:tav>
                                        <p:tav tm="100000">
                                          <p:val>
                                            <p:strVal val="#ppt_x"/>
                                          </p:val>
                                        </p:tav>
                                      </p:tavLst>
                                    </p:anim>
                                    <p:anim calcmode="lin" valueType="num">
                                      <p:cBhvr>
                                        <p:cTn id="42"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43" dur="1000"/>
                                        <p:tgtEl>
                                          <p:spTgt spid="26"/>
                                        </p:tgtEl>
                                      </p:cBhvr>
                                    </p:animEffect>
                                  </p:childTnLst>
                                </p:cTn>
                              </p:par>
                              <p:par>
                                <p:cTn id="44" presetID="29"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1000" fill="hold"/>
                                        <p:tgtEl>
                                          <p:spTgt spid="25"/>
                                        </p:tgtEl>
                                        <p:attrNameLst>
                                          <p:attrName>ppt_x</p:attrName>
                                        </p:attrNameLst>
                                      </p:cBhvr>
                                      <p:tavLst>
                                        <p:tav tm="0">
                                          <p:val>
                                            <p:strVal val="#ppt_x-.2"/>
                                          </p:val>
                                        </p:tav>
                                        <p:tav tm="100000">
                                          <p:val>
                                            <p:strVal val="#ppt_x"/>
                                          </p:val>
                                        </p:tav>
                                      </p:tavLst>
                                    </p:anim>
                                    <p:anim calcmode="lin" valueType="num">
                                      <p:cBhvr>
                                        <p:cTn id="47"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48" dur="1000"/>
                                        <p:tgtEl>
                                          <p:spTgt spid="25"/>
                                        </p:tgtEl>
                                      </p:cBhvr>
                                    </p:animEffect>
                                  </p:childTnLst>
                                </p:cTn>
                              </p:par>
                            </p:childTnLst>
                          </p:cTn>
                        </p:par>
                        <p:par>
                          <p:cTn id="49" fill="hold">
                            <p:stCondLst>
                              <p:cond delay="8280"/>
                            </p:stCondLst>
                            <p:childTnLst>
                              <p:par>
                                <p:cTn id="50" presetID="29" presetClass="entr" presetSubtype="0"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1000" fill="hold"/>
                                        <p:tgtEl>
                                          <p:spTgt spid="27"/>
                                        </p:tgtEl>
                                        <p:attrNameLst>
                                          <p:attrName>ppt_x</p:attrName>
                                        </p:attrNameLst>
                                      </p:cBhvr>
                                      <p:tavLst>
                                        <p:tav tm="0">
                                          <p:val>
                                            <p:strVal val="#ppt_x-.2"/>
                                          </p:val>
                                        </p:tav>
                                        <p:tav tm="100000">
                                          <p:val>
                                            <p:strVal val="#ppt_x"/>
                                          </p:val>
                                        </p:tav>
                                      </p:tavLst>
                                    </p:anim>
                                    <p:anim calcmode="lin" valueType="num">
                                      <p:cBhvr>
                                        <p:cTn id="53"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54" dur="1000"/>
                                        <p:tgtEl>
                                          <p:spTgt spid="27"/>
                                        </p:tgtEl>
                                      </p:cBhvr>
                                    </p:animEffect>
                                  </p:childTnLst>
                                </p:cTn>
                              </p:par>
                              <p:par>
                                <p:cTn id="55" presetID="29"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p:cTn id="57" dur="1000" fill="hold"/>
                                        <p:tgtEl>
                                          <p:spTgt spid="31"/>
                                        </p:tgtEl>
                                        <p:attrNameLst>
                                          <p:attrName>ppt_x</p:attrName>
                                        </p:attrNameLst>
                                      </p:cBhvr>
                                      <p:tavLst>
                                        <p:tav tm="0">
                                          <p:val>
                                            <p:strVal val="#ppt_x-.2"/>
                                          </p:val>
                                        </p:tav>
                                        <p:tav tm="100000">
                                          <p:val>
                                            <p:strVal val="#ppt_x"/>
                                          </p:val>
                                        </p:tav>
                                      </p:tavLst>
                                    </p:anim>
                                    <p:anim calcmode="lin" valueType="num">
                                      <p:cBhvr>
                                        <p:cTn id="58"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59" dur="1000"/>
                                        <p:tgtEl>
                                          <p:spTgt spid="31"/>
                                        </p:tgtEl>
                                      </p:cBhvr>
                                    </p:animEffect>
                                  </p:childTnLst>
                                </p:cTn>
                              </p:par>
                            </p:childTnLst>
                          </p:cTn>
                        </p:par>
                        <p:par>
                          <p:cTn id="60" fill="hold">
                            <p:stCondLst>
                              <p:cond delay="9280"/>
                            </p:stCondLst>
                            <p:childTnLst>
                              <p:par>
                                <p:cTn id="61" presetID="29" presetClass="entr" presetSubtype="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1000" fill="hold"/>
                                        <p:tgtEl>
                                          <p:spTgt spid="40"/>
                                        </p:tgtEl>
                                        <p:attrNameLst>
                                          <p:attrName>ppt_x</p:attrName>
                                        </p:attrNameLst>
                                      </p:cBhvr>
                                      <p:tavLst>
                                        <p:tav tm="0">
                                          <p:val>
                                            <p:strVal val="#ppt_x-.2"/>
                                          </p:val>
                                        </p:tav>
                                        <p:tav tm="100000">
                                          <p:val>
                                            <p:strVal val="#ppt_x"/>
                                          </p:val>
                                        </p:tav>
                                      </p:tavLst>
                                    </p:anim>
                                    <p:anim calcmode="lin" valueType="num">
                                      <p:cBhvr>
                                        <p:cTn id="64"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65" dur="1000"/>
                                        <p:tgtEl>
                                          <p:spTgt spid="40"/>
                                        </p:tgtEl>
                                      </p:cBhvr>
                                    </p:animEffect>
                                  </p:childTnLst>
                                </p:cTn>
                              </p:par>
                            </p:childTnLst>
                          </p:cTn>
                        </p:par>
                        <p:par>
                          <p:cTn id="66" fill="hold">
                            <p:stCondLst>
                              <p:cond delay="10280"/>
                            </p:stCondLst>
                            <p:childTnLst>
                              <p:par>
                                <p:cTn id="67" presetID="49" presetClass="entr" presetSubtype="0" decel="100000"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 calcmode="lin" valueType="num">
                                      <p:cBhvr>
                                        <p:cTn id="71" dur="500" fill="hold"/>
                                        <p:tgtEl>
                                          <p:spTgt spid="28"/>
                                        </p:tgtEl>
                                        <p:attrNameLst>
                                          <p:attrName>style.rotation</p:attrName>
                                        </p:attrNameLst>
                                      </p:cBhvr>
                                      <p:tavLst>
                                        <p:tav tm="0">
                                          <p:val>
                                            <p:fltVal val="360"/>
                                          </p:val>
                                        </p:tav>
                                        <p:tav tm="100000">
                                          <p:val>
                                            <p:fltVal val="0"/>
                                          </p:val>
                                        </p:tav>
                                      </p:tavLst>
                                    </p:anim>
                                    <p:animEffect transition="in" filter="fade">
                                      <p:cBhvr>
                                        <p:cTn id="72" dur="500"/>
                                        <p:tgtEl>
                                          <p:spTgt spid="28"/>
                                        </p:tgtEl>
                                      </p:cBhvr>
                                    </p:animEffect>
                                  </p:childTnLst>
                                </p:cTn>
                              </p:par>
                            </p:childTnLst>
                          </p:cTn>
                        </p:par>
                        <p:par>
                          <p:cTn id="73" fill="hold">
                            <p:stCondLst>
                              <p:cond delay="10780"/>
                            </p:stCondLst>
                            <p:childTnLst>
                              <p:par>
                                <p:cTn id="74" presetID="49" presetClass="entr" presetSubtype="0" decel="100000" fill="hold" grpId="0" nodeType="afterEffect">
                                  <p:stCondLst>
                                    <p:cond delay="0"/>
                                  </p:stCondLst>
                                  <p:childTnLst>
                                    <p:set>
                                      <p:cBhvr>
                                        <p:cTn id="75" dur="1" fill="hold">
                                          <p:stCondLst>
                                            <p:cond delay="0"/>
                                          </p:stCondLst>
                                        </p:cTn>
                                        <p:tgtEl>
                                          <p:spTgt spid="41"/>
                                        </p:tgtEl>
                                        <p:attrNameLst>
                                          <p:attrName>style.visibility</p:attrName>
                                        </p:attrNameLst>
                                      </p:cBhvr>
                                      <p:to>
                                        <p:strVal val="visible"/>
                                      </p:to>
                                    </p:set>
                                    <p:anim calcmode="lin" valueType="num">
                                      <p:cBhvr>
                                        <p:cTn id="76" dur="1000" fill="hold"/>
                                        <p:tgtEl>
                                          <p:spTgt spid="41"/>
                                        </p:tgtEl>
                                        <p:attrNameLst>
                                          <p:attrName>ppt_w</p:attrName>
                                        </p:attrNameLst>
                                      </p:cBhvr>
                                      <p:tavLst>
                                        <p:tav tm="0">
                                          <p:val>
                                            <p:fltVal val="0"/>
                                          </p:val>
                                        </p:tav>
                                        <p:tav tm="100000">
                                          <p:val>
                                            <p:strVal val="#ppt_w"/>
                                          </p:val>
                                        </p:tav>
                                      </p:tavLst>
                                    </p:anim>
                                    <p:anim calcmode="lin" valueType="num">
                                      <p:cBhvr>
                                        <p:cTn id="77" dur="1000" fill="hold"/>
                                        <p:tgtEl>
                                          <p:spTgt spid="41"/>
                                        </p:tgtEl>
                                        <p:attrNameLst>
                                          <p:attrName>ppt_h</p:attrName>
                                        </p:attrNameLst>
                                      </p:cBhvr>
                                      <p:tavLst>
                                        <p:tav tm="0">
                                          <p:val>
                                            <p:fltVal val="0"/>
                                          </p:val>
                                        </p:tav>
                                        <p:tav tm="100000">
                                          <p:val>
                                            <p:strVal val="#ppt_h"/>
                                          </p:val>
                                        </p:tav>
                                      </p:tavLst>
                                    </p:anim>
                                    <p:anim calcmode="lin" valueType="num">
                                      <p:cBhvr>
                                        <p:cTn id="78" dur="1000" fill="hold"/>
                                        <p:tgtEl>
                                          <p:spTgt spid="41"/>
                                        </p:tgtEl>
                                        <p:attrNameLst>
                                          <p:attrName>style.rotation</p:attrName>
                                        </p:attrNameLst>
                                      </p:cBhvr>
                                      <p:tavLst>
                                        <p:tav tm="0">
                                          <p:val>
                                            <p:fltVal val="360"/>
                                          </p:val>
                                        </p:tav>
                                        <p:tav tm="100000">
                                          <p:val>
                                            <p:fltVal val="0"/>
                                          </p:val>
                                        </p:tav>
                                      </p:tavLst>
                                    </p:anim>
                                    <p:animEffect transition="in" filter="fade">
                                      <p:cBhvr>
                                        <p:cTn id="79" dur="1000"/>
                                        <p:tgtEl>
                                          <p:spTgt spid="41"/>
                                        </p:tgtEl>
                                      </p:cBhvr>
                                    </p:animEffect>
                                  </p:childTnLst>
                                </p:cTn>
                              </p:par>
                            </p:childTnLst>
                          </p:cTn>
                        </p:par>
                        <p:par>
                          <p:cTn id="80" fill="hold">
                            <p:stCondLst>
                              <p:cond delay="11780"/>
                            </p:stCondLst>
                            <p:childTnLst>
                              <p:par>
                                <p:cTn id="81" presetID="49" presetClass="entr" presetSubtype="0" decel="100000" fill="hold" grpId="0" nodeType="after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p:cTn id="83" dur="1000" fill="hold"/>
                                        <p:tgtEl>
                                          <p:spTgt spid="33"/>
                                        </p:tgtEl>
                                        <p:attrNameLst>
                                          <p:attrName>ppt_w</p:attrName>
                                        </p:attrNameLst>
                                      </p:cBhvr>
                                      <p:tavLst>
                                        <p:tav tm="0">
                                          <p:val>
                                            <p:fltVal val="0"/>
                                          </p:val>
                                        </p:tav>
                                        <p:tav tm="100000">
                                          <p:val>
                                            <p:strVal val="#ppt_w"/>
                                          </p:val>
                                        </p:tav>
                                      </p:tavLst>
                                    </p:anim>
                                    <p:anim calcmode="lin" valueType="num">
                                      <p:cBhvr>
                                        <p:cTn id="84" dur="1000" fill="hold"/>
                                        <p:tgtEl>
                                          <p:spTgt spid="33"/>
                                        </p:tgtEl>
                                        <p:attrNameLst>
                                          <p:attrName>ppt_h</p:attrName>
                                        </p:attrNameLst>
                                      </p:cBhvr>
                                      <p:tavLst>
                                        <p:tav tm="0">
                                          <p:val>
                                            <p:fltVal val="0"/>
                                          </p:val>
                                        </p:tav>
                                        <p:tav tm="100000">
                                          <p:val>
                                            <p:strVal val="#ppt_h"/>
                                          </p:val>
                                        </p:tav>
                                      </p:tavLst>
                                    </p:anim>
                                    <p:anim calcmode="lin" valueType="num">
                                      <p:cBhvr>
                                        <p:cTn id="85" dur="1000" fill="hold"/>
                                        <p:tgtEl>
                                          <p:spTgt spid="33"/>
                                        </p:tgtEl>
                                        <p:attrNameLst>
                                          <p:attrName>style.rotation</p:attrName>
                                        </p:attrNameLst>
                                      </p:cBhvr>
                                      <p:tavLst>
                                        <p:tav tm="0">
                                          <p:val>
                                            <p:fltVal val="360"/>
                                          </p:val>
                                        </p:tav>
                                        <p:tav tm="100000">
                                          <p:val>
                                            <p:fltVal val="0"/>
                                          </p:val>
                                        </p:tav>
                                      </p:tavLst>
                                    </p:anim>
                                    <p:animEffect transition="in" filter="fade">
                                      <p:cBhvr>
                                        <p:cTn id="86" dur="1000"/>
                                        <p:tgtEl>
                                          <p:spTgt spid="33"/>
                                        </p:tgtEl>
                                      </p:cBhvr>
                                    </p:animEffect>
                                  </p:childTnLst>
                                </p:cTn>
                              </p:par>
                            </p:childTnLst>
                          </p:cTn>
                        </p:par>
                        <p:par>
                          <p:cTn id="87" fill="hold">
                            <p:stCondLst>
                              <p:cond delay="12780"/>
                            </p:stCondLst>
                            <p:childTnLst>
                              <p:par>
                                <p:cTn id="88" presetID="42"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1000"/>
                                        <p:tgtEl>
                                          <p:spTgt spid="29"/>
                                        </p:tgtEl>
                                      </p:cBhvr>
                                    </p:animEffect>
                                    <p:anim calcmode="lin" valueType="num">
                                      <p:cBhvr>
                                        <p:cTn id="91" dur="1000" fill="hold"/>
                                        <p:tgtEl>
                                          <p:spTgt spid="29"/>
                                        </p:tgtEl>
                                        <p:attrNameLst>
                                          <p:attrName>ppt_x</p:attrName>
                                        </p:attrNameLst>
                                      </p:cBhvr>
                                      <p:tavLst>
                                        <p:tav tm="0">
                                          <p:val>
                                            <p:strVal val="#ppt_x"/>
                                          </p:val>
                                        </p:tav>
                                        <p:tav tm="100000">
                                          <p:val>
                                            <p:strVal val="#ppt_x"/>
                                          </p:val>
                                        </p:tav>
                                      </p:tavLst>
                                    </p:anim>
                                    <p:anim calcmode="lin" valueType="num">
                                      <p:cBhvr>
                                        <p:cTn id="92" dur="1000" fill="hold"/>
                                        <p:tgtEl>
                                          <p:spTgt spid="29"/>
                                        </p:tgtEl>
                                        <p:attrNameLst>
                                          <p:attrName>ppt_y</p:attrName>
                                        </p:attrNameLst>
                                      </p:cBhvr>
                                      <p:tavLst>
                                        <p:tav tm="0">
                                          <p:val>
                                            <p:strVal val="#ppt_y+.1"/>
                                          </p:val>
                                        </p:tav>
                                        <p:tav tm="100000">
                                          <p:val>
                                            <p:strVal val="#ppt_y"/>
                                          </p:val>
                                        </p:tav>
                                      </p:tavLst>
                                    </p:anim>
                                  </p:childTnLst>
                                </p:cTn>
                              </p:par>
                            </p:childTnLst>
                          </p:cTn>
                        </p:par>
                        <p:par>
                          <p:cTn id="93" fill="hold">
                            <p:stCondLst>
                              <p:cond delay="13780"/>
                            </p:stCondLst>
                            <p:childTnLst>
                              <p:par>
                                <p:cTn id="94" presetID="42" presetClass="entr" presetSubtype="0"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1000"/>
                                        <p:tgtEl>
                                          <p:spTgt spid="32"/>
                                        </p:tgtEl>
                                      </p:cBhvr>
                                    </p:animEffect>
                                    <p:anim calcmode="lin" valueType="num">
                                      <p:cBhvr>
                                        <p:cTn id="97" dur="1000" fill="hold"/>
                                        <p:tgtEl>
                                          <p:spTgt spid="32"/>
                                        </p:tgtEl>
                                        <p:attrNameLst>
                                          <p:attrName>ppt_x</p:attrName>
                                        </p:attrNameLst>
                                      </p:cBhvr>
                                      <p:tavLst>
                                        <p:tav tm="0">
                                          <p:val>
                                            <p:strVal val="#ppt_x"/>
                                          </p:val>
                                        </p:tav>
                                        <p:tav tm="100000">
                                          <p:val>
                                            <p:strVal val="#ppt_x"/>
                                          </p:val>
                                        </p:tav>
                                      </p:tavLst>
                                    </p:anim>
                                    <p:anim calcmode="lin" valueType="num">
                                      <p:cBhvr>
                                        <p:cTn id="98" dur="1000" fill="hold"/>
                                        <p:tgtEl>
                                          <p:spTgt spid="32"/>
                                        </p:tgtEl>
                                        <p:attrNameLst>
                                          <p:attrName>ppt_y</p:attrName>
                                        </p:attrNameLst>
                                      </p:cBhvr>
                                      <p:tavLst>
                                        <p:tav tm="0">
                                          <p:val>
                                            <p:strVal val="#ppt_y+.1"/>
                                          </p:val>
                                        </p:tav>
                                        <p:tav tm="100000">
                                          <p:val>
                                            <p:strVal val="#ppt_y"/>
                                          </p:val>
                                        </p:tav>
                                      </p:tavLst>
                                    </p:anim>
                                  </p:childTnLst>
                                </p:cTn>
                              </p:par>
                            </p:childTnLst>
                          </p:cTn>
                        </p:par>
                        <p:par>
                          <p:cTn id="99" fill="hold">
                            <p:stCondLst>
                              <p:cond delay="14780"/>
                            </p:stCondLst>
                            <p:childTnLst>
                              <p:par>
                                <p:cTn id="100" presetID="42" presetClass="entr" presetSubtype="0"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fade">
                                      <p:cBhvr>
                                        <p:cTn id="102" dur="1000"/>
                                        <p:tgtEl>
                                          <p:spTgt spid="30"/>
                                        </p:tgtEl>
                                      </p:cBhvr>
                                    </p:animEffect>
                                    <p:anim calcmode="lin" valueType="num">
                                      <p:cBhvr>
                                        <p:cTn id="103" dur="1000" fill="hold"/>
                                        <p:tgtEl>
                                          <p:spTgt spid="30"/>
                                        </p:tgtEl>
                                        <p:attrNameLst>
                                          <p:attrName>ppt_x</p:attrName>
                                        </p:attrNameLst>
                                      </p:cBhvr>
                                      <p:tavLst>
                                        <p:tav tm="0">
                                          <p:val>
                                            <p:strVal val="#ppt_x"/>
                                          </p:val>
                                        </p:tav>
                                        <p:tav tm="100000">
                                          <p:val>
                                            <p:strVal val="#ppt_x"/>
                                          </p:val>
                                        </p:tav>
                                      </p:tavLst>
                                    </p:anim>
                                    <p:anim calcmode="lin" valueType="num">
                                      <p:cBhvr>
                                        <p:cTn id="10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animBg="1"/>
      <p:bldP spid="26" grpId="0"/>
      <p:bldP spid="27" grpId="0"/>
      <p:bldP spid="28" grpId="0" animBg="1"/>
      <p:bldP spid="29" grpId="0"/>
      <p:bldP spid="30" grpId="0"/>
      <p:bldP spid="31" grpId="0" animBg="1"/>
      <p:bldP spid="32" grpId="0"/>
      <p:bldP spid="33" grpId="0" animBg="1"/>
      <p:bldP spid="34" grpId="0"/>
      <p:bldP spid="35" grpId="0"/>
      <p:bldP spid="40" grpId="0" animBg="1"/>
      <p:bldP spid="4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9" name="WordArt 5"/>
          <p:cNvSpPr>
            <a:spLocks noChangeArrowheads="1" noChangeShapeType="1" noTextEdit="1"/>
          </p:cNvSpPr>
          <p:nvPr/>
        </p:nvSpPr>
        <p:spPr bwMode="auto">
          <a:xfrm>
            <a:off x="2124075" y="1052513"/>
            <a:ext cx="4392613" cy="17272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tr-TR"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a:rPr>
              <a:t>KONU BİTTİ</a:t>
            </a:r>
          </a:p>
        </p:txBody>
      </p:sp>
      <p:sp>
        <p:nvSpPr>
          <p:cNvPr id="10" name="Text Box 6"/>
          <p:cNvSpPr txBox="1">
            <a:spLocks noChangeArrowheads="1"/>
          </p:cNvSpPr>
          <p:nvPr/>
        </p:nvSpPr>
        <p:spPr bwMode="auto">
          <a:xfrm>
            <a:off x="1619250" y="5661025"/>
            <a:ext cx="5761038"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3200" b="1" dirty="0">
                <a:solidFill>
                  <a:srgbClr val="00CC99">
                    <a:lumMod val="60000"/>
                    <a:lumOff val="40000"/>
                  </a:srgbClr>
                </a:solidFill>
                <a:latin typeface="Times New Roman" pitchFamily="18" charset="0"/>
              </a:rPr>
              <a:t>Konu testi için tıklayın!</a:t>
            </a:r>
          </a:p>
        </p:txBody>
      </p:sp>
      <p:pic>
        <p:nvPicPr>
          <p:cNvPr id="11" name="Picture 8" descr="bb3">
            <a:hlinkClick r:id="rId2" action="ppaction://hlinksldjump"/>
          </p:cNvPr>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61263" y="5661025"/>
            <a:ext cx="1403350" cy="779463"/>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9" descr="kurbağa"/>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059113" y="3408363"/>
            <a:ext cx="2808287" cy="1676400"/>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AutoShape 12">
            <a:hlinkClick r:id="rId5" action="ppaction://hlinksldjump"/>
          </p:cNvPr>
          <p:cNvSpPr>
            <a:spLocks noChangeArrowheads="1"/>
          </p:cNvSpPr>
          <p:nvPr/>
        </p:nvSpPr>
        <p:spPr bwMode="auto">
          <a:xfrm rot="5400000">
            <a:off x="309562" y="5918201"/>
            <a:ext cx="836613" cy="665162"/>
          </a:xfrm>
          <a:custGeom>
            <a:avLst/>
            <a:gdLst>
              <a:gd name="T0" fmla="*/ 9250 w 21600"/>
              <a:gd name="T1" fmla="*/ 0 h 21600"/>
              <a:gd name="T2" fmla="*/ 3055 w 21600"/>
              <a:gd name="T3" fmla="*/ 21600 h 21600"/>
              <a:gd name="T4" fmla="*/ 9725 w 21600"/>
              <a:gd name="T5" fmla="*/ 8310 h 21600"/>
              <a:gd name="T6" fmla="*/ 15662 w 21600"/>
              <a:gd name="T7" fmla="*/ 14285 h 21600"/>
              <a:gd name="T8" fmla="*/ 21600 w 21600"/>
              <a:gd name="T9" fmla="*/ 8310 h 21600"/>
              <a:gd name="T10" fmla="*/ 17694720 60000 65536"/>
              <a:gd name="T11" fmla="*/ 5898240 60000 65536"/>
              <a:gd name="T12" fmla="*/ 5898240 60000 65536"/>
              <a:gd name="T13" fmla="*/ 5898240 60000 65536"/>
              <a:gd name="T14" fmla="*/ 0 60000 65536"/>
              <a:gd name="T15" fmla="*/ 0 w 21600"/>
              <a:gd name="T16" fmla="*/ 8310 h 21600"/>
              <a:gd name="T17" fmla="*/ 611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15662" y="14285"/>
                </a:moveTo>
                <a:lnTo>
                  <a:pt x="21600" y="8310"/>
                </a:lnTo>
                <a:lnTo>
                  <a:pt x="18630" y="8310"/>
                </a:lnTo>
                <a:cubicBezTo>
                  <a:pt x="18630" y="3721"/>
                  <a:pt x="14430" y="0"/>
                  <a:pt x="9250" y="0"/>
                </a:cubicBezTo>
                <a:cubicBezTo>
                  <a:pt x="4141" y="0"/>
                  <a:pt x="0" y="3799"/>
                  <a:pt x="0" y="8485"/>
                </a:cubicBezTo>
                <a:lnTo>
                  <a:pt x="0" y="21600"/>
                </a:lnTo>
                <a:lnTo>
                  <a:pt x="6110" y="21600"/>
                </a:lnTo>
                <a:lnTo>
                  <a:pt x="6110" y="8310"/>
                </a:lnTo>
                <a:cubicBezTo>
                  <a:pt x="6110" y="6947"/>
                  <a:pt x="7362" y="5842"/>
                  <a:pt x="8907" y="5842"/>
                </a:cubicBezTo>
                <a:lnTo>
                  <a:pt x="9725" y="5842"/>
                </a:lnTo>
                <a:cubicBezTo>
                  <a:pt x="11269" y="5842"/>
                  <a:pt x="12520" y="6947"/>
                  <a:pt x="12520" y="8310"/>
                </a:cubicBezTo>
                <a:lnTo>
                  <a:pt x="9725" y="8310"/>
                </a:lnTo>
                <a:close/>
              </a:path>
            </a:pathLst>
          </a:custGeom>
          <a:solidFill>
            <a:srgbClr val="CC3300"/>
          </a:solid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Tree>
    <p:extLst>
      <p:ext uri="{BB962C8B-B14F-4D97-AF65-F5344CB8AC3E}">
        <p14:creationId xmlns:p14="http://schemas.microsoft.com/office/powerpoint/2010/main" xmlns="" val="866237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1000"/>
                                        <p:tgtEl>
                                          <p:spTgt spid="9"/>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35"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2000"/>
                                        <p:tgtEl>
                                          <p:spTgt spid="10"/>
                                        </p:tgtEl>
                                      </p:cBhvr>
                                    </p:animEffect>
                                    <p:anim calcmode="lin" valueType="num">
                                      <p:cBhvr>
                                        <p:cTn id="17" dur="2000" fill="hold"/>
                                        <p:tgtEl>
                                          <p:spTgt spid="10"/>
                                        </p:tgtEl>
                                        <p:attrNameLst>
                                          <p:attrName>style.rotation</p:attrName>
                                        </p:attrNameLst>
                                      </p:cBhvr>
                                      <p:tavLst>
                                        <p:tav tm="0">
                                          <p:val>
                                            <p:fltVal val="720"/>
                                          </p:val>
                                        </p:tav>
                                        <p:tav tm="100000">
                                          <p:val>
                                            <p:fltVal val="0"/>
                                          </p:val>
                                        </p:tav>
                                      </p:tavLst>
                                    </p:anim>
                                    <p:anim calcmode="lin" valueType="num">
                                      <p:cBhvr>
                                        <p:cTn id="18" dur="2000" fill="hold"/>
                                        <p:tgtEl>
                                          <p:spTgt spid="10"/>
                                        </p:tgtEl>
                                        <p:attrNameLst>
                                          <p:attrName>ppt_h</p:attrName>
                                        </p:attrNameLst>
                                      </p:cBhvr>
                                      <p:tavLst>
                                        <p:tav tm="0">
                                          <p:val>
                                            <p:fltVal val="0"/>
                                          </p:val>
                                        </p:tav>
                                        <p:tav tm="100000">
                                          <p:val>
                                            <p:strVal val="#ppt_h"/>
                                          </p:val>
                                        </p:tav>
                                      </p:tavLst>
                                    </p:anim>
                                    <p:anim calcmode="lin" valueType="num">
                                      <p:cBhvr>
                                        <p:cTn id="19" dur="2000" fill="hold"/>
                                        <p:tgtEl>
                                          <p:spTgt spid="10"/>
                                        </p:tgtEl>
                                        <p:attrNameLst>
                                          <p:attrName>ppt_w</p:attrName>
                                        </p:attrNameLst>
                                      </p:cBhvr>
                                      <p:tavLst>
                                        <p:tav tm="0">
                                          <p:val>
                                            <p:fltVal val="0"/>
                                          </p:val>
                                        </p:tav>
                                        <p:tav tm="100000">
                                          <p:val>
                                            <p:strVal val="#ppt_w"/>
                                          </p:val>
                                        </p:tav>
                                      </p:tavLst>
                                    </p:anim>
                                  </p:childTnLst>
                                </p:cTn>
                              </p:par>
                              <p:par>
                                <p:cTn id="20" presetID="29"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ppt_x</p:attrName>
                                        </p:attrNameLst>
                                      </p:cBhvr>
                                      <p:tavLst>
                                        <p:tav tm="0">
                                          <p:val>
                                            <p:strVal val="#ppt_x-.2"/>
                                          </p:val>
                                        </p:tav>
                                        <p:tav tm="100000">
                                          <p:val>
                                            <p:strVal val="#ppt_x"/>
                                          </p:val>
                                        </p:tav>
                                      </p:tavLst>
                                    </p:anim>
                                    <p:anim calcmode="lin" valueType="num">
                                      <p:cBhvr>
                                        <p:cTn id="23"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1"/>
                                        </p:tgtEl>
                                      </p:cBhvr>
                                    </p:animEffect>
                                  </p:childTnLst>
                                </p:cTn>
                              </p:par>
                              <p:par>
                                <p:cTn id="25" presetID="29"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ppt_x</p:attrName>
                                        </p:attrNameLst>
                                      </p:cBhvr>
                                      <p:tavLst>
                                        <p:tav tm="0">
                                          <p:val>
                                            <p:strVal val="#ppt_x-.2"/>
                                          </p:val>
                                        </p:tav>
                                        <p:tav tm="100000">
                                          <p:val>
                                            <p:strVal val="#ppt_x"/>
                                          </p:val>
                                        </p:tav>
                                      </p:tavLst>
                                    </p:anim>
                                    <p:anim calcmode="lin" valueType="num">
                                      <p:cBhvr>
                                        <p:cTn id="2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29" name="Rectangle 4"/>
          <p:cNvSpPr txBox="1">
            <a:spLocks noChangeArrowheads="1"/>
          </p:cNvSpPr>
          <p:nvPr/>
        </p:nvSpPr>
        <p:spPr bwMode="auto">
          <a:xfrm>
            <a:off x="611188" y="549275"/>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r>
              <a:rPr lang="tr-TR" b="1" kern="0" smtClean="0">
                <a:solidFill>
                  <a:srgbClr val="D60093"/>
                </a:solidFill>
                <a:latin typeface="Comic Sans MS" pitchFamily="66" charset="0"/>
              </a:rPr>
              <a:t>KONU TESTİ</a:t>
            </a:r>
            <a:endParaRPr lang="tr-TR" b="1" kern="0">
              <a:solidFill>
                <a:srgbClr val="D60093"/>
              </a:solidFill>
              <a:latin typeface="Comic Sans MS" pitchFamily="66" charset="0"/>
            </a:endParaRPr>
          </a:p>
        </p:txBody>
      </p:sp>
      <p:sp>
        <p:nvSpPr>
          <p:cNvPr id="30" name="Text Box 5"/>
          <p:cNvSpPr txBox="1">
            <a:spLocks noChangeArrowheads="1"/>
          </p:cNvSpPr>
          <p:nvPr/>
        </p:nvSpPr>
        <p:spPr bwMode="auto">
          <a:xfrm>
            <a:off x="395288" y="2060575"/>
            <a:ext cx="8208962"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defRPr sz="2400">
                <a:solidFill>
                  <a:schemeClr val="tx1"/>
                </a:solidFill>
                <a:latin typeface="Times New Roman" pitchFamily="18" charset="0"/>
              </a:defRPr>
            </a:lvl1pPr>
            <a:lvl2pPr marL="1085850" indent="-457200" algn="l">
              <a:defRPr sz="2400">
                <a:solidFill>
                  <a:schemeClr val="tx1"/>
                </a:solidFill>
                <a:latin typeface="Times New Roman" pitchFamily="18" charset="0"/>
              </a:defRPr>
            </a:lvl2pPr>
            <a:lvl3pPr marL="1722438" indent="-457200" algn="l">
              <a:defRPr sz="2400">
                <a:solidFill>
                  <a:schemeClr val="tx1"/>
                </a:solidFill>
                <a:latin typeface="Times New Roman" pitchFamily="18" charset="0"/>
              </a:defRPr>
            </a:lvl3pPr>
            <a:lvl4pPr marL="2359025" indent="-457200" algn="l">
              <a:defRPr sz="2400">
                <a:solidFill>
                  <a:schemeClr val="tx1"/>
                </a:solidFill>
                <a:latin typeface="Times New Roman" pitchFamily="18" charset="0"/>
              </a:defRPr>
            </a:lvl4pPr>
            <a:lvl5pPr marL="2995613" indent="-457200" algn="l">
              <a:defRPr sz="2400">
                <a:solidFill>
                  <a:schemeClr val="tx1"/>
                </a:solidFill>
                <a:latin typeface="Times New Roman" pitchFamily="18" charset="0"/>
              </a:defRPr>
            </a:lvl5pPr>
            <a:lvl6pPr marL="3452813" indent="-457200" fontAlgn="base">
              <a:spcBef>
                <a:spcPct val="0"/>
              </a:spcBef>
              <a:spcAft>
                <a:spcPct val="0"/>
              </a:spcAft>
              <a:defRPr sz="2400">
                <a:solidFill>
                  <a:schemeClr val="tx1"/>
                </a:solidFill>
                <a:latin typeface="Times New Roman" pitchFamily="18" charset="0"/>
              </a:defRPr>
            </a:lvl6pPr>
            <a:lvl7pPr marL="3910013" indent="-457200" fontAlgn="base">
              <a:spcBef>
                <a:spcPct val="0"/>
              </a:spcBef>
              <a:spcAft>
                <a:spcPct val="0"/>
              </a:spcAft>
              <a:defRPr sz="2400">
                <a:solidFill>
                  <a:schemeClr val="tx1"/>
                </a:solidFill>
                <a:latin typeface="Times New Roman" pitchFamily="18" charset="0"/>
              </a:defRPr>
            </a:lvl7pPr>
            <a:lvl8pPr marL="4367213" indent="-457200" fontAlgn="base">
              <a:spcBef>
                <a:spcPct val="0"/>
              </a:spcBef>
              <a:spcAft>
                <a:spcPct val="0"/>
              </a:spcAft>
              <a:defRPr sz="2400">
                <a:solidFill>
                  <a:schemeClr val="tx1"/>
                </a:solidFill>
                <a:latin typeface="Times New Roman" pitchFamily="18" charset="0"/>
              </a:defRPr>
            </a:lvl8pPr>
            <a:lvl9pPr marL="4824413" indent="-457200" fontAlgn="base">
              <a:spcBef>
                <a:spcPct val="0"/>
              </a:spcBef>
              <a:spcAft>
                <a:spcPct val="0"/>
              </a:spcAft>
              <a:defRPr sz="2400">
                <a:solidFill>
                  <a:schemeClr val="tx1"/>
                </a:solidFill>
                <a:latin typeface="Times New Roman" pitchFamily="18" charset="0"/>
              </a:defRPr>
            </a:lvl9pPr>
          </a:lstStyle>
          <a:p>
            <a:pPr marL="0" marR="0" lvl="0" indent="0" algn="l" defTabSz="914400" eaLnBrk="1" fontAlgn="base" latinLnBrk="0" hangingPunct="1">
              <a:lnSpc>
                <a:spcPct val="100000"/>
              </a:lnSpc>
              <a:spcBef>
                <a:spcPct val="50000"/>
              </a:spcBef>
              <a:spcAft>
                <a:spcPct val="0"/>
              </a:spcAft>
              <a:buClrTx/>
              <a:buSzTx/>
              <a:buFontTx/>
              <a:buNone/>
              <a:tabLst/>
              <a:defRPr/>
            </a:pPr>
            <a:r>
              <a:rPr kumimoji="0" lang="tr-TR" sz="2800" b="1" i="0" u="none" strike="noStrike" kern="0" cap="none" spc="0" normalizeH="0" baseline="0" noProof="0" dirty="0" smtClean="0">
                <a:ln>
                  <a:noFill/>
                </a:ln>
                <a:solidFill>
                  <a:srgbClr val="FF0000"/>
                </a:solidFill>
                <a:effectLst/>
                <a:uLnTx/>
                <a:uFillTx/>
                <a:latin typeface="Times New Roman" pitchFamily="18" charset="0"/>
              </a:rPr>
              <a:t>1)</a:t>
            </a:r>
            <a:r>
              <a:rPr kumimoji="0" lang="tr-TR" sz="2800" b="1" i="0" u="none" strike="noStrike" kern="0" cap="none" spc="0" normalizeH="0" baseline="0" noProof="0" dirty="0" smtClean="0">
                <a:ln>
                  <a:noFill/>
                </a:ln>
                <a:solidFill>
                  <a:srgbClr val="000000"/>
                </a:solidFill>
                <a:effectLst/>
                <a:uLnTx/>
                <a:uFillTx/>
                <a:latin typeface="Times New Roman" pitchFamily="18" charset="0"/>
              </a:rPr>
              <a:t> </a:t>
            </a: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Aşağıdaki </a:t>
            </a:r>
            <a:r>
              <a:rPr kumimoji="0" lang="tr-TR" sz="2800" b="1" i="0" u="none" strike="noStrike" kern="0" cap="none" spc="0" normalizeH="0" baseline="0" noProof="0" dirty="0" err="1" smtClean="0">
                <a:ln>
                  <a:noFill/>
                </a:ln>
                <a:solidFill>
                  <a:srgbClr val="00CC99">
                    <a:lumMod val="60000"/>
                    <a:lumOff val="40000"/>
                  </a:srgbClr>
                </a:solidFill>
                <a:effectLst/>
                <a:uLnTx/>
                <a:uFillTx/>
                <a:latin typeface="Times New Roman" pitchFamily="18" charset="0"/>
              </a:rPr>
              <a:t>venn</a:t>
            </a: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şemasına göre, hangisi yanlıştır?</a:t>
            </a:r>
          </a:p>
        </p:txBody>
      </p:sp>
      <p:sp>
        <p:nvSpPr>
          <p:cNvPr id="31" name="Text Box 12"/>
          <p:cNvSpPr txBox="1">
            <a:spLocks noChangeArrowheads="1"/>
          </p:cNvSpPr>
          <p:nvPr/>
        </p:nvSpPr>
        <p:spPr bwMode="auto">
          <a:xfrm>
            <a:off x="4140200" y="2997200"/>
            <a:ext cx="576263"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A</a:t>
            </a:r>
          </a:p>
        </p:txBody>
      </p:sp>
      <p:sp>
        <p:nvSpPr>
          <p:cNvPr id="32" name="Oval 7"/>
          <p:cNvSpPr>
            <a:spLocks noChangeArrowheads="1"/>
          </p:cNvSpPr>
          <p:nvPr/>
        </p:nvSpPr>
        <p:spPr bwMode="auto">
          <a:xfrm>
            <a:off x="4067175" y="3213100"/>
            <a:ext cx="3889375" cy="2519363"/>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33" name="Oval 8"/>
          <p:cNvSpPr>
            <a:spLocks noChangeArrowheads="1"/>
          </p:cNvSpPr>
          <p:nvPr/>
        </p:nvSpPr>
        <p:spPr bwMode="auto">
          <a:xfrm>
            <a:off x="5724525" y="3644900"/>
            <a:ext cx="1871663" cy="1657350"/>
          </a:xfrm>
          <a:prstGeom prst="ellipse">
            <a:avLst/>
          </a:prstGeom>
          <a:solidFill>
            <a:srgbClr val="FF9933"/>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34" name="Text Box 10"/>
          <p:cNvSpPr txBox="1">
            <a:spLocks noChangeArrowheads="1"/>
          </p:cNvSpPr>
          <p:nvPr/>
        </p:nvSpPr>
        <p:spPr bwMode="auto">
          <a:xfrm>
            <a:off x="5508625" y="3500438"/>
            <a:ext cx="36036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400" b="1">
                <a:solidFill>
                  <a:srgbClr val="000000"/>
                </a:solidFill>
                <a:latin typeface="Times New Roman" pitchFamily="18" charset="0"/>
              </a:rPr>
              <a:t>B</a:t>
            </a:r>
          </a:p>
        </p:txBody>
      </p:sp>
      <p:sp>
        <p:nvSpPr>
          <p:cNvPr id="35" name="Text Box 11"/>
          <p:cNvSpPr txBox="1">
            <a:spLocks noChangeArrowheads="1"/>
          </p:cNvSpPr>
          <p:nvPr/>
        </p:nvSpPr>
        <p:spPr bwMode="auto">
          <a:xfrm>
            <a:off x="4643438" y="4221163"/>
            <a:ext cx="576262"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800" b="1">
                <a:solidFill>
                  <a:srgbClr val="000000"/>
                </a:solidFill>
                <a:latin typeface="Times New Roman" pitchFamily="18" charset="0"/>
              </a:rPr>
              <a:t>8</a:t>
            </a:r>
          </a:p>
        </p:txBody>
      </p:sp>
      <p:sp>
        <p:nvSpPr>
          <p:cNvPr id="36" name="Text Box 13"/>
          <p:cNvSpPr txBox="1">
            <a:spLocks noChangeArrowheads="1"/>
          </p:cNvSpPr>
          <p:nvPr/>
        </p:nvSpPr>
        <p:spPr bwMode="auto">
          <a:xfrm>
            <a:off x="6011863" y="4076700"/>
            <a:ext cx="504825"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buFontTx/>
              <a:buChar char="•"/>
            </a:pPr>
            <a:r>
              <a:rPr lang="tr-TR" sz="2800" b="1">
                <a:solidFill>
                  <a:srgbClr val="000000"/>
                </a:solidFill>
                <a:latin typeface="Times New Roman" pitchFamily="18" charset="0"/>
              </a:rPr>
              <a:t>g</a:t>
            </a:r>
          </a:p>
        </p:txBody>
      </p:sp>
      <p:sp>
        <p:nvSpPr>
          <p:cNvPr id="37" name="Text Box 14"/>
          <p:cNvSpPr txBox="1">
            <a:spLocks noChangeArrowheads="1"/>
          </p:cNvSpPr>
          <p:nvPr/>
        </p:nvSpPr>
        <p:spPr bwMode="auto">
          <a:xfrm>
            <a:off x="6804025" y="3860800"/>
            <a:ext cx="504825"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buFontTx/>
              <a:buChar char="•"/>
            </a:pPr>
            <a:r>
              <a:rPr lang="tr-TR" sz="2800" b="1">
                <a:solidFill>
                  <a:srgbClr val="000000"/>
                </a:solidFill>
                <a:latin typeface="Times New Roman" pitchFamily="18" charset="0"/>
              </a:rPr>
              <a:t>v</a:t>
            </a:r>
          </a:p>
        </p:txBody>
      </p:sp>
      <p:sp>
        <p:nvSpPr>
          <p:cNvPr id="38" name="Text Box 15"/>
          <p:cNvSpPr txBox="1">
            <a:spLocks noChangeArrowheads="1"/>
          </p:cNvSpPr>
          <p:nvPr/>
        </p:nvSpPr>
        <p:spPr bwMode="auto">
          <a:xfrm>
            <a:off x="6516688" y="4581525"/>
            <a:ext cx="504825"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buFontTx/>
              <a:buChar char="•"/>
            </a:pPr>
            <a:r>
              <a:rPr lang="tr-TR" sz="2800" b="1">
                <a:solidFill>
                  <a:srgbClr val="000000"/>
                </a:solidFill>
                <a:latin typeface="Times New Roman" pitchFamily="18" charset="0"/>
              </a:rPr>
              <a:t>b</a:t>
            </a:r>
          </a:p>
        </p:txBody>
      </p:sp>
      <p:sp>
        <p:nvSpPr>
          <p:cNvPr id="39" name="Text Box 18"/>
          <p:cNvSpPr txBox="1">
            <a:spLocks noChangeArrowheads="1"/>
          </p:cNvSpPr>
          <p:nvPr/>
        </p:nvSpPr>
        <p:spPr bwMode="auto">
          <a:xfrm>
            <a:off x="900113" y="2852738"/>
            <a:ext cx="1944687" cy="24431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457200" indent="-457200" algn="l">
              <a:defRPr sz="2400">
                <a:solidFill>
                  <a:schemeClr val="tx1"/>
                </a:solidFill>
                <a:latin typeface="Times New Roman" pitchFamily="18" charset="0"/>
              </a:defRPr>
            </a:lvl1pPr>
            <a:lvl2pPr marL="914400" indent="-457200" algn="l">
              <a:defRPr sz="2400">
                <a:solidFill>
                  <a:schemeClr val="tx1"/>
                </a:solidFill>
                <a:latin typeface="Times New Roman" pitchFamily="18" charset="0"/>
              </a:defRPr>
            </a:lvl2pPr>
            <a:lvl3pPr marL="1371600" indent="-457200" algn="l">
              <a:defRPr sz="2400">
                <a:solidFill>
                  <a:schemeClr val="tx1"/>
                </a:solidFill>
                <a:latin typeface="Times New Roman" pitchFamily="18" charset="0"/>
              </a:defRPr>
            </a:lvl3pPr>
            <a:lvl4pPr marL="1828800" indent="-457200" algn="l">
              <a:defRPr sz="2400">
                <a:solidFill>
                  <a:schemeClr val="tx1"/>
                </a:solidFill>
                <a:latin typeface="Times New Roman" pitchFamily="18" charset="0"/>
              </a:defRPr>
            </a:lvl4pPr>
            <a:lvl5pPr marL="2286000" indent="-457200" algn="l">
              <a:defRPr sz="2400">
                <a:solidFill>
                  <a:schemeClr val="tx1"/>
                </a:solidFill>
                <a:latin typeface="Times New Roman" pitchFamily="18" charset="0"/>
              </a:defRPr>
            </a:lvl5pPr>
            <a:lvl6pPr marL="2743200" indent="-457200" fontAlgn="base">
              <a:spcBef>
                <a:spcPct val="0"/>
              </a:spcBef>
              <a:spcAft>
                <a:spcPct val="0"/>
              </a:spcAft>
              <a:defRPr sz="2400">
                <a:solidFill>
                  <a:schemeClr val="tx1"/>
                </a:solidFill>
                <a:latin typeface="Times New Roman" pitchFamily="18" charset="0"/>
              </a:defRPr>
            </a:lvl6pPr>
            <a:lvl7pPr marL="3200400" indent="-457200" fontAlgn="base">
              <a:spcBef>
                <a:spcPct val="0"/>
              </a:spcBef>
              <a:spcAft>
                <a:spcPct val="0"/>
              </a:spcAft>
              <a:defRPr sz="2400">
                <a:solidFill>
                  <a:schemeClr val="tx1"/>
                </a:solidFill>
                <a:latin typeface="Times New Roman" pitchFamily="18" charset="0"/>
              </a:defRPr>
            </a:lvl7pPr>
            <a:lvl8pPr marL="3657600" indent="-457200" fontAlgn="base">
              <a:spcBef>
                <a:spcPct val="0"/>
              </a:spcBef>
              <a:spcAft>
                <a:spcPct val="0"/>
              </a:spcAft>
              <a:defRPr sz="2400">
                <a:solidFill>
                  <a:schemeClr val="tx1"/>
                </a:solidFill>
                <a:latin typeface="Times New Roman" pitchFamily="18" charset="0"/>
              </a:defRPr>
            </a:lvl8pPr>
            <a:lvl9pPr marL="4114800" indent="-457200" fontAlgn="base">
              <a:spcBef>
                <a:spcPct val="0"/>
              </a:spcBef>
              <a:spcAft>
                <a:spcPct val="0"/>
              </a:spcAft>
              <a:defRPr sz="2400">
                <a:solidFill>
                  <a:schemeClr val="tx1"/>
                </a:solidFill>
                <a:latin typeface="Times New Roman" pitchFamily="18" charset="0"/>
              </a:defRPr>
            </a:lvl9pPr>
          </a:lstStyle>
          <a:p>
            <a:pPr marL="457200" marR="0" lvl="0" indent="-457200" algn="l" defTabSz="914400" eaLnBrk="1" fontAlgn="base" latinLnBrk="0" hangingPunct="1">
              <a:lnSpc>
                <a:spcPct val="100000"/>
              </a:lnSpc>
              <a:spcBef>
                <a:spcPct val="50000"/>
              </a:spcBef>
              <a:spcAft>
                <a:spcPct val="0"/>
              </a:spcAft>
              <a:buClrTx/>
              <a:buSzTx/>
              <a:buFontTx/>
              <a:buAutoNum type="alphaLcParenR"/>
              <a:tabLst/>
              <a:defRPr/>
            </a:pP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B    A</a:t>
            </a:r>
          </a:p>
          <a:p>
            <a:pPr marL="457200" marR="0" lvl="0" indent="-457200" algn="l" defTabSz="914400" eaLnBrk="1" fontAlgn="base" latinLnBrk="0" hangingPunct="1">
              <a:lnSpc>
                <a:spcPct val="100000"/>
              </a:lnSpc>
              <a:spcBef>
                <a:spcPct val="50000"/>
              </a:spcBef>
              <a:spcAft>
                <a:spcPct val="0"/>
              </a:spcAft>
              <a:buClrTx/>
              <a:buSzTx/>
              <a:buFontTx/>
              <a:buAutoNum type="alphaLcParenR"/>
              <a:tabLst/>
              <a:defRPr/>
            </a:pP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    B</a:t>
            </a:r>
          </a:p>
          <a:p>
            <a:pPr marL="457200" marR="0" lvl="0" indent="-457200" algn="l" defTabSz="914400" eaLnBrk="1" fontAlgn="base" latinLnBrk="0" hangingPunct="1">
              <a:lnSpc>
                <a:spcPct val="100000"/>
              </a:lnSpc>
              <a:spcBef>
                <a:spcPct val="50000"/>
              </a:spcBef>
              <a:spcAft>
                <a:spcPct val="0"/>
              </a:spcAft>
              <a:buClrTx/>
              <a:buSzTx/>
              <a:buFontTx/>
              <a:buAutoNum type="alphaLcParenR"/>
              <a:tabLst/>
              <a:defRPr/>
            </a:pP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    B</a:t>
            </a:r>
          </a:p>
          <a:p>
            <a:pPr marL="457200" marR="0" lvl="0" indent="-457200" algn="l" defTabSz="914400" eaLnBrk="1" fontAlgn="base" latinLnBrk="0" hangingPunct="1">
              <a:lnSpc>
                <a:spcPct val="100000"/>
              </a:lnSpc>
              <a:spcBef>
                <a:spcPct val="50000"/>
              </a:spcBef>
              <a:spcAft>
                <a:spcPct val="0"/>
              </a:spcAft>
              <a:buClrTx/>
              <a:buSzTx/>
              <a:buFontTx/>
              <a:buAutoNum type="alphaLcParenR"/>
              <a:tabLst/>
              <a:defRPr/>
            </a:pP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    B</a:t>
            </a:r>
          </a:p>
        </p:txBody>
      </p:sp>
      <p:grpSp>
        <p:nvGrpSpPr>
          <p:cNvPr id="40" name="Group 19"/>
          <p:cNvGrpSpPr>
            <a:grpSpLocks/>
          </p:cNvGrpSpPr>
          <p:nvPr/>
        </p:nvGrpSpPr>
        <p:grpSpPr bwMode="auto">
          <a:xfrm>
            <a:off x="1692275" y="4221163"/>
            <a:ext cx="457200" cy="371475"/>
            <a:chOff x="1610" y="3929"/>
            <a:chExt cx="288" cy="234"/>
          </a:xfrm>
        </p:grpSpPr>
        <p:sp>
          <p:nvSpPr>
            <p:cNvPr id="41" name="Text Box 20"/>
            <p:cNvSpPr txBox="1">
              <a:spLocks noChangeArrowheads="1"/>
            </p:cNvSpPr>
            <p:nvPr/>
          </p:nvSpPr>
          <p:spPr bwMode="auto">
            <a:xfrm rot="16200000">
              <a:off x="1637" y="3902"/>
              <a:ext cx="234" cy="288"/>
            </a:xfrm>
            <a:prstGeom prst="rect">
              <a:avLst/>
            </a:prstGeom>
            <a:noFill/>
            <a:ln w="9525">
              <a:solidFill>
                <a:srgbClr val="0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smtClean="0">
                  <a:ln>
                    <a:noFill/>
                  </a:ln>
                  <a:solidFill>
                    <a:srgbClr val="00CC99">
                      <a:lumMod val="60000"/>
                      <a:lumOff val="40000"/>
                    </a:srgbClr>
                  </a:solidFill>
                  <a:effectLst/>
                  <a:uLnTx/>
                  <a:uFillTx/>
                  <a:latin typeface="Times New Roman" pitchFamily="18" charset="0"/>
                </a:rPr>
                <a:t>∩</a:t>
              </a:r>
            </a:p>
          </p:txBody>
        </p:sp>
        <p:sp>
          <p:nvSpPr>
            <p:cNvPr id="42" name="Line 21"/>
            <p:cNvSpPr>
              <a:spLocks noChangeShapeType="1"/>
            </p:cNvSpPr>
            <p:nvPr/>
          </p:nvSpPr>
          <p:spPr bwMode="auto">
            <a:xfrm flipH="1">
              <a:off x="1701" y="3929"/>
              <a:ext cx="90" cy="227"/>
            </a:xfrm>
            <a:prstGeom prst="line">
              <a:avLst/>
            </a:prstGeom>
            <a:noFill/>
            <a:ln w="9525">
              <a:solidFill>
                <a:srgbClr val="00CC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CC99">
                    <a:lumMod val="60000"/>
                    <a:lumOff val="40000"/>
                  </a:srgbClr>
                </a:solidFill>
                <a:effectLst/>
                <a:uLnTx/>
                <a:uFillTx/>
                <a:latin typeface="Times New Roman" pitchFamily="18" charset="0"/>
              </a:endParaRPr>
            </a:p>
          </p:txBody>
        </p:sp>
      </p:grpSp>
      <p:sp>
        <p:nvSpPr>
          <p:cNvPr id="43" name="Text Box 22"/>
          <p:cNvSpPr txBox="1">
            <a:spLocks noChangeArrowheads="1"/>
          </p:cNvSpPr>
          <p:nvPr/>
        </p:nvSpPr>
        <p:spPr bwMode="auto">
          <a:xfrm rot="16200000">
            <a:off x="1662112" y="2882901"/>
            <a:ext cx="3714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a:solidFill>
                  <a:srgbClr val="00CC99">
                    <a:lumMod val="60000"/>
                    <a:lumOff val="40000"/>
                  </a:srgbClr>
                </a:solidFill>
                <a:latin typeface="Times New Roman" pitchFamily="18" charset="0"/>
              </a:rPr>
              <a:t>∩</a:t>
            </a:r>
          </a:p>
        </p:txBody>
      </p:sp>
      <p:sp>
        <p:nvSpPr>
          <p:cNvPr id="44" name="Text Box 23"/>
          <p:cNvSpPr txBox="1">
            <a:spLocks noChangeArrowheads="1"/>
          </p:cNvSpPr>
          <p:nvPr/>
        </p:nvSpPr>
        <p:spPr bwMode="auto">
          <a:xfrm rot="5400000">
            <a:off x="1735137" y="3530601"/>
            <a:ext cx="3714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a:solidFill>
                  <a:srgbClr val="00CC99">
                    <a:lumMod val="60000"/>
                    <a:lumOff val="40000"/>
                  </a:srgbClr>
                </a:solidFill>
                <a:latin typeface="Times New Roman" pitchFamily="18" charset="0"/>
              </a:rPr>
              <a:t>∩</a:t>
            </a:r>
          </a:p>
        </p:txBody>
      </p:sp>
      <p:grpSp>
        <p:nvGrpSpPr>
          <p:cNvPr id="45" name="Group 24"/>
          <p:cNvGrpSpPr>
            <a:grpSpLocks/>
          </p:cNvGrpSpPr>
          <p:nvPr/>
        </p:nvGrpSpPr>
        <p:grpSpPr bwMode="auto">
          <a:xfrm rot="10658528">
            <a:off x="1692275" y="4870450"/>
            <a:ext cx="457200" cy="371475"/>
            <a:chOff x="1610" y="3929"/>
            <a:chExt cx="288" cy="234"/>
          </a:xfrm>
        </p:grpSpPr>
        <p:sp>
          <p:nvSpPr>
            <p:cNvPr id="46" name="Text Box 25"/>
            <p:cNvSpPr txBox="1">
              <a:spLocks noChangeArrowheads="1"/>
            </p:cNvSpPr>
            <p:nvPr/>
          </p:nvSpPr>
          <p:spPr bwMode="auto">
            <a:xfrm rot="16200000">
              <a:off x="1637" y="3902"/>
              <a:ext cx="234" cy="288"/>
            </a:xfrm>
            <a:prstGeom prst="rect">
              <a:avLst/>
            </a:prstGeom>
            <a:noFill/>
            <a:ln w="9525">
              <a:solidFill>
                <a:srgbClr val="0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smtClean="0">
                  <a:ln>
                    <a:noFill/>
                  </a:ln>
                  <a:solidFill>
                    <a:srgbClr val="00CC99">
                      <a:lumMod val="60000"/>
                      <a:lumOff val="40000"/>
                    </a:srgbClr>
                  </a:solidFill>
                  <a:effectLst/>
                  <a:uLnTx/>
                  <a:uFillTx/>
                  <a:latin typeface="Times New Roman" pitchFamily="18" charset="0"/>
                </a:rPr>
                <a:t>∩</a:t>
              </a:r>
            </a:p>
          </p:txBody>
        </p:sp>
        <p:sp>
          <p:nvSpPr>
            <p:cNvPr id="47" name="Line 26"/>
            <p:cNvSpPr>
              <a:spLocks noChangeShapeType="1"/>
            </p:cNvSpPr>
            <p:nvPr/>
          </p:nvSpPr>
          <p:spPr bwMode="auto">
            <a:xfrm flipH="1">
              <a:off x="1701" y="3929"/>
              <a:ext cx="90" cy="227"/>
            </a:xfrm>
            <a:prstGeom prst="line">
              <a:avLst/>
            </a:prstGeom>
            <a:noFill/>
            <a:ln w="9525">
              <a:solidFill>
                <a:srgbClr val="00CC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CC99">
                    <a:lumMod val="60000"/>
                    <a:lumOff val="40000"/>
                  </a:srgbClr>
                </a:solidFill>
                <a:effectLst/>
                <a:uLnTx/>
                <a:uFillTx/>
                <a:latin typeface="Times New Roman" pitchFamily="18" charset="0"/>
              </a:endParaRPr>
            </a:p>
          </p:txBody>
        </p:sp>
      </p:grpSp>
      <p:sp>
        <p:nvSpPr>
          <p:cNvPr id="48" name="AutoShape 31">
            <a:hlinkClick r:id="rId2" action="ppaction://hlinksldjump" highlightClick="1"/>
          </p:cNvPr>
          <p:cNvSpPr>
            <a:spLocks noChangeArrowheads="1"/>
          </p:cNvSpPr>
          <p:nvPr/>
        </p:nvSpPr>
        <p:spPr bwMode="auto">
          <a:xfrm>
            <a:off x="971550" y="4868863"/>
            <a:ext cx="360363" cy="360362"/>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CC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CC99">
                  <a:lumMod val="60000"/>
                  <a:lumOff val="40000"/>
                </a:srgbClr>
              </a:solidFill>
              <a:latin typeface="Times New Roman" pitchFamily="18" charset="0"/>
            </a:endParaRPr>
          </a:p>
        </p:txBody>
      </p:sp>
      <p:sp>
        <p:nvSpPr>
          <p:cNvPr id="49" name="AutoShape 34">
            <a:hlinkClick r:id="" action="ppaction://noaction" highlightClick="1"/>
          </p:cNvPr>
          <p:cNvSpPr>
            <a:spLocks noChangeArrowheads="1"/>
          </p:cNvSpPr>
          <p:nvPr/>
        </p:nvSpPr>
        <p:spPr bwMode="auto">
          <a:xfrm>
            <a:off x="900113" y="3573463"/>
            <a:ext cx="431800" cy="360362"/>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CC99">
                  <a:lumMod val="60000"/>
                  <a:lumOff val="40000"/>
                </a:srgbClr>
              </a:solidFill>
              <a:latin typeface="Times New Roman" pitchFamily="18" charset="0"/>
            </a:endParaRPr>
          </a:p>
        </p:txBody>
      </p:sp>
      <p:sp>
        <p:nvSpPr>
          <p:cNvPr id="50" name="AutoShape 35">
            <a:hlinkClick r:id="" action="ppaction://noaction" highlightClick="1"/>
          </p:cNvPr>
          <p:cNvSpPr>
            <a:spLocks noChangeArrowheads="1"/>
          </p:cNvSpPr>
          <p:nvPr/>
        </p:nvSpPr>
        <p:spPr bwMode="auto">
          <a:xfrm>
            <a:off x="900113" y="4221163"/>
            <a:ext cx="431800" cy="360362"/>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CC99">
                  <a:lumMod val="60000"/>
                  <a:lumOff val="40000"/>
                </a:srgbClr>
              </a:solidFill>
              <a:latin typeface="Times New Roman" pitchFamily="18" charset="0"/>
            </a:endParaRPr>
          </a:p>
        </p:txBody>
      </p:sp>
      <p:sp>
        <p:nvSpPr>
          <p:cNvPr id="51" name="AutoShape 36">
            <a:hlinkClick r:id="" action="ppaction://noaction" highlightClick="1"/>
          </p:cNvPr>
          <p:cNvSpPr>
            <a:spLocks noChangeArrowheads="1"/>
          </p:cNvSpPr>
          <p:nvPr/>
        </p:nvSpPr>
        <p:spPr bwMode="auto">
          <a:xfrm>
            <a:off x="900113" y="3644900"/>
            <a:ext cx="431800" cy="288925"/>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CC99">
                  <a:lumMod val="60000"/>
                  <a:lumOff val="40000"/>
                </a:srgbClr>
              </a:solidFill>
              <a:latin typeface="Times New Roman" pitchFamily="18" charset="0"/>
            </a:endParaRPr>
          </a:p>
        </p:txBody>
      </p:sp>
      <p:sp>
        <p:nvSpPr>
          <p:cNvPr id="52" name="AutoShape 37">
            <a:hlinkClick r:id="" action="ppaction://noaction" highlightClick="1"/>
          </p:cNvPr>
          <p:cNvSpPr>
            <a:spLocks noChangeArrowheads="1"/>
          </p:cNvSpPr>
          <p:nvPr/>
        </p:nvSpPr>
        <p:spPr bwMode="auto">
          <a:xfrm>
            <a:off x="971550" y="4292600"/>
            <a:ext cx="360363" cy="288925"/>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CC99">
                  <a:lumMod val="60000"/>
                  <a:lumOff val="40000"/>
                </a:srgbClr>
              </a:solidFill>
              <a:latin typeface="Times New Roman" pitchFamily="18" charset="0"/>
            </a:endParaRPr>
          </a:p>
        </p:txBody>
      </p:sp>
      <p:pic>
        <p:nvPicPr>
          <p:cNvPr id="53" name="Picture 38" descr="kalem"/>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5650" y="188913"/>
            <a:ext cx="1728788" cy="172878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36713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strVal val="#ppt_w+.3"/>
                                          </p:val>
                                        </p:tav>
                                        <p:tav tm="100000">
                                          <p:val>
                                            <p:strVal val="#ppt_w"/>
                                          </p:val>
                                        </p:tav>
                                      </p:tavLst>
                                    </p:anim>
                                    <p:anim calcmode="lin" valueType="num">
                                      <p:cBhvr>
                                        <p:cTn id="8" dur="1000" fill="hold"/>
                                        <p:tgtEl>
                                          <p:spTgt spid="29"/>
                                        </p:tgtEl>
                                        <p:attrNameLst>
                                          <p:attrName>ppt_h</p:attrName>
                                        </p:attrNameLst>
                                      </p:cBhvr>
                                      <p:tavLst>
                                        <p:tav tm="0">
                                          <p:val>
                                            <p:strVal val="#ppt_h"/>
                                          </p:val>
                                        </p:tav>
                                        <p:tav tm="100000">
                                          <p:val>
                                            <p:strVal val="#ppt_h"/>
                                          </p:val>
                                        </p:tav>
                                      </p:tavLst>
                                    </p:anim>
                                    <p:animEffect transition="in" filter="fade">
                                      <p:cBhvr>
                                        <p:cTn id="9" dur="1000"/>
                                        <p:tgtEl>
                                          <p:spTgt spid="29"/>
                                        </p:tgtEl>
                                      </p:cBhvr>
                                    </p:animEffect>
                                  </p:childTnLst>
                                </p:cTn>
                              </p:par>
                            </p:childTnLst>
                          </p:cTn>
                        </p:par>
                        <p:par>
                          <p:cTn id="10" fill="hold">
                            <p:stCondLst>
                              <p:cond delay="1000"/>
                            </p:stCondLst>
                            <p:childTnLst>
                              <p:par>
                                <p:cTn id="11" presetID="6" presetClass="entr" presetSubtype="16"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circle(in)">
                                      <p:cBhvr>
                                        <p:cTn id="13" dur="2000"/>
                                        <p:tgtEl>
                                          <p:spTgt spid="53"/>
                                        </p:tgtEl>
                                      </p:cBhvr>
                                    </p:animEffect>
                                  </p:childTnLst>
                                </p:cTn>
                              </p:par>
                            </p:childTnLst>
                          </p:cTn>
                        </p:par>
                        <p:par>
                          <p:cTn id="14" fill="hold">
                            <p:stCondLst>
                              <p:cond delay="30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30"/>
                                        </p:tgtEl>
                                        <p:attrNameLst>
                                          <p:attrName>style.visibility</p:attrName>
                                        </p:attrNameLst>
                                      </p:cBhvr>
                                      <p:to>
                                        <p:strVal val="visible"/>
                                      </p:to>
                                    </p:set>
                                    <p:anim calcmode="discrete" valueType="clr">
                                      <p:cBhvr override="childStyle">
                                        <p:cTn id="17" dur="80"/>
                                        <p:tgtEl>
                                          <p:spTgt spid="30"/>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0"/>
                                        </p:tgtEl>
                                        <p:attrNameLst>
                                          <p:attrName>fillcolor</p:attrName>
                                        </p:attrNameLst>
                                      </p:cBhvr>
                                      <p:tavLst>
                                        <p:tav tm="0">
                                          <p:val>
                                            <p:clrVal>
                                              <a:schemeClr val="accent2"/>
                                            </p:clrVal>
                                          </p:val>
                                        </p:tav>
                                        <p:tav tm="50000">
                                          <p:val>
                                            <p:clrVal>
                                              <a:schemeClr val="hlink"/>
                                            </p:clrVal>
                                          </p:val>
                                        </p:tav>
                                      </p:tavLst>
                                    </p:anim>
                                    <p:set>
                                      <p:cBhvr>
                                        <p:cTn id="19" dur="80"/>
                                        <p:tgtEl>
                                          <p:spTgt spid="30"/>
                                        </p:tgtEl>
                                        <p:attrNameLst>
                                          <p:attrName>fill.type</p:attrName>
                                        </p:attrNameLst>
                                      </p:cBhvr>
                                      <p:to>
                                        <p:strVal val="solid"/>
                                      </p:to>
                                    </p:set>
                                  </p:childTnLst>
                                </p:cTn>
                              </p:par>
                            </p:childTnLst>
                          </p:cTn>
                        </p:par>
                        <p:par>
                          <p:cTn id="20" fill="hold">
                            <p:stCondLst>
                              <p:cond delay="4840"/>
                            </p:stCondLst>
                            <p:childTnLst>
                              <p:par>
                                <p:cTn id="21" presetID="29"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1000" fill="hold"/>
                                        <p:tgtEl>
                                          <p:spTgt spid="31"/>
                                        </p:tgtEl>
                                        <p:attrNameLst>
                                          <p:attrName>ppt_x</p:attrName>
                                        </p:attrNameLst>
                                      </p:cBhvr>
                                      <p:tavLst>
                                        <p:tav tm="0">
                                          <p:val>
                                            <p:strVal val="#ppt_x-.2"/>
                                          </p:val>
                                        </p:tav>
                                        <p:tav tm="100000">
                                          <p:val>
                                            <p:strVal val="#ppt_x"/>
                                          </p:val>
                                        </p:tav>
                                      </p:tavLst>
                                    </p:anim>
                                    <p:anim calcmode="lin" valueType="num">
                                      <p:cBhvr>
                                        <p:cTn id="24"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1"/>
                                        </p:tgtEl>
                                      </p:cBhvr>
                                    </p:animEffect>
                                  </p:childTnLst>
                                </p:cTn>
                              </p:par>
                              <p:par>
                                <p:cTn id="26" presetID="29"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1000" fill="hold"/>
                                        <p:tgtEl>
                                          <p:spTgt spid="32"/>
                                        </p:tgtEl>
                                        <p:attrNameLst>
                                          <p:attrName>ppt_x</p:attrName>
                                        </p:attrNameLst>
                                      </p:cBhvr>
                                      <p:tavLst>
                                        <p:tav tm="0">
                                          <p:val>
                                            <p:strVal val="#ppt_x-.2"/>
                                          </p:val>
                                        </p:tav>
                                        <p:tav tm="100000">
                                          <p:val>
                                            <p:strVal val="#ppt_x"/>
                                          </p:val>
                                        </p:tav>
                                      </p:tavLst>
                                    </p:anim>
                                    <p:anim calcmode="lin" valueType="num">
                                      <p:cBhvr>
                                        <p:cTn id="29" dur="10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2"/>
                                        </p:tgtEl>
                                      </p:cBhvr>
                                    </p:animEffect>
                                  </p:childTnLst>
                                </p:cTn>
                              </p:par>
                            </p:childTnLst>
                          </p:cTn>
                        </p:par>
                        <p:par>
                          <p:cTn id="31" fill="hold">
                            <p:stCondLst>
                              <p:cond delay="5840"/>
                            </p:stCondLst>
                            <p:childTnLst>
                              <p:par>
                                <p:cTn id="32" presetID="26"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down)">
                                      <p:cBhvr>
                                        <p:cTn id="34" dur="290">
                                          <p:stCondLst>
                                            <p:cond delay="0"/>
                                          </p:stCondLst>
                                        </p:cTn>
                                        <p:tgtEl>
                                          <p:spTgt spid="35"/>
                                        </p:tgtEl>
                                      </p:cBhvr>
                                    </p:animEffect>
                                    <p:anim calcmode="lin" valueType="num">
                                      <p:cBhvr>
                                        <p:cTn id="35" dur="911"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6" dur="332"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7" dur="332" tmFilter="0, 0; 0.125,0.2665; 0.25,0.4; 0.375,0.465; 0.5,0.5;  0.625,0.535; 0.75,0.6; 0.875,0.7335; 1,1">
                                          <p:stCondLst>
                                            <p:cond delay="332"/>
                                          </p:stCondLst>
                                        </p:cTn>
                                        <p:tgtEl>
                                          <p:spTgt spid="35"/>
                                        </p:tgtEl>
                                        <p:attrNameLst>
                                          <p:attrName>ppt_y</p:attrName>
                                        </p:attrNameLst>
                                      </p:cBhvr>
                                      <p:tavLst>
                                        <p:tav tm="0" fmla="#ppt_y-sin(pi*$)/9">
                                          <p:val>
                                            <p:fltVal val="0"/>
                                          </p:val>
                                        </p:tav>
                                        <p:tav tm="100000">
                                          <p:val>
                                            <p:fltVal val="1"/>
                                          </p:val>
                                        </p:tav>
                                      </p:tavLst>
                                    </p:anim>
                                    <p:anim calcmode="lin" valueType="num">
                                      <p:cBhvr>
                                        <p:cTn id="38" dur="166" tmFilter="0, 0; 0.125,0.2665; 0.25,0.4; 0.375,0.465; 0.5,0.5;  0.625,0.535; 0.75,0.6; 0.875,0.7335; 1,1">
                                          <p:stCondLst>
                                            <p:cond delay="662"/>
                                          </p:stCondLst>
                                        </p:cTn>
                                        <p:tgtEl>
                                          <p:spTgt spid="35"/>
                                        </p:tgtEl>
                                        <p:attrNameLst>
                                          <p:attrName>ppt_y</p:attrName>
                                        </p:attrNameLst>
                                      </p:cBhvr>
                                      <p:tavLst>
                                        <p:tav tm="0" fmla="#ppt_y-sin(pi*$)/27">
                                          <p:val>
                                            <p:fltVal val="0"/>
                                          </p:val>
                                        </p:tav>
                                        <p:tav tm="100000">
                                          <p:val>
                                            <p:fltVal val="1"/>
                                          </p:val>
                                        </p:tav>
                                      </p:tavLst>
                                    </p:anim>
                                    <p:anim calcmode="lin" valueType="num">
                                      <p:cBhvr>
                                        <p:cTn id="39" dur="82" tmFilter="0, 0; 0.125,0.2665; 0.25,0.4; 0.375,0.465; 0.5,0.5;  0.625,0.535; 0.75,0.6; 0.875,0.7335; 1,1">
                                          <p:stCondLst>
                                            <p:cond delay="828"/>
                                          </p:stCondLst>
                                        </p:cTn>
                                        <p:tgtEl>
                                          <p:spTgt spid="35"/>
                                        </p:tgtEl>
                                        <p:attrNameLst>
                                          <p:attrName>ppt_y</p:attrName>
                                        </p:attrNameLst>
                                      </p:cBhvr>
                                      <p:tavLst>
                                        <p:tav tm="0" fmla="#ppt_y-sin(pi*$)/81">
                                          <p:val>
                                            <p:fltVal val="0"/>
                                          </p:val>
                                        </p:tav>
                                        <p:tav tm="100000">
                                          <p:val>
                                            <p:fltVal val="1"/>
                                          </p:val>
                                        </p:tav>
                                      </p:tavLst>
                                    </p:anim>
                                    <p:animScale>
                                      <p:cBhvr>
                                        <p:cTn id="40" dur="13">
                                          <p:stCondLst>
                                            <p:cond delay="325"/>
                                          </p:stCondLst>
                                        </p:cTn>
                                        <p:tgtEl>
                                          <p:spTgt spid="35"/>
                                        </p:tgtEl>
                                      </p:cBhvr>
                                      <p:to x="100000" y="60000"/>
                                    </p:animScale>
                                    <p:animScale>
                                      <p:cBhvr>
                                        <p:cTn id="41" dur="83" decel="50000">
                                          <p:stCondLst>
                                            <p:cond delay="338"/>
                                          </p:stCondLst>
                                        </p:cTn>
                                        <p:tgtEl>
                                          <p:spTgt spid="35"/>
                                        </p:tgtEl>
                                      </p:cBhvr>
                                      <p:to x="100000" y="100000"/>
                                    </p:animScale>
                                    <p:animScale>
                                      <p:cBhvr>
                                        <p:cTn id="42" dur="13">
                                          <p:stCondLst>
                                            <p:cond delay="656"/>
                                          </p:stCondLst>
                                        </p:cTn>
                                        <p:tgtEl>
                                          <p:spTgt spid="35"/>
                                        </p:tgtEl>
                                      </p:cBhvr>
                                      <p:to x="100000" y="80000"/>
                                    </p:animScale>
                                    <p:animScale>
                                      <p:cBhvr>
                                        <p:cTn id="43" dur="83" decel="50000">
                                          <p:stCondLst>
                                            <p:cond delay="669"/>
                                          </p:stCondLst>
                                        </p:cTn>
                                        <p:tgtEl>
                                          <p:spTgt spid="35"/>
                                        </p:tgtEl>
                                      </p:cBhvr>
                                      <p:to x="100000" y="100000"/>
                                    </p:animScale>
                                    <p:animScale>
                                      <p:cBhvr>
                                        <p:cTn id="44" dur="13">
                                          <p:stCondLst>
                                            <p:cond delay="821"/>
                                          </p:stCondLst>
                                        </p:cTn>
                                        <p:tgtEl>
                                          <p:spTgt spid="35"/>
                                        </p:tgtEl>
                                      </p:cBhvr>
                                      <p:to x="100000" y="90000"/>
                                    </p:animScale>
                                    <p:animScale>
                                      <p:cBhvr>
                                        <p:cTn id="45" dur="83" decel="50000">
                                          <p:stCondLst>
                                            <p:cond delay="834"/>
                                          </p:stCondLst>
                                        </p:cTn>
                                        <p:tgtEl>
                                          <p:spTgt spid="35"/>
                                        </p:tgtEl>
                                      </p:cBhvr>
                                      <p:to x="100000" y="100000"/>
                                    </p:animScale>
                                    <p:animScale>
                                      <p:cBhvr>
                                        <p:cTn id="46" dur="13">
                                          <p:stCondLst>
                                            <p:cond delay="904"/>
                                          </p:stCondLst>
                                        </p:cTn>
                                        <p:tgtEl>
                                          <p:spTgt spid="35"/>
                                        </p:tgtEl>
                                      </p:cBhvr>
                                      <p:to x="100000" y="95000"/>
                                    </p:animScale>
                                    <p:animScale>
                                      <p:cBhvr>
                                        <p:cTn id="47" dur="83" decel="50000">
                                          <p:stCondLst>
                                            <p:cond delay="917"/>
                                          </p:stCondLst>
                                        </p:cTn>
                                        <p:tgtEl>
                                          <p:spTgt spid="35"/>
                                        </p:tgtEl>
                                      </p:cBhvr>
                                      <p:to x="100000" y="100000"/>
                                    </p:animScale>
                                  </p:childTnLst>
                                </p:cTn>
                              </p:par>
                            </p:childTnLst>
                          </p:cTn>
                        </p:par>
                        <p:par>
                          <p:cTn id="48" fill="hold">
                            <p:stCondLst>
                              <p:cond delay="6840"/>
                            </p:stCondLst>
                            <p:childTnLst>
                              <p:par>
                                <p:cTn id="49" presetID="29" presetClass="entr" presetSubtype="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1000" fill="hold"/>
                                        <p:tgtEl>
                                          <p:spTgt spid="34"/>
                                        </p:tgtEl>
                                        <p:attrNameLst>
                                          <p:attrName>ppt_x</p:attrName>
                                        </p:attrNameLst>
                                      </p:cBhvr>
                                      <p:tavLst>
                                        <p:tav tm="0">
                                          <p:val>
                                            <p:strVal val="#ppt_x-.2"/>
                                          </p:val>
                                        </p:tav>
                                        <p:tav tm="100000">
                                          <p:val>
                                            <p:strVal val="#ppt_x"/>
                                          </p:val>
                                        </p:tav>
                                      </p:tavLst>
                                    </p:anim>
                                    <p:anim calcmode="lin" valueType="num">
                                      <p:cBhvr>
                                        <p:cTn id="52" dur="10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53" dur="1000"/>
                                        <p:tgtEl>
                                          <p:spTgt spid="34"/>
                                        </p:tgtEl>
                                      </p:cBhvr>
                                    </p:animEffect>
                                  </p:childTnLst>
                                </p:cTn>
                              </p:par>
                              <p:par>
                                <p:cTn id="54" presetID="29" presetClass="entr" presetSubtype="0"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p:cTn id="56" dur="1000" fill="hold"/>
                                        <p:tgtEl>
                                          <p:spTgt spid="33"/>
                                        </p:tgtEl>
                                        <p:attrNameLst>
                                          <p:attrName>ppt_x</p:attrName>
                                        </p:attrNameLst>
                                      </p:cBhvr>
                                      <p:tavLst>
                                        <p:tav tm="0">
                                          <p:val>
                                            <p:strVal val="#ppt_x-.2"/>
                                          </p:val>
                                        </p:tav>
                                        <p:tav tm="100000">
                                          <p:val>
                                            <p:strVal val="#ppt_x"/>
                                          </p:val>
                                        </p:tav>
                                      </p:tavLst>
                                    </p:anim>
                                    <p:anim calcmode="lin" valueType="num">
                                      <p:cBhvr>
                                        <p:cTn id="57" dur="10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58" dur="1000"/>
                                        <p:tgtEl>
                                          <p:spTgt spid="33"/>
                                        </p:tgtEl>
                                      </p:cBhvr>
                                    </p:animEffect>
                                  </p:childTnLst>
                                </p:cTn>
                              </p:par>
                            </p:childTnLst>
                          </p:cTn>
                        </p:par>
                        <p:par>
                          <p:cTn id="59" fill="hold">
                            <p:stCondLst>
                              <p:cond delay="7840"/>
                            </p:stCondLst>
                            <p:childTnLst>
                              <p:par>
                                <p:cTn id="60" presetID="26" presetClass="entr" presetSubtype="0"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wipe(down)">
                                      <p:cBhvr>
                                        <p:cTn id="62" dur="290">
                                          <p:stCondLst>
                                            <p:cond delay="0"/>
                                          </p:stCondLst>
                                        </p:cTn>
                                        <p:tgtEl>
                                          <p:spTgt spid="36"/>
                                        </p:tgtEl>
                                      </p:cBhvr>
                                    </p:animEffect>
                                    <p:anim calcmode="lin" valueType="num">
                                      <p:cBhvr>
                                        <p:cTn id="63" dur="911"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36"/>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36"/>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36"/>
                                        </p:tgtEl>
                                        <p:attrNameLst>
                                          <p:attrName>ppt_y</p:attrName>
                                        </p:attrNameLst>
                                      </p:cBhvr>
                                      <p:tavLst>
                                        <p:tav tm="0" fmla="#ppt_y-sin(pi*$)/81">
                                          <p:val>
                                            <p:fltVal val="0"/>
                                          </p:val>
                                        </p:tav>
                                        <p:tav tm="100000">
                                          <p:val>
                                            <p:fltVal val="1"/>
                                          </p:val>
                                        </p:tav>
                                      </p:tavLst>
                                    </p:anim>
                                    <p:animScale>
                                      <p:cBhvr>
                                        <p:cTn id="68" dur="13">
                                          <p:stCondLst>
                                            <p:cond delay="325"/>
                                          </p:stCondLst>
                                        </p:cTn>
                                        <p:tgtEl>
                                          <p:spTgt spid="36"/>
                                        </p:tgtEl>
                                      </p:cBhvr>
                                      <p:to x="100000" y="60000"/>
                                    </p:animScale>
                                    <p:animScale>
                                      <p:cBhvr>
                                        <p:cTn id="69" dur="83" decel="50000">
                                          <p:stCondLst>
                                            <p:cond delay="338"/>
                                          </p:stCondLst>
                                        </p:cTn>
                                        <p:tgtEl>
                                          <p:spTgt spid="36"/>
                                        </p:tgtEl>
                                      </p:cBhvr>
                                      <p:to x="100000" y="100000"/>
                                    </p:animScale>
                                    <p:animScale>
                                      <p:cBhvr>
                                        <p:cTn id="70" dur="13">
                                          <p:stCondLst>
                                            <p:cond delay="656"/>
                                          </p:stCondLst>
                                        </p:cTn>
                                        <p:tgtEl>
                                          <p:spTgt spid="36"/>
                                        </p:tgtEl>
                                      </p:cBhvr>
                                      <p:to x="100000" y="80000"/>
                                    </p:animScale>
                                    <p:animScale>
                                      <p:cBhvr>
                                        <p:cTn id="71" dur="83" decel="50000">
                                          <p:stCondLst>
                                            <p:cond delay="669"/>
                                          </p:stCondLst>
                                        </p:cTn>
                                        <p:tgtEl>
                                          <p:spTgt spid="36"/>
                                        </p:tgtEl>
                                      </p:cBhvr>
                                      <p:to x="100000" y="100000"/>
                                    </p:animScale>
                                    <p:animScale>
                                      <p:cBhvr>
                                        <p:cTn id="72" dur="13">
                                          <p:stCondLst>
                                            <p:cond delay="821"/>
                                          </p:stCondLst>
                                        </p:cTn>
                                        <p:tgtEl>
                                          <p:spTgt spid="36"/>
                                        </p:tgtEl>
                                      </p:cBhvr>
                                      <p:to x="100000" y="90000"/>
                                    </p:animScale>
                                    <p:animScale>
                                      <p:cBhvr>
                                        <p:cTn id="73" dur="83" decel="50000">
                                          <p:stCondLst>
                                            <p:cond delay="834"/>
                                          </p:stCondLst>
                                        </p:cTn>
                                        <p:tgtEl>
                                          <p:spTgt spid="36"/>
                                        </p:tgtEl>
                                      </p:cBhvr>
                                      <p:to x="100000" y="100000"/>
                                    </p:animScale>
                                    <p:animScale>
                                      <p:cBhvr>
                                        <p:cTn id="74" dur="13">
                                          <p:stCondLst>
                                            <p:cond delay="904"/>
                                          </p:stCondLst>
                                        </p:cTn>
                                        <p:tgtEl>
                                          <p:spTgt spid="36"/>
                                        </p:tgtEl>
                                      </p:cBhvr>
                                      <p:to x="100000" y="95000"/>
                                    </p:animScale>
                                    <p:animScale>
                                      <p:cBhvr>
                                        <p:cTn id="75" dur="83" decel="50000">
                                          <p:stCondLst>
                                            <p:cond delay="917"/>
                                          </p:stCondLst>
                                        </p:cTn>
                                        <p:tgtEl>
                                          <p:spTgt spid="36"/>
                                        </p:tgtEl>
                                      </p:cBhvr>
                                      <p:to x="100000" y="100000"/>
                                    </p:animScale>
                                  </p:childTnLst>
                                </p:cTn>
                              </p:par>
                            </p:childTnLst>
                          </p:cTn>
                        </p:par>
                        <p:par>
                          <p:cTn id="76" fill="hold">
                            <p:stCondLst>
                              <p:cond delay="8840"/>
                            </p:stCondLst>
                            <p:childTnLst>
                              <p:par>
                                <p:cTn id="77" presetID="26" presetClass="entr" presetSubtype="0"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down)">
                                      <p:cBhvr>
                                        <p:cTn id="79" dur="290">
                                          <p:stCondLst>
                                            <p:cond delay="0"/>
                                          </p:stCondLst>
                                        </p:cTn>
                                        <p:tgtEl>
                                          <p:spTgt spid="37"/>
                                        </p:tgtEl>
                                      </p:cBhvr>
                                    </p:animEffect>
                                    <p:anim calcmode="lin" valueType="num">
                                      <p:cBhvr>
                                        <p:cTn id="80" dur="911"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81" dur="332"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82" dur="332" tmFilter="0, 0; 0.125,0.2665; 0.25,0.4; 0.375,0.465; 0.5,0.5;  0.625,0.535; 0.75,0.6; 0.875,0.7335; 1,1">
                                          <p:stCondLst>
                                            <p:cond delay="332"/>
                                          </p:stCondLst>
                                        </p:cTn>
                                        <p:tgtEl>
                                          <p:spTgt spid="37"/>
                                        </p:tgtEl>
                                        <p:attrNameLst>
                                          <p:attrName>ppt_y</p:attrName>
                                        </p:attrNameLst>
                                      </p:cBhvr>
                                      <p:tavLst>
                                        <p:tav tm="0" fmla="#ppt_y-sin(pi*$)/9">
                                          <p:val>
                                            <p:fltVal val="0"/>
                                          </p:val>
                                        </p:tav>
                                        <p:tav tm="100000">
                                          <p:val>
                                            <p:fltVal val="1"/>
                                          </p:val>
                                        </p:tav>
                                      </p:tavLst>
                                    </p:anim>
                                    <p:anim calcmode="lin" valueType="num">
                                      <p:cBhvr>
                                        <p:cTn id="83" dur="166" tmFilter="0, 0; 0.125,0.2665; 0.25,0.4; 0.375,0.465; 0.5,0.5;  0.625,0.535; 0.75,0.6; 0.875,0.7335; 1,1">
                                          <p:stCondLst>
                                            <p:cond delay="662"/>
                                          </p:stCondLst>
                                        </p:cTn>
                                        <p:tgtEl>
                                          <p:spTgt spid="37"/>
                                        </p:tgtEl>
                                        <p:attrNameLst>
                                          <p:attrName>ppt_y</p:attrName>
                                        </p:attrNameLst>
                                      </p:cBhvr>
                                      <p:tavLst>
                                        <p:tav tm="0" fmla="#ppt_y-sin(pi*$)/27">
                                          <p:val>
                                            <p:fltVal val="0"/>
                                          </p:val>
                                        </p:tav>
                                        <p:tav tm="100000">
                                          <p:val>
                                            <p:fltVal val="1"/>
                                          </p:val>
                                        </p:tav>
                                      </p:tavLst>
                                    </p:anim>
                                    <p:anim calcmode="lin" valueType="num">
                                      <p:cBhvr>
                                        <p:cTn id="84" dur="82" tmFilter="0, 0; 0.125,0.2665; 0.25,0.4; 0.375,0.465; 0.5,0.5;  0.625,0.535; 0.75,0.6; 0.875,0.7335; 1,1">
                                          <p:stCondLst>
                                            <p:cond delay="828"/>
                                          </p:stCondLst>
                                        </p:cTn>
                                        <p:tgtEl>
                                          <p:spTgt spid="37"/>
                                        </p:tgtEl>
                                        <p:attrNameLst>
                                          <p:attrName>ppt_y</p:attrName>
                                        </p:attrNameLst>
                                      </p:cBhvr>
                                      <p:tavLst>
                                        <p:tav tm="0" fmla="#ppt_y-sin(pi*$)/81">
                                          <p:val>
                                            <p:fltVal val="0"/>
                                          </p:val>
                                        </p:tav>
                                        <p:tav tm="100000">
                                          <p:val>
                                            <p:fltVal val="1"/>
                                          </p:val>
                                        </p:tav>
                                      </p:tavLst>
                                    </p:anim>
                                    <p:animScale>
                                      <p:cBhvr>
                                        <p:cTn id="85" dur="13">
                                          <p:stCondLst>
                                            <p:cond delay="325"/>
                                          </p:stCondLst>
                                        </p:cTn>
                                        <p:tgtEl>
                                          <p:spTgt spid="37"/>
                                        </p:tgtEl>
                                      </p:cBhvr>
                                      <p:to x="100000" y="60000"/>
                                    </p:animScale>
                                    <p:animScale>
                                      <p:cBhvr>
                                        <p:cTn id="86" dur="83" decel="50000">
                                          <p:stCondLst>
                                            <p:cond delay="338"/>
                                          </p:stCondLst>
                                        </p:cTn>
                                        <p:tgtEl>
                                          <p:spTgt spid="37"/>
                                        </p:tgtEl>
                                      </p:cBhvr>
                                      <p:to x="100000" y="100000"/>
                                    </p:animScale>
                                    <p:animScale>
                                      <p:cBhvr>
                                        <p:cTn id="87" dur="13">
                                          <p:stCondLst>
                                            <p:cond delay="656"/>
                                          </p:stCondLst>
                                        </p:cTn>
                                        <p:tgtEl>
                                          <p:spTgt spid="37"/>
                                        </p:tgtEl>
                                      </p:cBhvr>
                                      <p:to x="100000" y="80000"/>
                                    </p:animScale>
                                    <p:animScale>
                                      <p:cBhvr>
                                        <p:cTn id="88" dur="83" decel="50000">
                                          <p:stCondLst>
                                            <p:cond delay="669"/>
                                          </p:stCondLst>
                                        </p:cTn>
                                        <p:tgtEl>
                                          <p:spTgt spid="37"/>
                                        </p:tgtEl>
                                      </p:cBhvr>
                                      <p:to x="100000" y="100000"/>
                                    </p:animScale>
                                    <p:animScale>
                                      <p:cBhvr>
                                        <p:cTn id="89" dur="13">
                                          <p:stCondLst>
                                            <p:cond delay="821"/>
                                          </p:stCondLst>
                                        </p:cTn>
                                        <p:tgtEl>
                                          <p:spTgt spid="37"/>
                                        </p:tgtEl>
                                      </p:cBhvr>
                                      <p:to x="100000" y="90000"/>
                                    </p:animScale>
                                    <p:animScale>
                                      <p:cBhvr>
                                        <p:cTn id="90" dur="83" decel="50000">
                                          <p:stCondLst>
                                            <p:cond delay="834"/>
                                          </p:stCondLst>
                                        </p:cTn>
                                        <p:tgtEl>
                                          <p:spTgt spid="37"/>
                                        </p:tgtEl>
                                      </p:cBhvr>
                                      <p:to x="100000" y="100000"/>
                                    </p:animScale>
                                    <p:animScale>
                                      <p:cBhvr>
                                        <p:cTn id="91" dur="13">
                                          <p:stCondLst>
                                            <p:cond delay="904"/>
                                          </p:stCondLst>
                                        </p:cTn>
                                        <p:tgtEl>
                                          <p:spTgt spid="37"/>
                                        </p:tgtEl>
                                      </p:cBhvr>
                                      <p:to x="100000" y="95000"/>
                                    </p:animScale>
                                    <p:animScale>
                                      <p:cBhvr>
                                        <p:cTn id="92" dur="83" decel="50000">
                                          <p:stCondLst>
                                            <p:cond delay="917"/>
                                          </p:stCondLst>
                                        </p:cTn>
                                        <p:tgtEl>
                                          <p:spTgt spid="37"/>
                                        </p:tgtEl>
                                      </p:cBhvr>
                                      <p:to x="100000" y="100000"/>
                                    </p:animScale>
                                  </p:childTnLst>
                                </p:cTn>
                              </p:par>
                            </p:childTnLst>
                          </p:cTn>
                        </p:par>
                        <p:par>
                          <p:cTn id="93" fill="hold">
                            <p:stCondLst>
                              <p:cond delay="9840"/>
                            </p:stCondLst>
                            <p:childTnLst>
                              <p:par>
                                <p:cTn id="94" presetID="26" presetClass="entr" presetSubtype="0" fill="hold" grpId="0" nodeType="after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wipe(down)">
                                      <p:cBhvr>
                                        <p:cTn id="96" dur="290">
                                          <p:stCondLst>
                                            <p:cond delay="0"/>
                                          </p:stCondLst>
                                        </p:cTn>
                                        <p:tgtEl>
                                          <p:spTgt spid="38"/>
                                        </p:tgtEl>
                                      </p:cBhvr>
                                    </p:animEffect>
                                    <p:anim calcmode="lin" valueType="num">
                                      <p:cBhvr>
                                        <p:cTn id="97" dur="911"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98" dur="332"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99" dur="332" tmFilter="0, 0; 0.125,0.2665; 0.25,0.4; 0.375,0.465; 0.5,0.5;  0.625,0.535; 0.75,0.6; 0.875,0.7335; 1,1">
                                          <p:stCondLst>
                                            <p:cond delay="332"/>
                                          </p:stCondLst>
                                        </p:cTn>
                                        <p:tgtEl>
                                          <p:spTgt spid="38"/>
                                        </p:tgtEl>
                                        <p:attrNameLst>
                                          <p:attrName>ppt_y</p:attrName>
                                        </p:attrNameLst>
                                      </p:cBhvr>
                                      <p:tavLst>
                                        <p:tav tm="0" fmla="#ppt_y-sin(pi*$)/9">
                                          <p:val>
                                            <p:fltVal val="0"/>
                                          </p:val>
                                        </p:tav>
                                        <p:tav tm="100000">
                                          <p:val>
                                            <p:fltVal val="1"/>
                                          </p:val>
                                        </p:tav>
                                      </p:tavLst>
                                    </p:anim>
                                    <p:anim calcmode="lin" valueType="num">
                                      <p:cBhvr>
                                        <p:cTn id="100" dur="166" tmFilter="0, 0; 0.125,0.2665; 0.25,0.4; 0.375,0.465; 0.5,0.5;  0.625,0.535; 0.75,0.6; 0.875,0.7335; 1,1">
                                          <p:stCondLst>
                                            <p:cond delay="662"/>
                                          </p:stCondLst>
                                        </p:cTn>
                                        <p:tgtEl>
                                          <p:spTgt spid="38"/>
                                        </p:tgtEl>
                                        <p:attrNameLst>
                                          <p:attrName>ppt_y</p:attrName>
                                        </p:attrNameLst>
                                      </p:cBhvr>
                                      <p:tavLst>
                                        <p:tav tm="0" fmla="#ppt_y-sin(pi*$)/27">
                                          <p:val>
                                            <p:fltVal val="0"/>
                                          </p:val>
                                        </p:tav>
                                        <p:tav tm="100000">
                                          <p:val>
                                            <p:fltVal val="1"/>
                                          </p:val>
                                        </p:tav>
                                      </p:tavLst>
                                    </p:anim>
                                    <p:anim calcmode="lin" valueType="num">
                                      <p:cBhvr>
                                        <p:cTn id="101" dur="82" tmFilter="0, 0; 0.125,0.2665; 0.25,0.4; 0.375,0.465; 0.5,0.5;  0.625,0.535; 0.75,0.6; 0.875,0.7335; 1,1">
                                          <p:stCondLst>
                                            <p:cond delay="828"/>
                                          </p:stCondLst>
                                        </p:cTn>
                                        <p:tgtEl>
                                          <p:spTgt spid="38"/>
                                        </p:tgtEl>
                                        <p:attrNameLst>
                                          <p:attrName>ppt_y</p:attrName>
                                        </p:attrNameLst>
                                      </p:cBhvr>
                                      <p:tavLst>
                                        <p:tav tm="0" fmla="#ppt_y-sin(pi*$)/81">
                                          <p:val>
                                            <p:fltVal val="0"/>
                                          </p:val>
                                        </p:tav>
                                        <p:tav tm="100000">
                                          <p:val>
                                            <p:fltVal val="1"/>
                                          </p:val>
                                        </p:tav>
                                      </p:tavLst>
                                    </p:anim>
                                    <p:animScale>
                                      <p:cBhvr>
                                        <p:cTn id="102" dur="13">
                                          <p:stCondLst>
                                            <p:cond delay="325"/>
                                          </p:stCondLst>
                                        </p:cTn>
                                        <p:tgtEl>
                                          <p:spTgt spid="38"/>
                                        </p:tgtEl>
                                      </p:cBhvr>
                                      <p:to x="100000" y="60000"/>
                                    </p:animScale>
                                    <p:animScale>
                                      <p:cBhvr>
                                        <p:cTn id="103" dur="83" decel="50000">
                                          <p:stCondLst>
                                            <p:cond delay="338"/>
                                          </p:stCondLst>
                                        </p:cTn>
                                        <p:tgtEl>
                                          <p:spTgt spid="38"/>
                                        </p:tgtEl>
                                      </p:cBhvr>
                                      <p:to x="100000" y="100000"/>
                                    </p:animScale>
                                    <p:animScale>
                                      <p:cBhvr>
                                        <p:cTn id="104" dur="13">
                                          <p:stCondLst>
                                            <p:cond delay="656"/>
                                          </p:stCondLst>
                                        </p:cTn>
                                        <p:tgtEl>
                                          <p:spTgt spid="38"/>
                                        </p:tgtEl>
                                      </p:cBhvr>
                                      <p:to x="100000" y="80000"/>
                                    </p:animScale>
                                    <p:animScale>
                                      <p:cBhvr>
                                        <p:cTn id="105" dur="83" decel="50000">
                                          <p:stCondLst>
                                            <p:cond delay="669"/>
                                          </p:stCondLst>
                                        </p:cTn>
                                        <p:tgtEl>
                                          <p:spTgt spid="38"/>
                                        </p:tgtEl>
                                      </p:cBhvr>
                                      <p:to x="100000" y="100000"/>
                                    </p:animScale>
                                    <p:animScale>
                                      <p:cBhvr>
                                        <p:cTn id="106" dur="13">
                                          <p:stCondLst>
                                            <p:cond delay="821"/>
                                          </p:stCondLst>
                                        </p:cTn>
                                        <p:tgtEl>
                                          <p:spTgt spid="38"/>
                                        </p:tgtEl>
                                      </p:cBhvr>
                                      <p:to x="100000" y="90000"/>
                                    </p:animScale>
                                    <p:animScale>
                                      <p:cBhvr>
                                        <p:cTn id="107" dur="83" decel="50000">
                                          <p:stCondLst>
                                            <p:cond delay="834"/>
                                          </p:stCondLst>
                                        </p:cTn>
                                        <p:tgtEl>
                                          <p:spTgt spid="38"/>
                                        </p:tgtEl>
                                      </p:cBhvr>
                                      <p:to x="100000" y="100000"/>
                                    </p:animScale>
                                    <p:animScale>
                                      <p:cBhvr>
                                        <p:cTn id="108" dur="13">
                                          <p:stCondLst>
                                            <p:cond delay="904"/>
                                          </p:stCondLst>
                                        </p:cTn>
                                        <p:tgtEl>
                                          <p:spTgt spid="38"/>
                                        </p:tgtEl>
                                      </p:cBhvr>
                                      <p:to x="100000" y="95000"/>
                                    </p:animScale>
                                    <p:animScale>
                                      <p:cBhvr>
                                        <p:cTn id="109" dur="83" decel="50000">
                                          <p:stCondLst>
                                            <p:cond delay="917"/>
                                          </p:stCondLst>
                                        </p:cTn>
                                        <p:tgtEl>
                                          <p:spTgt spid="38"/>
                                        </p:tgtEl>
                                      </p:cBhvr>
                                      <p:to x="100000" y="100000"/>
                                    </p:animScale>
                                  </p:childTnLst>
                                </p:cTn>
                              </p:par>
                            </p:childTnLst>
                          </p:cTn>
                        </p:par>
                        <p:par>
                          <p:cTn id="110" fill="hold">
                            <p:stCondLst>
                              <p:cond delay="10840"/>
                            </p:stCondLst>
                            <p:childTnLst>
                              <p:par>
                                <p:cTn id="111" presetID="40" presetClass="entr" presetSubtype="0" fill="hold" nodeType="afterEffect">
                                  <p:stCondLst>
                                    <p:cond delay="0"/>
                                  </p:stCondLst>
                                  <p:iterate type="lt">
                                    <p:tmPct val="10000"/>
                                  </p:iterate>
                                  <p:childTnLst>
                                    <p:set>
                                      <p:cBhvr>
                                        <p:cTn id="112" dur="1" fill="hold">
                                          <p:stCondLst>
                                            <p:cond delay="0"/>
                                          </p:stCondLst>
                                        </p:cTn>
                                        <p:tgtEl>
                                          <p:spTgt spid="39">
                                            <p:txEl>
                                              <p:pRg st="0" end="0"/>
                                            </p:txEl>
                                          </p:spTgt>
                                        </p:tgtEl>
                                        <p:attrNameLst>
                                          <p:attrName>style.visibility</p:attrName>
                                        </p:attrNameLst>
                                      </p:cBhvr>
                                      <p:to>
                                        <p:strVal val="visible"/>
                                      </p:to>
                                    </p:set>
                                    <p:animEffect transition="in" filter="fade">
                                      <p:cBhvr>
                                        <p:cTn id="113" dur="1000"/>
                                        <p:tgtEl>
                                          <p:spTgt spid="39">
                                            <p:txEl>
                                              <p:pRg st="0" end="0"/>
                                            </p:txEl>
                                          </p:spTgt>
                                        </p:tgtEl>
                                      </p:cBhvr>
                                    </p:animEffect>
                                    <p:anim calcmode="lin" valueType="num">
                                      <p:cBhvr>
                                        <p:cTn id="114" dur="1000" fill="hold"/>
                                        <p:tgtEl>
                                          <p:spTgt spid="39">
                                            <p:txEl>
                                              <p:pRg st="0" end="0"/>
                                            </p:txEl>
                                          </p:spTgt>
                                        </p:tgtEl>
                                        <p:attrNameLst>
                                          <p:attrName>ppt_x</p:attrName>
                                        </p:attrNameLst>
                                      </p:cBhvr>
                                      <p:tavLst>
                                        <p:tav tm="0">
                                          <p:val>
                                            <p:strVal val="#ppt_x-.1"/>
                                          </p:val>
                                        </p:tav>
                                        <p:tav tm="100000">
                                          <p:val>
                                            <p:strVal val="#ppt_x"/>
                                          </p:val>
                                        </p:tav>
                                      </p:tavLst>
                                    </p:anim>
                                    <p:anim calcmode="lin" valueType="num">
                                      <p:cBhvr>
                                        <p:cTn id="115" dur="1000" fill="hold"/>
                                        <p:tgtEl>
                                          <p:spTgt spid="39">
                                            <p:txEl>
                                              <p:pRg st="0" end="0"/>
                                            </p:txEl>
                                          </p:spTgt>
                                        </p:tgtEl>
                                        <p:attrNameLst>
                                          <p:attrName>ppt_y</p:attrName>
                                        </p:attrNameLst>
                                      </p:cBhvr>
                                      <p:tavLst>
                                        <p:tav tm="0">
                                          <p:val>
                                            <p:strVal val="#ppt_y"/>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43"/>
                                        </p:tgtEl>
                                        <p:attrNameLst>
                                          <p:attrName>style.visibility</p:attrName>
                                        </p:attrNameLst>
                                      </p:cBhvr>
                                      <p:to>
                                        <p:strVal val="visible"/>
                                      </p:to>
                                    </p:set>
                                    <p:animEffect transition="in" filter="fade">
                                      <p:cBhvr>
                                        <p:cTn id="118" dur="1000"/>
                                        <p:tgtEl>
                                          <p:spTgt spid="43"/>
                                        </p:tgtEl>
                                      </p:cBhvr>
                                    </p:animEffect>
                                    <p:anim calcmode="lin" valueType="num">
                                      <p:cBhvr>
                                        <p:cTn id="119" dur="1000" fill="hold"/>
                                        <p:tgtEl>
                                          <p:spTgt spid="43"/>
                                        </p:tgtEl>
                                        <p:attrNameLst>
                                          <p:attrName>ppt_x</p:attrName>
                                        </p:attrNameLst>
                                      </p:cBhvr>
                                      <p:tavLst>
                                        <p:tav tm="0">
                                          <p:val>
                                            <p:strVal val="#ppt_x"/>
                                          </p:val>
                                        </p:tav>
                                        <p:tav tm="100000">
                                          <p:val>
                                            <p:strVal val="#ppt_x"/>
                                          </p:val>
                                        </p:tav>
                                      </p:tavLst>
                                    </p:anim>
                                    <p:anim calcmode="lin" valueType="num">
                                      <p:cBhvr>
                                        <p:cTn id="120" dur="1000" fill="hold"/>
                                        <p:tgtEl>
                                          <p:spTgt spid="43"/>
                                        </p:tgtEl>
                                        <p:attrNameLst>
                                          <p:attrName>ppt_y</p:attrName>
                                        </p:attrNameLst>
                                      </p:cBhvr>
                                      <p:tavLst>
                                        <p:tav tm="0">
                                          <p:val>
                                            <p:strVal val="#ppt_y+.1"/>
                                          </p:val>
                                        </p:tav>
                                        <p:tav tm="100000">
                                          <p:val>
                                            <p:strVal val="#ppt_y"/>
                                          </p:val>
                                        </p:tav>
                                      </p:tavLst>
                                    </p:anim>
                                  </p:childTnLst>
                                </p:cTn>
                              </p:par>
                            </p:childTnLst>
                          </p:cTn>
                        </p:par>
                        <p:par>
                          <p:cTn id="121" fill="hold">
                            <p:stCondLst>
                              <p:cond delay="11940"/>
                            </p:stCondLst>
                            <p:childTnLst>
                              <p:par>
                                <p:cTn id="122" presetID="29" presetClass="entr" presetSubtype="0" fill="hold" nodeType="afterEffect">
                                  <p:stCondLst>
                                    <p:cond delay="0"/>
                                  </p:stCondLst>
                                  <p:childTnLst>
                                    <p:set>
                                      <p:cBhvr>
                                        <p:cTn id="123" dur="1" fill="hold">
                                          <p:stCondLst>
                                            <p:cond delay="0"/>
                                          </p:stCondLst>
                                        </p:cTn>
                                        <p:tgtEl>
                                          <p:spTgt spid="39">
                                            <p:txEl>
                                              <p:pRg st="1" end="1"/>
                                            </p:txEl>
                                          </p:spTgt>
                                        </p:tgtEl>
                                        <p:attrNameLst>
                                          <p:attrName>style.visibility</p:attrName>
                                        </p:attrNameLst>
                                      </p:cBhvr>
                                      <p:to>
                                        <p:strVal val="visible"/>
                                      </p:to>
                                    </p:set>
                                    <p:anim calcmode="lin" valueType="num">
                                      <p:cBhvr>
                                        <p:cTn id="124" dur="1000" fill="hold"/>
                                        <p:tgtEl>
                                          <p:spTgt spid="39">
                                            <p:txEl>
                                              <p:pRg st="1" end="1"/>
                                            </p:txEl>
                                          </p:spTgt>
                                        </p:tgtEl>
                                        <p:attrNameLst>
                                          <p:attrName>ppt_x</p:attrName>
                                        </p:attrNameLst>
                                      </p:cBhvr>
                                      <p:tavLst>
                                        <p:tav tm="0">
                                          <p:val>
                                            <p:strVal val="#ppt_x-.2"/>
                                          </p:val>
                                        </p:tav>
                                        <p:tav tm="100000">
                                          <p:val>
                                            <p:strVal val="#ppt_x"/>
                                          </p:val>
                                        </p:tav>
                                      </p:tavLst>
                                    </p:anim>
                                    <p:anim calcmode="lin" valueType="num">
                                      <p:cBhvr>
                                        <p:cTn id="125" dur="1000" fill="hold"/>
                                        <p:tgtEl>
                                          <p:spTgt spid="3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26" dur="1000"/>
                                        <p:tgtEl>
                                          <p:spTgt spid="39">
                                            <p:txEl>
                                              <p:pRg st="1" end="1"/>
                                            </p:txEl>
                                          </p:spTgt>
                                        </p:tgtEl>
                                      </p:cBhvr>
                                    </p:animEffect>
                                  </p:childTnLst>
                                </p:cTn>
                              </p:par>
                              <p:par>
                                <p:cTn id="127" presetID="42" presetClass="entr" presetSubtype="0" fill="hold" grpId="0" nodeType="withEffect">
                                  <p:stCondLst>
                                    <p:cond delay="0"/>
                                  </p:stCondLst>
                                  <p:childTnLst>
                                    <p:set>
                                      <p:cBhvr>
                                        <p:cTn id="128" dur="1" fill="hold">
                                          <p:stCondLst>
                                            <p:cond delay="0"/>
                                          </p:stCondLst>
                                        </p:cTn>
                                        <p:tgtEl>
                                          <p:spTgt spid="44"/>
                                        </p:tgtEl>
                                        <p:attrNameLst>
                                          <p:attrName>style.visibility</p:attrName>
                                        </p:attrNameLst>
                                      </p:cBhvr>
                                      <p:to>
                                        <p:strVal val="visible"/>
                                      </p:to>
                                    </p:set>
                                    <p:animEffect transition="in" filter="fade">
                                      <p:cBhvr>
                                        <p:cTn id="129" dur="1000"/>
                                        <p:tgtEl>
                                          <p:spTgt spid="44"/>
                                        </p:tgtEl>
                                      </p:cBhvr>
                                    </p:animEffect>
                                    <p:anim calcmode="lin" valueType="num">
                                      <p:cBhvr>
                                        <p:cTn id="130" dur="1000" fill="hold"/>
                                        <p:tgtEl>
                                          <p:spTgt spid="44"/>
                                        </p:tgtEl>
                                        <p:attrNameLst>
                                          <p:attrName>ppt_x</p:attrName>
                                        </p:attrNameLst>
                                      </p:cBhvr>
                                      <p:tavLst>
                                        <p:tav tm="0">
                                          <p:val>
                                            <p:strVal val="#ppt_x"/>
                                          </p:val>
                                        </p:tav>
                                        <p:tav tm="100000">
                                          <p:val>
                                            <p:strVal val="#ppt_x"/>
                                          </p:val>
                                        </p:tav>
                                      </p:tavLst>
                                    </p:anim>
                                    <p:anim calcmode="lin" valueType="num">
                                      <p:cBhvr>
                                        <p:cTn id="131" dur="1000" fill="hold"/>
                                        <p:tgtEl>
                                          <p:spTgt spid="44"/>
                                        </p:tgtEl>
                                        <p:attrNameLst>
                                          <p:attrName>ppt_y</p:attrName>
                                        </p:attrNameLst>
                                      </p:cBhvr>
                                      <p:tavLst>
                                        <p:tav tm="0">
                                          <p:val>
                                            <p:strVal val="#ppt_y+.1"/>
                                          </p:val>
                                        </p:tav>
                                        <p:tav tm="100000">
                                          <p:val>
                                            <p:strVal val="#ppt_y"/>
                                          </p:val>
                                        </p:tav>
                                      </p:tavLst>
                                    </p:anim>
                                  </p:childTnLst>
                                </p:cTn>
                              </p:par>
                            </p:childTnLst>
                          </p:cTn>
                        </p:par>
                        <p:par>
                          <p:cTn id="132" fill="hold">
                            <p:stCondLst>
                              <p:cond delay="12940"/>
                            </p:stCondLst>
                            <p:childTnLst>
                              <p:par>
                                <p:cTn id="133" presetID="29" presetClass="entr" presetSubtype="0" fill="hold" nodeType="afterEffect">
                                  <p:stCondLst>
                                    <p:cond delay="0"/>
                                  </p:stCondLst>
                                  <p:childTnLst>
                                    <p:set>
                                      <p:cBhvr>
                                        <p:cTn id="134" dur="1" fill="hold">
                                          <p:stCondLst>
                                            <p:cond delay="0"/>
                                          </p:stCondLst>
                                        </p:cTn>
                                        <p:tgtEl>
                                          <p:spTgt spid="39">
                                            <p:txEl>
                                              <p:pRg st="2" end="2"/>
                                            </p:txEl>
                                          </p:spTgt>
                                        </p:tgtEl>
                                        <p:attrNameLst>
                                          <p:attrName>style.visibility</p:attrName>
                                        </p:attrNameLst>
                                      </p:cBhvr>
                                      <p:to>
                                        <p:strVal val="visible"/>
                                      </p:to>
                                    </p:set>
                                    <p:anim calcmode="lin" valueType="num">
                                      <p:cBhvr>
                                        <p:cTn id="135" dur="1000" fill="hold"/>
                                        <p:tgtEl>
                                          <p:spTgt spid="39">
                                            <p:txEl>
                                              <p:pRg st="2" end="2"/>
                                            </p:txEl>
                                          </p:spTgt>
                                        </p:tgtEl>
                                        <p:attrNameLst>
                                          <p:attrName>ppt_x</p:attrName>
                                        </p:attrNameLst>
                                      </p:cBhvr>
                                      <p:tavLst>
                                        <p:tav tm="0">
                                          <p:val>
                                            <p:strVal val="#ppt_x-.2"/>
                                          </p:val>
                                        </p:tav>
                                        <p:tav tm="100000">
                                          <p:val>
                                            <p:strVal val="#ppt_x"/>
                                          </p:val>
                                        </p:tav>
                                      </p:tavLst>
                                    </p:anim>
                                    <p:anim calcmode="lin" valueType="num">
                                      <p:cBhvr>
                                        <p:cTn id="136" dur="1000" fill="hold"/>
                                        <p:tgtEl>
                                          <p:spTgt spid="3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37" dur="1000"/>
                                        <p:tgtEl>
                                          <p:spTgt spid="39">
                                            <p:txEl>
                                              <p:pRg st="2" end="2"/>
                                            </p:txEl>
                                          </p:spTgt>
                                        </p:tgtEl>
                                      </p:cBhvr>
                                    </p:animEffect>
                                  </p:childTnLst>
                                </p:cTn>
                              </p:par>
                              <p:par>
                                <p:cTn id="138" presetID="42" presetClass="entr" presetSubtype="0" fill="hold" nodeType="withEffect">
                                  <p:stCondLst>
                                    <p:cond delay="0"/>
                                  </p:stCondLst>
                                  <p:childTnLst>
                                    <p:set>
                                      <p:cBhvr>
                                        <p:cTn id="139" dur="1" fill="hold">
                                          <p:stCondLst>
                                            <p:cond delay="0"/>
                                          </p:stCondLst>
                                        </p:cTn>
                                        <p:tgtEl>
                                          <p:spTgt spid="40"/>
                                        </p:tgtEl>
                                        <p:attrNameLst>
                                          <p:attrName>style.visibility</p:attrName>
                                        </p:attrNameLst>
                                      </p:cBhvr>
                                      <p:to>
                                        <p:strVal val="visible"/>
                                      </p:to>
                                    </p:set>
                                    <p:animEffect transition="in" filter="fade">
                                      <p:cBhvr>
                                        <p:cTn id="140" dur="1000"/>
                                        <p:tgtEl>
                                          <p:spTgt spid="40"/>
                                        </p:tgtEl>
                                      </p:cBhvr>
                                    </p:animEffect>
                                    <p:anim calcmode="lin" valueType="num">
                                      <p:cBhvr>
                                        <p:cTn id="141" dur="1000" fill="hold"/>
                                        <p:tgtEl>
                                          <p:spTgt spid="40"/>
                                        </p:tgtEl>
                                        <p:attrNameLst>
                                          <p:attrName>ppt_x</p:attrName>
                                        </p:attrNameLst>
                                      </p:cBhvr>
                                      <p:tavLst>
                                        <p:tav tm="0">
                                          <p:val>
                                            <p:strVal val="#ppt_x"/>
                                          </p:val>
                                        </p:tav>
                                        <p:tav tm="100000">
                                          <p:val>
                                            <p:strVal val="#ppt_x"/>
                                          </p:val>
                                        </p:tav>
                                      </p:tavLst>
                                    </p:anim>
                                    <p:anim calcmode="lin" valueType="num">
                                      <p:cBhvr>
                                        <p:cTn id="142" dur="1000" fill="hold"/>
                                        <p:tgtEl>
                                          <p:spTgt spid="40"/>
                                        </p:tgtEl>
                                        <p:attrNameLst>
                                          <p:attrName>ppt_y</p:attrName>
                                        </p:attrNameLst>
                                      </p:cBhvr>
                                      <p:tavLst>
                                        <p:tav tm="0">
                                          <p:val>
                                            <p:strVal val="#ppt_y+.1"/>
                                          </p:val>
                                        </p:tav>
                                        <p:tav tm="100000">
                                          <p:val>
                                            <p:strVal val="#ppt_y"/>
                                          </p:val>
                                        </p:tav>
                                      </p:tavLst>
                                    </p:anim>
                                  </p:childTnLst>
                                </p:cTn>
                              </p:par>
                            </p:childTnLst>
                          </p:cTn>
                        </p:par>
                        <p:par>
                          <p:cTn id="143" fill="hold">
                            <p:stCondLst>
                              <p:cond delay="13940"/>
                            </p:stCondLst>
                            <p:childTnLst>
                              <p:par>
                                <p:cTn id="144" presetID="29" presetClass="entr" presetSubtype="0" fill="hold" nodeType="afterEffect">
                                  <p:stCondLst>
                                    <p:cond delay="0"/>
                                  </p:stCondLst>
                                  <p:childTnLst>
                                    <p:set>
                                      <p:cBhvr>
                                        <p:cTn id="145" dur="1" fill="hold">
                                          <p:stCondLst>
                                            <p:cond delay="0"/>
                                          </p:stCondLst>
                                        </p:cTn>
                                        <p:tgtEl>
                                          <p:spTgt spid="39">
                                            <p:txEl>
                                              <p:pRg st="3" end="3"/>
                                            </p:txEl>
                                          </p:spTgt>
                                        </p:tgtEl>
                                        <p:attrNameLst>
                                          <p:attrName>style.visibility</p:attrName>
                                        </p:attrNameLst>
                                      </p:cBhvr>
                                      <p:to>
                                        <p:strVal val="visible"/>
                                      </p:to>
                                    </p:set>
                                    <p:anim calcmode="lin" valueType="num">
                                      <p:cBhvr>
                                        <p:cTn id="146" dur="1000" fill="hold"/>
                                        <p:tgtEl>
                                          <p:spTgt spid="39">
                                            <p:txEl>
                                              <p:pRg st="3" end="3"/>
                                            </p:txEl>
                                          </p:spTgt>
                                        </p:tgtEl>
                                        <p:attrNameLst>
                                          <p:attrName>ppt_x</p:attrName>
                                        </p:attrNameLst>
                                      </p:cBhvr>
                                      <p:tavLst>
                                        <p:tav tm="0">
                                          <p:val>
                                            <p:strVal val="#ppt_x-.2"/>
                                          </p:val>
                                        </p:tav>
                                        <p:tav tm="100000">
                                          <p:val>
                                            <p:strVal val="#ppt_x"/>
                                          </p:val>
                                        </p:tav>
                                      </p:tavLst>
                                    </p:anim>
                                    <p:anim calcmode="lin" valueType="num">
                                      <p:cBhvr>
                                        <p:cTn id="147" dur="1000" fill="hold"/>
                                        <p:tgtEl>
                                          <p:spTgt spid="3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48" dur="1000"/>
                                        <p:tgtEl>
                                          <p:spTgt spid="39">
                                            <p:txEl>
                                              <p:pRg st="3" end="3"/>
                                            </p:txEl>
                                          </p:spTgt>
                                        </p:tgtEl>
                                      </p:cBhvr>
                                    </p:animEffect>
                                  </p:childTnLst>
                                </p:cTn>
                              </p:par>
                              <p:par>
                                <p:cTn id="149" presetID="42" presetClass="entr" presetSubtype="0" fill="hold" nodeType="withEffect">
                                  <p:stCondLst>
                                    <p:cond delay="0"/>
                                  </p:stCondLst>
                                  <p:childTnLst>
                                    <p:set>
                                      <p:cBhvr>
                                        <p:cTn id="150" dur="1" fill="hold">
                                          <p:stCondLst>
                                            <p:cond delay="0"/>
                                          </p:stCondLst>
                                        </p:cTn>
                                        <p:tgtEl>
                                          <p:spTgt spid="45"/>
                                        </p:tgtEl>
                                        <p:attrNameLst>
                                          <p:attrName>style.visibility</p:attrName>
                                        </p:attrNameLst>
                                      </p:cBhvr>
                                      <p:to>
                                        <p:strVal val="visible"/>
                                      </p:to>
                                    </p:set>
                                    <p:animEffect transition="in" filter="fade">
                                      <p:cBhvr>
                                        <p:cTn id="151" dur="1000"/>
                                        <p:tgtEl>
                                          <p:spTgt spid="45"/>
                                        </p:tgtEl>
                                      </p:cBhvr>
                                    </p:animEffect>
                                    <p:anim calcmode="lin" valueType="num">
                                      <p:cBhvr>
                                        <p:cTn id="152" dur="1000" fill="hold"/>
                                        <p:tgtEl>
                                          <p:spTgt spid="45"/>
                                        </p:tgtEl>
                                        <p:attrNameLst>
                                          <p:attrName>ppt_x</p:attrName>
                                        </p:attrNameLst>
                                      </p:cBhvr>
                                      <p:tavLst>
                                        <p:tav tm="0">
                                          <p:val>
                                            <p:strVal val="#ppt_x"/>
                                          </p:val>
                                        </p:tav>
                                        <p:tav tm="100000">
                                          <p:val>
                                            <p:strVal val="#ppt_x"/>
                                          </p:val>
                                        </p:tav>
                                      </p:tavLst>
                                    </p:anim>
                                    <p:anim calcmode="lin" valueType="num">
                                      <p:cBhvr>
                                        <p:cTn id="15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animBg="1"/>
      <p:bldP spid="33" grpId="0" animBg="1"/>
      <p:bldP spid="34" grpId="0"/>
      <p:bldP spid="35" grpId="0"/>
      <p:bldP spid="36" grpId="0"/>
      <p:bldP spid="37" grpId="0"/>
      <p:bldP spid="38" grpId="0"/>
      <p:bldP spid="43" grpId="0"/>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18" name="Rectangle 2"/>
          <p:cNvSpPr txBox="1">
            <a:spLocks noChangeArrowheads="1"/>
          </p:cNvSpPr>
          <p:nvPr/>
        </p:nvSpPr>
        <p:spPr bwMode="auto">
          <a:xfrm>
            <a:off x="684213" y="692150"/>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sz="3200" b="1" i="0" u="none" strike="noStrike" kern="0" cap="none" spc="0" normalizeH="0" baseline="0" noProof="0" smtClean="0">
                <a:ln>
                  <a:noFill/>
                </a:ln>
                <a:solidFill>
                  <a:srgbClr val="FF0000"/>
                </a:solidFill>
                <a:effectLst/>
                <a:uLnTx/>
                <a:uFillTx/>
                <a:latin typeface="Times New Roman"/>
                <a:ea typeface="+mj-ea"/>
                <a:cs typeface="+mj-cs"/>
              </a:rPr>
              <a:t>1. SORUNUN ÇÖZÜMÜ</a:t>
            </a:r>
          </a:p>
        </p:txBody>
      </p:sp>
      <p:sp>
        <p:nvSpPr>
          <p:cNvPr id="19" name="Text Box 4"/>
          <p:cNvSpPr txBox="1">
            <a:spLocks noChangeArrowheads="1"/>
          </p:cNvSpPr>
          <p:nvPr/>
        </p:nvSpPr>
        <p:spPr bwMode="auto">
          <a:xfrm>
            <a:off x="5724525" y="5084763"/>
            <a:ext cx="295275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3200" b="1">
                <a:solidFill>
                  <a:srgbClr val="3333CC"/>
                </a:solidFill>
                <a:latin typeface="Times New Roman" pitchFamily="18" charset="0"/>
              </a:rPr>
              <a:t>Cevap : d şıkkı</a:t>
            </a:r>
          </a:p>
        </p:txBody>
      </p:sp>
      <p:sp>
        <p:nvSpPr>
          <p:cNvPr id="20" name="Text Box 10"/>
          <p:cNvSpPr txBox="1">
            <a:spLocks noChangeArrowheads="1"/>
          </p:cNvSpPr>
          <p:nvPr/>
        </p:nvSpPr>
        <p:spPr bwMode="auto">
          <a:xfrm>
            <a:off x="539750" y="1844675"/>
            <a:ext cx="7777163" cy="3448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800" b="1" dirty="0">
                <a:solidFill>
                  <a:srgbClr val="00CC99">
                    <a:lumMod val="60000"/>
                    <a:lumOff val="40000"/>
                  </a:srgbClr>
                </a:solidFill>
                <a:latin typeface="Times New Roman" pitchFamily="18" charset="0"/>
              </a:rPr>
              <a:t>Verilen </a:t>
            </a:r>
            <a:r>
              <a:rPr lang="tr-TR" sz="2800" b="1" dirty="0" err="1">
                <a:solidFill>
                  <a:srgbClr val="00CC99">
                    <a:lumMod val="60000"/>
                    <a:lumOff val="40000"/>
                  </a:srgbClr>
                </a:solidFill>
                <a:latin typeface="Times New Roman" pitchFamily="18" charset="0"/>
              </a:rPr>
              <a:t>venn</a:t>
            </a:r>
            <a:r>
              <a:rPr lang="tr-TR" sz="2800" b="1" dirty="0">
                <a:solidFill>
                  <a:srgbClr val="00CC99">
                    <a:lumMod val="60000"/>
                    <a:lumOff val="40000"/>
                  </a:srgbClr>
                </a:solidFill>
                <a:latin typeface="Times New Roman" pitchFamily="18" charset="0"/>
              </a:rPr>
              <a:t> şemasına göre;</a:t>
            </a:r>
          </a:p>
          <a:p>
            <a:pPr fontAlgn="base">
              <a:spcBef>
                <a:spcPct val="50000"/>
              </a:spcBef>
              <a:spcAft>
                <a:spcPct val="0"/>
              </a:spcAft>
            </a:pPr>
            <a:r>
              <a:rPr lang="tr-TR" sz="2800" b="1" dirty="0">
                <a:solidFill>
                  <a:srgbClr val="00CC99">
                    <a:lumMod val="60000"/>
                    <a:lumOff val="40000"/>
                  </a:srgbClr>
                </a:solidFill>
                <a:latin typeface="Times New Roman" pitchFamily="18" charset="0"/>
              </a:rPr>
              <a:t>A = {8, g, v, b}  ;   B = {g, v, b} olur. </a:t>
            </a:r>
          </a:p>
          <a:p>
            <a:pPr fontAlgn="base">
              <a:spcBef>
                <a:spcPct val="50000"/>
              </a:spcBef>
              <a:spcAft>
                <a:spcPct val="0"/>
              </a:spcAft>
            </a:pPr>
            <a:r>
              <a:rPr lang="tr-TR" sz="2800" b="1" dirty="0">
                <a:solidFill>
                  <a:srgbClr val="00CC99">
                    <a:lumMod val="60000"/>
                    <a:lumOff val="40000"/>
                  </a:srgbClr>
                </a:solidFill>
                <a:latin typeface="Times New Roman" pitchFamily="18" charset="0"/>
              </a:rPr>
              <a:t>B kümesinin tüm elemanları A kümesinde vardır. B kümesinin elemanları A kümesinin de elemanı olduğundan; </a:t>
            </a:r>
            <a:r>
              <a:rPr lang="tr-TR" sz="3200" b="1" dirty="0">
                <a:solidFill>
                  <a:srgbClr val="00CC99">
                    <a:lumMod val="60000"/>
                    <a:lumOff val="40000"/>
                  </a:srgbClr>
                </a:solidFill>
                <a:latin typeface="Times New Roman" pitchFamily="18" charset="0"/>
              </a:rPr>
              <a:t>B    A, A    B, A    B doğrudur.</a:t>
            </a:r>
          </a:p>
          <a:p>
            <a:pPr fontAlgn="base">
              <a:spcBef>
                <a:spcPct val="50000"/>
              </a:spcBef>
              <a:spcAft>
                <a:spcPct val="0"/>
              </a:spcAft>
            </a:pPr>
            <a:r>
              <a:rPr lang="tr-TR" sz="3200" b="1" dirty="0">
                <a:solidFill>
                  <a:srgbClr val="FF0000"/>
                </a:solidFill>
                <a:latin typeface="Times New Roman" pitchFamily="18" charset="0"/>
              </a:rPr>
              <a:t>Fakat A   B yanlıştır</a:t>
            </a:r>
            <a:r>
              <a:rPr lang="tr-TR" sz="3200" b="1" dirty="0">
                <a:solidFill>
                  <a:srgbClr val="000000"/>
                </a:solidFill>
                <a:latin typeface="Times New Roman" pitchFamily="18" charset="0"/>
              </a:rPr>
              <a:t>.</a:t>
            </a:r>
          </a:p>
        </p:txBody>
      </p:sp>
      <p:grpSp>
        <p:nvGrpSpPr>
          <p:cNvPr id="21" name="Group 13"/>
          <p:cNvGrpSpPr>
            <a:grpSpLocks/>
          </p:cNvGrpSpPr>
          <p:nvPr/>
        </p:nvGrpSpPr>
        <p:grpSpPr bwMode="auto">
          <a:xfrm>
            <a:off x="5364163" y="4076700"/>
            <a:ext cx="457200" cy="371475"/>
            <a:chOff x="1610" y="3929"/>
            <a:chExt cx="288" cy="234"/>
          </a:xfrm>
        </p:grpSpPr>
        <p:sp>
          <p:nvSpPr>
            <p:cNvPr id="22" name="Text Box 14"/>
            <p:cNvSpPr txBox="1">
              <a:spLocks noChangeArrowheads="1"/>
            </p:cNvSpPr>
            <p:nvPr/>
          </p:nvSpPr>
          <p:spPr bwMode="auto">
            <a:xfrm rot="16200000">
              <a:off x="1637" y="3902"/>
              <a:ext cx="234"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p>
          </p:txBody>
        </p:sp>
        <p:sp>
          <p:nvSpPr>
            <p:cNvPr id="23" name="Line 15"/>
            <p:cNvSpPr>
              <a:spLocks noChangeShapeType="1"/>
            </p:cNvSpPr>
            <p:nvPr/>
          </p:nvSpPr>
          <p:spPr bwMode="auto">
            <a:xfrm flipH="1">
              <a:off x="1701" y="3929"/>
              <a:ext cx="90" cy="227"/>
            </a:xfrm>
            <a:prstGeom prst="line">
              <a:avLst/>
            </a:prstGeom>
            <a:noFill/>
            <a:ln w="9525">
              <a:solidFill>
                <a:srgbClr val="00CC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grpSp>
      <p:sp>
        <p:nvSpPr>
          <p:cNvPr id="24" name="Text Box 16"/>
          <p:cNvSpPr txBox="1">
            <a:spLocks noChangeArrowheads="1"/>
          </p:cNvSpPr>
          <p:nvPr/>
        </p:nvSpPr>
        <p:spPr bwMode="auto">
          <a:xfrm rot="16200000">
            <a:off x="2959100" y="4033838"/>
            <a:ext cx="3714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t>
            </a:r>
          </a:p>
        </p:txBody>
      </p:sp>
      <p:sp>
        <p:nvSpPr>
          <p:cNvPr id="25" name="Text Box 17"/>
          <p:cNvSpPr txBox="1">
            <a:spLocks noChangeArrowheads="1"/>
          </p:cNvSpPr>
          <p:nvPr/>
        </p:nvSpPr>
        <p:spPr bwMode="auto">
          <a:xfrm rot="5400000">
            <a:off x="4183062" y="4033838"/>
            <a:ext cx="3714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t>
            </a:r>
          </a:p>
        </p:txBody>
      </p:sp>
      <p:grpSp>
        <p:nvGrpSpPr>
          <p:cNvPr id="26" name="Group 18"/>
          <p:cNvGrpSpPr>
            <a:grpSpLocks/>
          </p:cNvGrpSpPr>
          <p:nvPr/>
        </p:nvGrpSpPr>
        <p:grpSpPr bwMode="auto">
          <a:xfrm rot="10800000">
            <a:off x="1919289" y="4797425"/>
            <a:ext cx="457200" cy="371475"/>
            <a:chOff x="1610" y="3929"/>
            <a:chExt cx="288" cy="234"/>
          </a:xfrm>
        </p:grpSpPr>
        <p:sp>
          <p:nvSpPr>
            <p:cNvPr id="27" name="Text Box 19"/>
            <p:cNvSpPr txBox="1">
              <a:spLocks noChangeArrowheads="1"/>
            </p:cNvSpPr>
            <p:nvPr/>
          </p:nvSpPr>
          <p:spPr bwMode="auto">
            <a:xfrm rot="16200000">
              <a:off x="1637" y="3902"/>
              <a:ext cx="234" cy="288"/>
            </a:xfrm>
            <a:prstGeom prst="rect">
              <a:avLst/>
            </a:prstGeom>
            <a:noFill/>
            <a:ln w="9525">
              <a:solidFill>
                <a:srgbClr val="00CC99"/>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a:t>
              </a:r>
            </a:p>
          </p:txBody>
        </p:sp>
        <p:sp>
          <p:nvSpPr>
            <p:cNvPr id="28" name="Line 20"/>
            <p:cNvSpPr>
              <a:spLocks noChangeShapeType="1"/>
            </p:cNvSpPr>
            <p:nvPr/>
          </p:nvSpPr>
          <p:spPr bwMode="auto">
            <a:xfrm flipH="1">
              <a:off x="1701" y="3929"/>
              <a:ext cx="90" cy="227"/>
            </a:xfrm>
            <a:prstGeom prst="line">
              <a:avLst/>
            </a:prstGeom>
            <a:noFill/>
            <a:ln w="9525">
              <a:solidFill>
                <a:srgbClr val="00CC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grpSp>
      <p:sp>
        <p:nvSpPr>
          <p:cNvPr id="29" name="Text Box 25"/>
          <p:cNvSpPr txBox="1">
            <a:spLocks noChangeArrowheads="1"/>
          </p:cNvSpPr>
          <p:nvPr/>
        </p:nvSpPr>
        <p:spPr bwMode="auto">
          <a:xfrm>
            <a:off x="1187450" y="5876925"/>
            <a:ext cx="4537075"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400" b="1">
                <a:solidFill>
                  <a:srgbClr val="6600CC"/>
                </a:solidFill>
                <a:latin typeface="Comic Sans MS" pitchFamily="66" charset="0"/>
              </a:rPr>
              <a:t>Diğer soruya geçmek için  yandaki oka tıklayın!</a:t>
            </a:r>
          </a:p>
        </p:txBody>
      </p:sp>
      <p:pic>
        <p:nvPicPr>
          <p:cNvPr id="30" name="Picture 26" descr="34"/>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7088" y="5949950"/>
            <a:ext cx="663575" cy="663575"/>
          </a:xfrm>
          <a:prstGeom prst="rect">
            <a:avLst/>
          </a:prstGeom>
          <a:noFill/>
          <a:extLst>
            <a:ext uri="{909E8E84-426E-40DD-AFC4-6F175D3DCCD1}">
              <a14:hiddenFill xmlns:a14="http://schemas.microsoft.com/office/drawing/2010/main" xmlns="">
                <a:solidFill>
                  <a:srgbClr val="FFFFFF"/>
                </a:solidFill>
              </a14:hiddenFill>
            </a:ext>
          </a:extLst>
        </p:spPr>
      </p:pic>
      <p:pic>
        <p:nvPicPr>
          <p:cNvPr id="31" name="Picture 27" descr="nbr">
            <a:hlinkClick r:id="rId3" action="ppaction://hlinksldjump"/>
          </p:cNvPr>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101013" y="6165850"/>
            <a:ext cx="971550" cy="44926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31519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from="(-#ppt_w/2)" to="(#ppt_x)" calcmode="lin" valueType="num">
                                      <p:cBhvr>
                                        <p:cTn id="7" dur="600" fill="hold">
                                          <p:stCondLst>
                                            <p:cond delay="0"/>
                                          </p:stCondLst>
                                        </p:cTn>
                                        <p:tgtEl>
                                          <p:spTgt spid="18"/>
                                        </p:tgtEl>
                                        <p:attrNameLst>
                                          <p:attrName>ppt_x</p:attrName>
                                        </p:attrNameLst>
                                      </p:cBhvr>
                                    </p:anim>
                                    <p:anim from="0" to="-1.0" calcmode="lin" valueType="num">
                                      <p:cBhvr>
                                        <p:cTn id="8" dur="200" decel="50000" autoRev="1" fill="hold">
                                          <p:stCondLst>
                                            <p:cond delay="600"/>
                                          </p:stCondLst>
                                        </p:cTn>
                                        <p:tgtEl>
                                          <p:spTgt spid="18"/>
                                        </p:tgtEl>
                                        <p:attrNameLst>
                                          <p:attrName>xshear</p:attrName>
                                        </p:attrNameLst>
                                      </p:cBhvr>
                                    </p:anim>
                                    <p:animScale>
                                      <p:cBhvr>
                                        <p:cTn id="9" dur="200" decel="100000" autoRev="1" fill="hold">
                                          <p:stCondLst>
                                            <p:cond delay="600"/>
                                          </p:stCondLst>
                                        </p:cTn>
                                        <p:tgtEl>
                                          <p:spTgt spid="18"/>
                                        </p:tgtEl>
                                      </p:cBhvr>
                                      <p:from x="100000" y="100000"/>
                                      <p:to x="80000" y="100000"/>
                                    </p:animScale>
                                    <p:anim by="(#ppt_h/3+#ppt_w*0.1)" calcmode="lin" valueType="num">
                                      <p:cBhvr additive="sum">
                                        <p:cTn id="10" dur="200" decel="100000" autoRev="1" fill="hold">
                                          <p:stCondLst>
                                            <p:cond delay="600"/>
                                          </p:stCondLst>
                                        </p:cTn>
                                        <p:tgtEl>
                                          <p:spTgt spid="18"/>
                                        </p:tgtEl>
                                        <p:attrNameLst>
                                          <p:attrName>ppt_x</p:attrName>
                                        </p:attrNameLst>
                                      </p:cBhvr>
                                    </p:anim>
                                  </p:childTnLst>
                                </p:cTn>
                              </p:par>
                            </p:childTnLst>
                          </p:cTn>
                        </p:par>
                        <p:par>
                          <p:cTn id="11" fill="hold">
                            <p:stCondLst>
                              <p:cond delay="10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20"/>
                                        </p:tgtEl>
                                        <p:attrNameLst>
                                          <p:attrName>style.visibility</p:attrName>
                                        </p:attrNameLst>
                                      </p:cBhvr>
                                      <p:to>
                                        <p:strVal val="visible"/>
                                      </p:to>
                                    </p:set>
                                    <p:anim calcmode="discrete" valueType="clr">
                                      <p:cBhvr override="childStyle">
                                        <p:cTn id="14" dur="80"/>
                                        <p:tgtEl>
                                          <p:spTgt spid="20"/>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0"/>
                                        </p:tgtEl>
                                        <p:attrNameLst>
                                          <p:attrName>fillcolor</p:attrName>
                                        </p:attrNameLst>
                                      </p:cBhvr>
                                      <p:tavLst>
                                        <p:tav tm="0">
                                          <p:val>
                                            <p:clrVal>
                                              <a:schemeClr val="accent2"/>
                                            </p:clrVal>
                                          </p:val>
                                        </p:tav>
                                        <p:tav tm="50000">
                                          <p:val>
                                            <p:clrVal>
                                              <a:schemeClr val="hlink"/>
                                            </p:clrVal>
                                          </p:val>
                                        </p:tav>
                                      </p:tavLst>
                                    </p:anim>
                                    <p:set>
                                      <p:cBhvr>
                                        <p:cTn id="16" dur="80"/>
                                        <p:tgtEl>
                                          <p:spTgt spid="20"/>
                                        </p:tgtEl>
                                        <p:attrNameLst>
                                          <p:attrName>fill.type</p:attrName>
                                        </p:attrNameLst>
                                      </p:cBhvr>
                                      <p:to>
                                        <p:strVal val="solid"/>
                                      </p:to>
                                    </p:set>
                                  </p:childTnLst>
                                </p:cTn>
                              </p:par>
                            </p:childTnLst>
                          </p:cTn>
                        </p:par>
                        <p:par>
                          <p:cTn id="17" fill="hold">
                            <p:stCondLst>
                              <p:cond delay="8000"/>
                            </p:stCondLst>
                            <p:childTnLst>
                              <p:par>
                                <p:cTn id="18" presetID="2" presetClass="entr" presetSubtype="4"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ppt_x"/>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1+#ppt_h/2"/>
                                          </p:val>
                                        </p:tav>
                                        <p:tav tm="100000">
                                          <p:val>
                                            <p:strVal val="#ppt_y"/>
                                          </p:val>
                                        </p:tav>
                                      </p:tavLst>
                                    </p:anim>
                                  </p:childTnLst>
                                </p:cTn>
                              </p:par>
                            </p:childTnLst>
                          </p:cTn>
                        </p:par>
                        <p:par>
                          <p:cTn id="30" fill="hold">
                            <p:stCondLst>
                              <p:cond delay="8500"/>
                            </p:stCondLst>
                            <p:childTnLst>
                              <p:par>
                                <p:cTn id="31" presetID="2" presetClass="entr" presetSubtype="4"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ppt_x"/>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childTnLst>
                          </p:cTn>
                        </p:par>
                        <p:par>
                          <p:cTn id="35" fill="hold">
                            <p:stCondLst>
                              <p:cond delay="9000"/>
                            </p:stCondLst>
                            <p:childTnLst>
                              <p:par>
                                <p:cTn id="36" presetID="42"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10000"/>
                            </p:stCondLst>
                            <p:childTnLst>
                              <p:par>
                                <p:cTn id="42" presetID="12" presetClass="entr" presetSubtype="4"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slide(fromBottom)">
                                      <p:cBhvr>
                                        <p:cTn id="44" dur="1000"/>
                                        <p:tgtEl>
                                          <p:spTgt spid="30"/>
                                        </p:tgtEl>
                                      </p:cBhvr>
                                    </p:animEffect>
                                  </p:childTnLst>
                                </p:cTn>
                              </p:par>
                            </p:childTnLst>
                          </p:cTn>
                        </p:par>
                        <p:par>
                          <p:cTn id="45" fill="hold">
                            <p:stCondLst>
                              <p:cond delay="11000"/>
                            </p:stCondLst>
                            <p:childTnLst>
                              <p:par>
                                <p:cTn id="46" presetID="22" presetClass="entr" presetSubtype="4"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down)">
                                      <p:cBhvr>
                                        <p:cTn id="4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4" grpId="0"/>
      <p:bldP spid="25"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12" name="Text Box 5"/>
          <p:cNvSpPr txBox="1">
            <a:spLocks noChangeArrowheads="1"/>
          </p:cNvSpPr>
          <p:nvPr/>
        </p:nvSpPr>
        <p:spPr bwMode="auto">
          <a:xfrm>
            <a:off x="539750" y="981075"/>
            <a:ext cx="8208963" cy="2043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defRPr sz="2400">
                <a:solidFill>
                  <a:schemeClr val="tx1"/>
                </a:solidFill>
                <a:latin typeface="Times New Roman" pitchFamily="18" charset="0"/>
              </a:defRPr>
            </a:lvl1pPr>
            <a:lvl2pPr marL="1085850" indent="-457200" algn="l">
              <a:defRPr sz="2400">
                <a:solidFill>
                  <a:schemeClr val="tx1"/>
                </a:solidFill>
                <a:latin typeface="Times New Roman" pitchFamily="18" charset="0"/>
              </a:defRPr>
            </a:lvl2pPr>
            <a:lvl3pPr marL="1722438" indent="-457200" algn="l">
              <a:defRPr sz="2400">
                <a:solidFill>
                  <a:schemeClr val="tx1"/>
                </a:solidFill>
                <a:latin typeface="Times New Roman" pitchFamily="18" charset="0"/>
              </a:defRPr>
            </a:lvl3pPr>
            <a:lvl4pPr marL="2359025" indent="-457200" algn="l">
              <a:defRPr sz="2400">
                <a:solidFill>
                  <a:schemeClr val="tx1"/>
                </a:solidFill>
                <a:latin typeface="Times New Roman" pitchFamily="18" charset="0"/>
              </a:defRPr>
            </a:lvl4pPr>
            <a:lvl5pPr marL="2995613" indent="-457200" algn="l">
              <a:defRPr sz="2400">
                <a:solidFill>
                  <a:schemeClr val="tx1"/>
                </a:solidFill>
                <a:latin typeface="Times New Roman" pitchFamily="18" charset="0"/>
              </a:defRPr>
            </a:lvl5pPr>
            <a:lvl6pPr marL="3452813" indent="-457200" fontAlgn="base">
              <a:spcBef>
                <a:spcPct val="0"/>
              </a:spcBef>
              <a:spcAft>
                <a:spcPct val="0"/>
              </a:spcAft>
              <a:defRPr sz="2400">
                <a:solidFill>
                  <a:schemeClr val="tx1"/>
                </a:solidFill>
                <a:latin typeface="Times New Roman" pitchFamily="18" charset="0"/>
              </a:defRPr>
            </a:lvl6pPr>
            <a:lvl7pPr marL="3910013" indent="-457200" fontAlgn="base">
              <a:spcBef>
                <a:spcPct val="0"/>
              </a:spcBef>
              <a:spcAft>
                <a:spcPct val="0"/>
              </a:spcAft>
              <a:defRPr sz="2400">
                <a:solidFill>
                  <a:schemeClr val="tx1"/>
                </a:solidFill>
                <a:latin typeface="Times New Roman" pitchFamily="18" charset="0"/>
              </a:defRPr>
            </a:lvl7pPr>
            <a:lvl8pPr marL="4367213" indent="-457200" fontAlgn="base">
              <a:spcBef>
                <a:spcPct val="0"/>
              </a:spcBef>
              <a:spcAft>
                <a:spcPct val="0"/>
              </a:spcAft>
              <a:defRPr sz="2400">
                <a:solidFill>
                  <a:schemeClr val="tx1"/>
                </a:solidFill>
                <a:latin typeface="Times New Roman" pitchFamily="18" charset="0"/>
              </a:defRPr>
            </a:lvl8pPr>
            <a:lvl9pPr marL="4824413" indent="-457200" fontAlgn="base">
              <a:spcBef>
                <a:spcPct val="0"/>
              </a:spcBef>
              <a:spcAft>
                <a:spcPct val="0"/>
              </a:spcAft>
              <a:defRPr sz="2400">
                <a:solidFill>
                  <a:schemeClr val="tx1"/>
                </a:solidFill>
                <a:latin typeface="Times New Roman" pitchFamily="18" charset="0"/>
              </a:defRPr>
            </a:lvl9pPr>
          </a:lstStyle>
          <a:p>
            <a:pPr marL="0" marR="0" lvl="0" indent="0" algn="l" defTabSz="914400" eaLnBrk="1" fontAlgn="base" latinLnBrk="0" hangingPunct="1">
              <a:lnSpc>
                <a:spcPct val="100000"/>
              </a:lnSpc>
              <a:spcBef>
                <a:spcPct val="50000"/>
              </a:spcBef>
              <a:spcAft>
                <a:spcPct val="0"/>
              </a:spcAft>
              <a:buClrTx/>
              <a:buSzTx/>
              <a:buFontTx/>
              <a:buNone/>
              <a:tabLst/>
              <a:defRPr/>
            </a:pPr>
            <a:r>
              <a:rPr kumimoji="0" lang="tr-TR" sz="3200" b="1" i="0" u="none" strike="noStrike" kern="0" cap="none" spc="0" normalizeH="0" baseline="0" noProof="0" dirty="0" smtClean="0">
                <a:ln>
                  <a:noFill/>
                </a:ln>
                <a:solidFill>
                  <a:srgbClr val="FF0000"/>
                </a:solidFill>
                <a:effectLst/>
                <a:uLnTx/>
                <a:uFillTx/>
                <a:latin typeface="Times New Roman" pitchFamily="18" charset="0"/>
              </a:rPr>
              <a:t>2)</a:t>
            </a:r>
            <a:r>
              <a:rPr kumimoji="0" lang="tr-TR" sz="3200" b="1" i="0" u="none" strike="noStrike" kern="0" cap="none" spc="0" normalizeH="0" baseline="0" noProof="0" dirty="0" smtClean="0">
                <a:ln>
                  <a:noFill/>
                </a:ln>
                <a:solidFill>
                  <a:srgbClr val="000000"/>
                </a:solidFill>
                <a:effectLst/>
                <a:uLnTx/>
                <a:uFillTx/>
                <a:latin typeface="Times New Roman" pitchFamily="18" charset="0"/>
              </a:rPr>
              <a:t> </a:t>
            </a:r>
            <a:r>
              <a:rPr kumimoji="0" lang="tr-TR" sz="32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1 ile 15 arasında (15 dahil) 3 ile bölünebilen </a:t>
            </a:r>
          </a:p>
          <a:p>
            <a:pPr marL="0" marR="0" lvl="0" indent="0" algn="l" defTabSz="914400" eaLnBrk="1" fontAlgn="base" latinLnBrk="0" hangingPunct="1">
              <a:lnSpc>
                <a:spcPct val="100000"/>
              </a:lnSpc>
              <a:spcBef>
                <a:spcPct val="50000"/>
              </a:spcBef>
              <a:spcAft>
                <a:spcPct val="0"/>
              </a:spcAft>
              <a:buClrTx/>
              <a:buSzTx/>
              <a:buFontTx/>
              <a:buNone/>
              <a:tabLst/>
              <a:defRPr/>
            </a:pPr>
            <a:r>
              <a:rPr kumimoji="0" lang="tr-TR" sz="32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doğal sayıların oluşturduğu kümenin kaç tane</a:t>
            </a:r>
          </a:p>
          <a:p>
            <a:pPr marL="0" marR="0" lvl="0" indent="0" algn="l" defTabSz="914400" eaLnBrk="1" fontAlgn="base" latinLnBrk="0" hangingPunct="1">
              <a:lnSpc>
                <a:spcPct val="100000"/>
              </a:lnSpc>
              <a:spcBef>
                <a:spcPct val="50000"/>
              </a:spcBef>
              <a:spcAft>
                <a:spcPct val="0"/>
              </a:spcAft>
              <a:buClrTx/>
              <a:buSzTx/>
              <a:buFontTx/>
              <a:buNone/>
              <a:tabLst/>
              <a:defRPr/>
            </a:pPr>
            <a:r>
              <a:rPr kumimoji="0" lang="tr-TR" sz="32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alt kümesi vardır?</a:t>
            </a:r>
          </a:p>
        </p:txBody>
      </p:sp>
      <p:sp>
        <p:nvSpPr>
          <p:cNvPr id="13" name="Text Box 6"/>
          <p:cNvSpPr txBox="1">
            <a:spLocks noChangeArrowheads="1"/>
          </p:cNvSpPr>
          <p:nvPr/>
        </p:nvSpPr>
        <p:spPr bwMode="auto">
          <a:xfrm>
            <a:off x="1042988" y="3425825"/>
            <a:ext cx="7272337"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457200" indent="-457200" algn="l">
              <a:defRPr sz="2400">
                <a:solidFill>
                  <a:schemeClr val="tx1"/>
                </a:solidFill>
                <a:latin typeface="Times New Roman" pitchFamily="18" charset="0"/>
              </a:defRPr>
            </a:lvl1pPr>
            <a:lvl2pPr marL="914400" indent="-457200" algn="l">
              <a:defRPr sz="2400">
                <a:solidFill>
                  <a:schemeClr val="tx1"/>
                </a:solidFill>
                <a:latin typeface="Times New Roman" pitchFamily="18" charset="0"/>
              </a:defRPr>
            </a:lvl2pPr>
            <a:lvl3pPr marL="1371600" indent="-457200" algn="l">
              <a:defRPr sz="2400">
                <a:solidFill>
                  <a:schemeClr val="tx1"/>
                </a:solidFill>
                <a:latin typeface="Times New Roman" pitchFamily="18" charset="0"/>
              </a:defRPr>
            </a:lvl3pPr>
            <a:lvl4pPr marL="1828800" indent="-457200" algn="l">
              <a:defRPr sz="2400">
                <a:solidFill>
                  <a:schemeClr val="tx1"/>
                </a:solidFill>
                <a:latin typeface="Times New Roman" pitchFamily="18" charset="0"/>
              </a:defRPr>
            </a:lvl4pPr>
            <a:lvl5pPr marL="2286000" indent="-457200" algn="l">
              <a:defRPr sz="2400">
                <a:solidFill>
                  <a:schemeClr val="tx1"/>
                </a:solidFill>
                <a:latin typeface="Times New Roman" pitchFamily="18" charset="0"/>
              </a:defRPr>
            </a:lvl5pPr>
            <a:lvl6pPr marL="2743200" indent="-457200" fontAlgn="base">
              <a:spcBef>
                <a:spcPct val="0"/>
              </a:spcBef>
              <a:spcAft>
                <a:spcPct val="0"/>
              </a:spcAft>
              <a:defRPr sz="2400">
                <a:solidFill>
                  <a:schemeClr val="tx1"/>
                </a:solidFill>
                <a:latin typeface="Times New Roman" pitchFamily="18" charset="0"/>
              </a:defRPr>
            </a:lvl6pPr>
            <a:lvl7pPr marL="3200400" indent="-457200" fontAlgn="base">
              <a:spcBef>
                <a:spcPct val="0"/>
              </a:spcBef>
              <a:spcAft>
                <a:spcPct val="0"/>
              </a:spcAft>
              <a:defRPr sz="2400">
                <a:solidFill>
                  <a:schemeClr val="tx1"/>
                </a:solidFill>
                <a:latin typeface="Times New Roman" pitchFamily="18" charset="0"/>
              </a:defRPr>
            </a:lvl7pPr>
            <a:lvl8pPr marL="3657600" indent="-457200" fontAlgn="base">
              <a:spcBef>
                <a:spcPct val="0"/>
              </a:spcBef>
              <a:spcAft>
                <a:spcPct val="0"/>
              </a:spcAft>
              <a:defRPr sz="2400">
                <a:solidFill>
                  <a:schemeClr val="tx1"/>
                </a:solidFill>
                <a:latin typeface="Times New Roman" pitchFamily="18" charset="0"/>
              </a:defRPr>
            </a:lvl8pPr>
            <a:lvl9pPr marL="4114800" indent="-457200" fontAlgn="base">
              <a:spcBef>
                <a:spcPct val="0"/>
              </a:spcBef>
              <a:spcAft>
                <a:spcPct val="0"/>
              </a:spcAft>
              <a:defRPr sz="2400">
                <a:solidFill>
                  <a:schemeClr val="tx1"/>
                </a:solidFill>
                <a:latin typeface="Times New Roman" pitchFamily="18" charset="0"/>
              </a:defRPr>
            </a:lvl9pPr>
          </a:lstStyle>
          <a:p>
            <a:pPr marL="457200" marR="0" lvl="0" indent="-457200" algn="l" defTabSz="914400" eaLnBrk="1" fontAlgn="base" latinLnBrk="0" hangingPunct="1">
              <a:lnSpc>
                <a:spcPct val="100000"/>
              </a:lnSpc>
              <a:spcBef>
                <a:spcPct val="50000"/>
              </a:spcBef>
              <a:spcAft>
                <a:spcPct val="0"/>
              </a:spcAft>
              <a:buClrTx/>
              <a:buSzTx/>
              <a:buFontTx/>
              <a:buAutoNum type="alphaLcParenR"/>
              <a:tabLst/>
              <a:defRPr/>
            </a:pPr>
            <a:r>
              <a:rPr kumimoji="0" lang="tr-TR" sz="32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8          b) 16          c) 32          d) 64</a:t>
            </a:r>
          </a:p>
        </p:txBody>
      </p:sp>
      <p:sp>
        <p:nvSpPr>
          <p:cNvPr id="14" name="AutoShape 7">
            <a:hlinkClick r:id="rId2" action="ppaction://hlinksldjump" highlightClick="1"/>
          </p:cNvPr>
          <p:cNvSpPr>
            <a:spLocks noChangeArrowheads="1"/>
          </p:cNvSpPr>
          <p:nvPr/>
        </p:nvSpPr>
        <p:spPr bwMode="auto">
          <a:xfrm>
            <a:off x="4572000" y="4581525"/>
            <a:ext cx="1152525" cy="287338"/>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sp>
        <p:nvSpPr>
          <p:cNvPr id="15" name="AutoShape 12">
            <a:hlinkClick r:id="" action="ppaction://noaction" highlightClick="1"/>
          </p:cNvPr>
          <p:cNvSpPr>
            <a:spLocks noChangeArrowheads="1"/>
          </p:cNvSpPr>
          <p:nvPr/>
        </p:nvSpPr>
        <p:spPr bwMode="auto">
          <a:xfrm>
            <a:off x="4643438" y="3644900"/>
            <a:ext cx="360362" cy="215900"/>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sp>
        <p:nvSpPr>
          <p:cNvPr id="16" name="AutoShape 15">
            <a:hlinkClick r:id="" action="ppaction://noaction" highlightClick="1"/>
          </p:cNvPr>
          <p:cNvSpPr>
            <a:spLocks noChangeArrowheads="1"/>
          </p:cNvSpPr>
          <p:nvPr/>
        </p:nvSpPr>
        <p:spPr bwMode="auto">
          <a:xfrm>
            <a:off x="1042988" y="3573463"/>
            <a:ext cx="433387" cy="360362"/>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sp>
        <p:nvSpPr>
          <p:cNvPr id="17" name="AutoShape 16">
            <a:hlinkClick r:id="" action="ppaction://noaction" highlightClick="1"/>
          </p:cNvPr>
          <p:cNvSpPr>
            <a:spLocks noChangeArrowheads="1"/>
          </p:cNvSpPr>
          <p:nvPr/>
        </p:nvSpPr>
        <p:spPr bwMode="auto">
          <a:xfrm>
            <a:off x="2771775" y="3573463"/>
            <a:ext cx="360363" cy="360362"/>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sp>
        <p:nvSpPr>
          <p:cNvPr id="18" name="AutoShape 17">
            <a:hlinkClick r:id="" action="ppaction://noaction" highlightClick="1"/>
          </p:cNvPr>
          <p:cNvSpPr>
            <a:spLocks noChangeArrowheads="1"/>
          </p:cNvSpPr>
          <p:nvPr/>
        </p:nvSpPr>
        <p:spPr bwMode="auto">
          <a:xfrm>
            <a:off x="6516688" y="3500438"/>
            <a:ext cx="360362" cy="504825"/>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pic>
        <p:nvPicPr>
          <p:cNvPr id="19" name="Picture 19" descr="smiley_013"/>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63938" y="3716338"/>
            <a:ext cx="4392612" cy="29813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63521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ppt_x</p:attrName>
                                        </p:attrNameLst>
                                      </p:cBhvr>
                                      <p:tavLst>
                                        <p:tav tm="0">
                                          <p:val>
                                            <p:strVal val="#ppt_x-.2"/>
                                          </p:val>
                                        </p:tav>
                                        <p:tav tm="100000">
                                          <p:val>
                                            <p:strVal val="#ppt_x"/>
                                          </p:val>
                                        </p:tav>
                                      </p:tavLst>
                                    </p:anim>
                                    <p:anim calcmode="lin" valueType="num">
                                      <p:cBhvr>
                                        <p:cTn id="14"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3"/>
                                        </p:tgtEl>
                                      </p:cBhvr>
                                    </p:animEffect>
                                  </p:childTnLst>
                                </p:cTn>
                              </p:par>
                              <p:par>
                                <p:cTn id="16" presetID="10"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12" name="Rectangle 4"/>
          <p:cNvSpPr txBox="1">
            <a:spLocks noChangeArrowheads="1"/>
          </p:cNvSpPr>
          <p:nvPr/>
        </p:nvSpPr>
        <p:spPr bwMode="auto">
          <a:xfrm>
            <a:off x="685800" y="609600"/>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sz="3200" b="1" i="0" u="none" strike="noStrike" kern="0" cap="none" spc="0" normalizeH="0" baseline="0" noProof="0" smtClean="0">
                <a:ln>
                  <a:noFill/>
                </a:ln>
                <a:solidFill>
                  <a:srgbClr val="FF0000"/>
                </a:solidFill>
                <a:effectLst/>
                <a:uLnTx/>
                <a:uFillTx/>
                <a:latin typeface="Times New Roman"/>
                <a:ea typeface="+mj-ea"/>
                <a:cs typeface="+mj-cs"/>
              </a:rPr>
              <a:t>2. SORUNUN ÇÖZÜMÜ</a:t>
            </a:r>
          </a:p>
        </p:txBody>
      </p:sp>
      <p:sp>
        <p:nvSpPr>
          <p:cNvPr id="13" name="Text Box 8"/>
          <p:cNvSpPr txBox="1">
            <a:spLocks noChangeArrowheads="1"/>
          </p:cNvSpPr>
          <p:nvPr/>
        </p:nvSpPr>
        <p:spPr bwMode="auto">
          <a:xfrm>
            <a:off x="468313" y="1773238"/>
            <a:ext cx="8424862" cy="3262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3200" b="1" dirty="0">
                <a:solidFill>
                  <a:srgbClr val="00CC99">
                    <a:lumMod val="60000"/>
                    <a:lumOff val="40000"/>
                  </a:srgbClr>
                </a:solidFill>
                <a:latin typeface="Times New Roman" pitchFamily="18" charset="0"/>
              </a:rPr>
              <a:t>1 ile 15 arasında 3 ile bölünebilen doğal sayılar:</a:t>
            </a:r>
          </a:p>
          <a:p>
            <a:pPr fontAlgn="base">
              <a:spcBef>
                <a:spcPct val="50000"/>
              </a:spcBef>
              <a:spcAft>
                <a:spcPct val="0"/>
              </a:spcAft>
            </a:pPr>
            <a:r>
              <a:rPr lang="tr-TR" sz="3200" b="1" dirty="0">
                <a:solidFill>
                  <a:srgbClr val="00CC99">
                    <a:lumMod val="60000"/>
                    <a:lumOff val="40000"/>
                  </a:srgbClr>
                </a:solidFill>
                <a:latin typeface="Times New Roman" pitchFamily="18" charset="0"/>
              </a:rPr>
              <a:t>A = {3, 6, 9, 15} </a:t>
            </a:r>
          </a:p>
          <a:p>
            <a:pPr fontAlgn="base">
              <a:spcBef>
                <a:spcPct val="50000"/>
              </a:spcBef>
              <a:spcAft>
                <a:spcPct val="0"/>
              </a:spcAft>
            </a:pPr>
            <a:r>
              <a:rPr lang="tr-TR" sz="3200" b="1" dirty="0">
                <a:solidFill>
                  <a:srgbClr val="00CC99">
                    <a:lumMod val="60000"/>
                    <a:lumOff val="40000"/>
                  </a:srgbClr>
                </a:solidFill>
                <a:latin typeface="Times New Roman" pitchFamily="18" charset="0"/>
              </a:rPr>
              <a:t>Kümesini oluşturur. Eleman sayısı 5 tir. Buna göre;</a:t>
            </a:r>
          </a:p>
          <a:p>
            <a:pPr fontAlgn="base">
              <a:spcBef>
                <a:spcPct val="50000"/>
              </a:spcBef>
              <a:spcAft>
                <a:spcPct val="0"/>
              </a:spcAft>
            </a:pPr>
            <a:r>
              <a:rPr lang="tr-TR" sz="3200" b="1" dirty="0">
                <a:solidFill>
                  <a:srgbClr val="00CC99">
                    <a:lumMod val="60000"/>
                    <a:lumOff val="40000"/>
                  </a:srgbClr>
                </a:solidFill>
                <a:latin typeface="Times New Roman" pitchFamily="18" charset="0"/>
              </a:rPr>
              <a:t>2  = 2  = 2*2*2*2*2 = 32 tane alt kümesi vardır</a:t>
            </a:r>
            <a:r>
              <a:rPr lang="tr-TR" sz="3200" b="1" dirty="0">
                <a:solidFill>
                  <a:srgbClr val="000000"/>
                </a:solidFill>
                <a:latin typeface="Times New Roman" pitchFamily="18" charset="0"/>
              </a:rPr>
              <a:t>.</a:t>
            </a:r>
          </a:p>
        </p:txBody>
      </p:sp>
      <p:sp>
        <p:nvSpPr>
          <p:cNvPr id="14" name="Text Box 9"/>
          <p:cNvSpPr txBox="1">
            <a:spLocks noChangeArrowheads="1"/>
          </p:cNvSpPr>
          <p:nvPr/>
        </p:nvSpPr>
        <p:spPr bwMode="auto">
          <a:xfrm>
            <a:off x="684213" y="4292600"/>
            <a:ext cx="354012"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pPr>
            <a:r>
              <a:rPr lang="tr-TR" sz="2400" b="1" dirty="0">
                <a:solidFill>
                  <a:srgbClr val="00CC99">
                    <a:lumMod val="75000"/>
                  </a:srgbClr>
                </a:solidFill>
                <a:latin typeface="Times New Roman" pitchFamily="18" charset="0"/>
              </a:rPr>
              <a:t>n</a:t>
            </a:r>
          </a:p>
        </p:txBody>
      </p:sp>
      <p:sp>
        <p:nvSpPr>
          <p:cNvPr id="15" name="Text Box 10"/>
          <p:cNvSpPr txBox="1">
            <a:spLocks noChangeArrowheads="1"/>
          </p:cNvSpPr>
          <p:nvPr/>
        </p:nvSpPr>
        <p:spPr bwMode="auto">
          <a:xfrm>
            <a:off x="1403350" y="4292600"/>
            <a:ext cx="3365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pPr>
            <a:r>
              <a:rPr lang="tr-TR" sz="2400" b="1" dirty="0">
                <a:solidFill>
                  <a:srgbClr val="00CC99">
                    <a:lumMod val="75000"/>
                  </a:srgbClr>
                </a:solidFill>
                <a:latin typeface="Times New Roman" pitchFamily="18" charset="0"/>
              </a:rPr>
              <a:t>5</a:t>
            </a:r>
          </a:p>
        </p:txBody>
      </p:sp>
      <p:sp>
        <p:nvSpPr>
          <p:cNvPr id="16" name="Text Box 11"/>
          <p:cNvSpPr txBox="1">
            <a:spLocks noChangeArrowheads="1"/>
          </p:cNvSpPr>
          <p:nvPr/>
        </p:nvSpPr>
        <p:spPr bwMode="auto">
          <a:xfrm>
            <a:off x="5435600" y="5229225"/>
            <a:ext cx="29527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3200" b="1">
                <a:solidFill>
                  <a:srgbClr val="3333CC"/>
                </a:solidFill>
                <a:latin typeface="Times New Roman" pitchFamily="18" charset="0"/>
              </a:rPr>
              <a:t>Cevap : c şıkkı</a:t>
            </a:r>
          </a:p>
        </p:txBody>
      </p:sp>
      <p:pic>
        <p:nvPicPr>
          <p:cNvPr id="17" name="Picture 16" descr="nbr">
            <a:hlinkClick r:id="rId2" action="ppaction://hlinksldjump"/>
          </p:cNvPr>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101013" y="6092825"/>
            <a:ext cx="971550" cy="449263"/>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 Box 17"/>
          <p:cNvSpPr txBox="1">
            <a:spLocks noChangeArrowheads="1"/>
          </p:cNvSpPr>
          <p:nvPr/>
        </p:nvSpPr>
        <p:spPr bwMode="auto">
          <a:xfrm>
            <a:off x="1187450" y="5876925"/>
            <a:ext cx="4537075"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400" b="1">
                <a:solidFill>
                  <a:srgbClr val="6600CC"/>
                </a:solidFill>
                <a:latin typeface="Comic Sans MS" pitchFamily="66" charset="0"/>
              </a:rPr>
              <a:t>Diğer soruya geçmek için  yandaki oka tıklayın!</a:t>
            </a:r>
          </a:p>
        </p:txBody>
      </p:sp>
      <p:pic>
        <p:nvPicPr>
          <p:cNvPr id="19" name="Picture 18" descr="sunny-a"/>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55650" y="5942013"/>
            <a:ext cx="655638" cy="65563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77023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par>
                          <p:cTn id="11" fill="hold">
                            <p:stCondLst>
                              <p:cond delay="17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anim calcmode="lin" valueType="num">
                                      <p:cBhvr>
                                        <p:cTn id="15" dur="500" fill="hold"/>
                                        <p:tgtEl>
                                          <p:spTgt spid="13"/>
                                        </p:tgtEl>
                                        <p:attrNameLst>
                                          <p:attrName>ppt_x</p:attrName>
                                        </p:attrNameLst>
                                      </p:cBhvr>
                                      <p:tavLst>
                                        <p:tav tm="0">
                                          <p:val>
                                            <p:strVal val="#ppt_x-.1"/>
                                          </p:val>
                                        </p:tav>
                                        <p:tav tm="100000">
                                          <p:val>
                                            <p:strVal val="#ppt_x"/>
                                          </p:val>
                                        </p:tav>
                                      </p:tavLst>
                                    </p:anim>
                                    <p:anim calcmode="lin" valueType="num">
                                      <p:cBhvr>
                                        <p:cTn id="16" dur="50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8850"/>
                            </p:stCondLst>
                            <p:childTnLst>
                              <p:par>
                                <p:cTn id="18" presetID="42"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9850"/>
                            </p:stCondLst>
                            <p:childTnLst>
                              <p:par>
                                <p:cTn id="29" presetID="51"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770" decel="100000"/>
                                        <p:tgtEl>
                                          <p:spTgt spid="16"/>
                                        </p:tgtEl>
                                      </p:cBhvr>
                                    </p:animEffect>
                                    <p:animScale>
                                      <p:cBhvr>
                                        <p:cTn id="32" dur="770" decel="100000"/>
                                        <p:tgtEl>
                                          <p:spTgt spid="16"/>
                                        </p:tgtEl>
                                      </p:cBhvr>
                                      <p:from x="10000" y="10000"/>
                                      <p:to x="200000" y="450000"/>
                                    </p:animScale>
                                    <p:animScale>
                                      <p:cBhvr>
                                        <p:cTn id="33" dur="1230" accel="100000" fill="hold">
                                          <p:stCondLst>
                                            <p:cond delay="770"/>
                                          </p:stCondLst>
                                        </p:cTn>
                                        <p:tgtEl>
                                          <p:spTgt spid="16"/>
                                        </p:tgtEl>
                                      </p:cBhvr>
                                      <p:from x="200000" y="450000"/>
                                      <p:to x="100000" y="100000"/>
                                    </p:animScale>
                                    <p:set>
                                      <p:cBhvr>
                                        <p:cTn id="34" dur="770" fill="hold"/>
                                        <p:tgtEl>
                                          <p:spTgt spid="16"/>
                                        </p:tgtEl>
                                        <p:attrNameLst>
                                          <p:attrName>ppt_x</p:attrName>
                                        </p:attrNameLst>
                                      </p:cBhvr>
                                      <p:to>
                                        <p:strVal val="(0.5)"/>
                                      </p:to>
                                    </p:set>
                                    <p:anim from="(0.5)" to="(#ppt_x)" calcmode="lin" valueType="num">
                                      <p:cBhvr>
                                        <p:cTn id="35" dur="1230" accel="100000" fill="hold">
                                          <p:stCondLst>
                                            <p:cond delay="770"/>
                                          </p:stCondLst>
                                        </p:cTn>
                                        <p:tgtEl>
                                          <p:spTgt spid="16"/>
                                        </p:tgtEl>
                                        <p:attrNameLst>
                                          <p:attrName>ppt_x</p:attrName>
                                        </p:attrNameLst>
                                      </p:cBhvr>
                                    </p:anim>
                                    <p:set>
                                      <p:cBhvr>
                                        <p:cTn id="36" dur="770" fill="hold"/>
                                        <p:tgtEl>
                                          <p:spTgt spid="16"/>
                                        </p:tgtEl>
                                        <p:attrNameLst>
                                          <p:attrName>ppt_y</p:attrName>
                                        </p:attrNameLst>
                                      </p:cBhvr>
                                      <p:to>
                                        <p:strVal val="(#ppt_y+0.4)"/>
                                      </p:to>
                                    </p:set>
                                    <p:anim from="(#ppt_y+0.4)" to="(#ppt_y)" calcmode="lin" valueType="num">
                                      <p:cBhvr>
                                        <p:cTn id="37" dur="1230" accel="100000" fill="hold">
                                          <p:stCondLst>
                                            <p:cond delay="770"/>
                                          </p:stCondLst>
                                        </p:cTn>
                                        <p:tgtEl>
                                          <p:spTgt spid="16"/>
                                        </p:tgtEl>
                                        <p:attrNameLst>
                                          <p:attrName>ppt_y</p:attrName>
                                        </p:attrNameLst>
                                      </p:cBhvr>
                                    </p:anim>
                                  </p:childTnLst>
                                </p:cTn>
                              </p:par>
                            </p:childTnLst>
                          </p:cTn>
                        </p:par>
                        <p:par>
                          <p:cTn id="38" fill="hold">
                            <p:stCondLst>
                              <p:cond delay="11850"/>
                            </p:stCondLst>
                            <p:childTnLst>
                              <p:par>
                                <p:cTn id="39" presetID="15"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1000" fill="hold"/>
                                        <p:tgtEl>
                                          <p:spTgt spid="19"/>
                                        </p:tgtEl>
                                        <p:attrNameLst>
                                          <p:attrName>ppt_w</p:attrName>
                                        </p:attrNameLst>
                                      </p:cBhvr>
                                      <p:tavLst>
                                        <p:tav tm="0">
                                          <p:val>
                                            <p:fltVal val="0"/>
                                          </p:val>
                                        </p:tav>
                                        <p:tav tm="100000">
                                          <p:val>
                                            <p:strVal val="#ppt_w"/>
                                          </p:val>
                                        </p:tav>
                                      </p:tavLst>
                                    </p:anim>
                                    <p:anim calcmode="lin" valueType="num">
                                      <p:cBhvr>
                                        <p:cTn id="42" dur="1000" fill="hold"/>
                                        <p:tgtEl>
                                          <p:spTgt spid="19"/>
                                        </p:tgtEl>
                                        <p:attrNameLst>
                                          <p:attrName>ppt_h</p:attrName>
                                        </p:attrNameLst>
                                      </p:cBhvr>
                                      <p:tavLst>
                                        <p:tav tm="0">
                                          <p:val>
                                            <p:fltVal val="0"/>
                                          </p:val>
                                        </p:tav>
                                        <p:tav tm="100000">
                                          <p:val>
                                            <p:strVal val="#ppt_h"/>
                                          </p:val>
                                        </p:tav>
                                      </p:tavLst>
                                    </p:anim>
                                    <p:anim calcmode="lin" valueType="num">
                                      <p:cBhvr>
                                        <p:cTn id="4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12850"/>
                            </p:stCondLst>
                            <p:childTnLst>
                              <p:par>
                                <p:cTn id="46" presetID="7" presetClass="entr" presetSubtype="4" fill="hold" nodeType="afterEffect">
                                  <p:stCondLst>
                                    <p:cond delay="0"/>
                                  </p:stCondLst>
                                  <p:childTnLst>
                                    <p:set>
                                      <p:cBhvr>
                                        <p:cTn id="47" dur="1" fill="hold">
                                          <p:stCondLst>
                                            <p:cond delay="0"/>
                                          </p:stCondLst>
                                        </p:cTn>
                                        <p:tgtEl>
                                          <p:spTgt spid="18">
                                            <p:txEl>
                                              <p:pRg st="0" end="0"/>
                                            </p:txEl>
                                          </p:spTgt>
                                        </p:tgtEl>
                                        <p:attrNameLst>
                                          <p:attrName>style.visibility</p:attrName>
                                        </p:attrNameLst>
                                      </p:cBhvr>
                                      <p:to>
                                        <p:strVal val="visible"/>
                                      </p:to>
                                    </p:set>
                                    <p:anim calcmode="lin" valueType="num">
                                      <p:cBhvr additive="base">
                                        <p:cTn id="48"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49" dur="10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13" name="Text Box 5"/>
          <p:cNvSpPr txBox="1">
            <a:spLocks noChangeArrowheads="1"/>
          </p:cNvSpPr>
          <p:nvPr/>
        </p:nvSpPr>
        <p:spPr bwMode="auto">
          <a:xfrm>
            <a:off x="395288" y="620713"/>
            <a:ext cx="8748712" cy="24431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800" b="1" dirty="0">
                <a:solidFill>
                  <a:srgbClr val="FF0000"/>
                </a:solidFill>
                <a:latin typeface="Times New Roman" pitchFamily="18" charset="0"/>
              </a:rPr>
              <a:t>3)</a:t>
            </a:r>
            <a:r>
              <a:rPr lang="tr-TR" sz="2800" b="1" dirty="0">
                <a:solidFill>
                  <a:srgbClr val="000000"/>
                </a:solidFill>
                <a:latin typeface="Times New Roman" pitchFamily="18" charset="0"/>
              </a:rPr>
              <a:t> </a:t>
            </a:r>
            <a:r>
              <a:rPr lang="tr-TR" sz="2800" b="1" dirty="0">
                <a:solidFill>
                  <a:srgbClr val="00CC99">
                    <a:lumMod val="60000"/>
                    <a:lumOff val="40000"/>
                  </a:srgbClr>
                </a:solidFill>
                <a:latin typeface="Times New Roman" pitchFamily="18" charset="0"/>
              </a:rPr>
              <a:t>A, B, C kümelerinden hiçbiri boş küme olmadığına </a:t>
            </a:r>
          </a:p>
          <a:p>
            <a:pPr fontAlgn="base">
              <a:spcBef>
                <a:spcPct val="50000"/>
              </a:spcBef>
              <a:spcAft>
                <a:spcPct val="0"/>
              </a:spcAft>
            </a:pPr>
            <a:r>
              <a:rPr lang="tr-TR" sz="2800" b="1" dirty="0">
                <a:solidFill>
                  <a:srgbClr val="00CC99">
                    <a:lumMod val="60000"/>
                    <a:lumOff val="40000"/>
                  </a:srgbClr>
                </a:solidFill>
                <a:latin typeface="Times New Roman" pitchFamily="18" charset="0"/>
              </a:rPr>
              <a:t>göre ve A   B = {1, 2, 3, 4, 5, 6} ;   </a:t>
            </a:r>
          </a:p>
          <a:p>
            <a:pPr fontAlgn="base">
              <a:spcBef>
                <a:spcPct val="50000"/>
              </a:spcBef>
              <a:spcAft>
                <a:spcPct val="0"/>
              </a:spcAft>
            </a:pPr>
            <a:r>
              <a:rPr lang="tr-TR" sz="2800" b="1" dirty="0">
                <a:solidFill>
                  <a:srgbClr val="00CC99">
                    <a:lumMod val="60000"/>
                    <a:lumOff val="40000"/>
                  </a:srgbClr>
                </a:solidFill>
                <a:latin typeface="Times New Roman" pitchFamily="18" charset="0"/>
              </a:rPr>
              <a:t>A    C = {2, 3, 4, 5, 6, 7, 8} olduğuna göre A kümesinin </a:t>
            </a:r>
          </a:p>
          <a:p>
            <a:pPr fontAlgn="base">
              <a:spcBef>
                <a:spcPct val="50000"/>
              </a:spcBef>
              <a:spcAft>
                <a:spcPct val="0"/>
              </a:spcAft>
            </a:pPr>
            <a:r>
              <a:rPr lang="tr-TR" sz="2800" b="1" dirty="0">
                <a:solidFill>
                  <a:srgbClr val="00CC99">
                    <a:lumMod val="60000"/>
                    <a:lumOff val="40000"/>
                  </a:srgbClr>
                </a:solidFill>
                <a:latin typeface="Times New Roman" pitchFamily="18" charset="0"/>
              </a:rPr>
              <a:t>en fazla kaç elemanı vardır?</a:t>
            </a:r>
          </a:p>
        </p:txBody>
      </p:sp>
      <p:sp>
        <p:nvSpPr>
          <p:cNvPr id="14" name="Text Box 6"/>
          <p:cNvSpPr txBox="1">
            <a:spLocks noChangeArrowheads="1"/>
          </p:cNvSpPr>
          <p:nvPr/>
        </p:nvSpPr>
        <p:spPr bwMode="auto">
          <a:xfrm rot="10800000">
            <a:off x="1979613" y="1341438"/>
            <a:ext cx="28733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t>
            </a:r>
          </a:p>
        </p:txBody>
      </p:sp>
      <p:sp>
        <p:nvSpPr>
          <p:cNvPr id="15" name="Text Box 7"/>
          <p:cNvSpPr txBox="1">
            <a:spLocks noChangeArrowheads="1"/>
          </p:cNvSpPr>
          <p:nvPr/>
        </p:nvSpPr>
        <p:spPr bwMode="auto">
          <a:xfrm rot="10800000">
            <a:off x="827088" y="1916113"/>
            <a:ext cx="28733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t>
            </a:r>
          </a:p>
        </p:txBody>
      </p:sp>
      <p:sp>
        <p:nvSpPr>
          <p:cNvPr id="16" name="Text Box 8"/>
          <p:cNvSpPr txBox="1">
            <a:spLocks noChangeArrowheads="1"/>
          </p:cNvSpPr>
          <p:nvPr/>
        </p:nvSpPr>
        <p:spPr bwMode="auto">
          <a:xfrm>
            <a:off x="1258888" y="3573463"/>
            <a:ext cx="7272337"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457200" indent="-457200" algn="l">
              <a:defRPr sz="2400">
                <a:solidFill>
                  <a:schemeClr val="tx1"/>
                </a:solidFill>
                <a:latin typeface="Times New Roman" pitchFamily="18" charset="0"/>
              </a:defRPr>
            </a:lvl1pPr>
            <a:lvl2pPr marL="914400" indent="-457200" algn="l">
              <a:defRPr sz="2400">
                <a:solidFill>
                  <a:schemeClr val="tx1"/>
                </a:solidFill>
                <a:latin typeface="Times New Roman" pitchFamily="18" charset="0"/>
              </a:defRPr>
            </a:lvl2pPr>
            <a:lvl3pPr marL="1371600" indent="-457200" algn="l">
              <a:defRPr sz="2400">
                <a:solidFill>
                  <a:schemeClr val="tx1"/>
                </a:solidFill>
                <a:latin typeface="Times New Roman" pitchFamily="18" charset="0"/>
              </a:defRPr>
            </a:lvl3pPr>
            <a:lvl4pPr marL="1828800" indent="-457200" algn="l">
              <a:defRPr sz="2400">
                <a:solidFill>
                  <a:schemeClr val="tx1"/>
                </a:solidFill>
                <a:latin typeface="Times New Roman" pitchFamily="18" charset="0"/>
              </a:defRPr>
            </a:lvl4pPr>
            <a:lvl5pPr marL="2286000" indent="-457200" algn="l">
              <a:defRPr sz="2400">
                <a:solidFill>
                  <a:schemeClr val="tx1"/>
                </a:solidFill>
                <a:latin typeface="Times New Roman" pitchFamily="18" charset="0"/>
              </a:defRPr>
            </a:lvl5pPr>
            <a:lvl6pPr marL="2743200" indent="-457200" fontAlgn="base">
              <a:spcBef>
                <a:spcPct val="0"/>
              </a:spcBef>
              <a:spcAft>
                <a:spcPct val="0"/>
              </a:spcAft>
              <a:defRPr sz="2400">
                <a:solidFill>
                  <a:schemeClr val="tx1"/>
                </a:solidFill>
                <a:latin typeface="Times New Roman" pitchFamily="18" charset="0"/>
              </a:defRPr>
            </a:lvl6pPr>
            <a:lvl7pPr marL="3200400" indent="-457200" fontAlgn="base">
              <a:spcBef>
                <a:spcPct val="0"/>
              </a:spcBef>
              <a:spcAft>
                <a:spcPct val="0"/>
              </a:spcAft>
              <a:defRPr sz="2400">
                <a:solidFill>
                  <a:schemeClr val="tx1"/>
                </a:solidFill>
                <a:latin typeface="Times New Roman" pitchFamily="18" charset="0"/>
              </a:defRPr>
            </a:lvl7pPr>
            <a:lvl8pPr marL="3657600" indent="-457200" fontAlgn="base">
              <a:spcBef>
                <a:spcPct val="0"/>
              </a:spcBef>
              <a:spcAft>
                <a:spcPct val="0"/>
              </a:spcAft>
              <a:defRPr sz="2400">
                <a:solidFill>
                  <a:schemeClr val="tx1"/>
                </a:solidFill>
                <a:latin typeface="Times New Roman" pitchFamily="18" charset="0"/>
              </a:defRPr>
            </a:lvl8pPr>
            <a:lvl9pPr marL="4114800" indent="-457200" fontAlgn="base">
              <a:spcBef>
                <a:spcPct val="0"/>
              </a:spcBef>
              <a:spcAft>
                <a:spcPct val="0"/>
              </a:spcAft>
              <a:defRPr sz="2400">
                <a:solidFill>
                  <a:schemeClr val="tx1"/>
                </a:solidFill>
                <a:latin typeface="Times New Roman" pitchFamily="18" charset="0"/>
              </a:defRPr>
            </a:lvl9pPr>
          </a:lstStyle>
          <a:p>
            <a:pPr marL="457200" marR="0" lvl="0" indent="-457200" algn="l" defTabSz="914400" eaLnBrk="1" fontAlgn="base" latinLnBrk="0" hangingPunct="1">
              <a:lnSpc>
                <a:spcPct val="100000"/>
              </a:lnSpc>
              <a:spcBef>
                <a:spcPct val="50000"/>
              </a:spcBef>
              <a:spcAft>
                <a:spcPct val="0"/>
              </a:spcAft>
              <a:buClrTx/>
              <a:buSzTx/>
              <a:buFontTx/>
              <a:buAutoNum type="alphaLcParenR"/>
              <a:tabLst/>
              <a:defRPr/>
            </a:pPr>
            <a:r>
              <a:rPr kumimoji="0" lang="tr-TR" sz="32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9         b) 8          c) 7          d) 5</a:t>
            </a:r>
          </a:p>
        </p:txBody>
      </p:sp>
      <p:sp>
        <p:nvSpPr>
          <p:cNvPr id="17" name="AutoShape 12">
            <a:hlinkClick r:id="" action="ppaction://noaction" highlightClick="1"/>
          </p:cNvPr>
          <p:cNvSpPr>
            <a:spLocks noChangeArrowheads="1"/>
          </p:cNvSpPr>
          <p:nvPr/>
        </p:nvSpPr>
        <p:spPr bwMode="auto">
          <a:xfrm>
            <a:off x="6156325" y="3716338"/>
            <a:ext cx="431800" cy="360362"/>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sp>
        <p:nvSpPr>
          <p:cNvPr id="18" name="AutoShape 14">
            <a:hlinkClick r:id="" action="ppaction://noaction" highlightClick="1"/>
          </p:cNvPr>
          <p:cNvSpPr>
            <a:spLocks noChangeArrowheads="1"/>
          </p:cNvSpPr>
          <p:nvPr/>
        </p:nvSpPr>
        <p:spPr bwMode="auto">
          <a:xfrm>
            <a:off x="1258888" y="3789363"/>
            <a:ext cx="433387" cy="287337"/>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sp>
        <p:nvSpPr>
          <p:cNvPr id="19" name="AutoShape 16">
            <a:hlinkClick r:id="" action="ppaction://noaction" highlightClick="1"/>
          </p:cNvPr>
          <p:cNvSpPr>
            <a:spLocks noChangeArrowheads="1"/>
          </p:cNvSpPr>
          <p:nvPr/>
        </p:nvSpPr>
        <p:spPr bwMode="auto">
          <a:xfrm>
            <a:off x="2843213" y="3644900"/>
            <a:ext cx="433387" cy="431800"/>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sp>
        <p:nvSpPr>
          <p:cNvPr id="20" name="AutoShape 17">
            <a:hlinkClick r:id="" action="ppaction://noaction" highlightClick="1"/>
          </p:cNvPr>
          <p:cNvSpPr>
            <a:spLocks noChangeArrowheads="1"/>
          </p:cNvSpPr>
          <p:nvPr/>
        </p:nvSpPr>
        <p:spPr bwMode="auto">
          <a:xfrm>
            <a:off x="4572000" y="3789363"/>
            <a:ext cx="431800" cy="287337"/>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pic>
        <p:nvPicPr>
          <p:cNvPr id="21" name="Picture 18" descr="düşünen kedi"/>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59113" y="4365625"/>
            <a:ext cx="3673475" cy="24923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8801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7" presetClass="entr" presetSubtype="0" fill="hold" grpId="0" nodeType="afterEffect">
                                  <p:stCondLst>
                                    <p:cond delay="0"/>
                                  </p:stCondLst>
                                  <p:iterate type="lt">
                                    <p:tmPct val="50000"/>
                                  </p:iterate>
                                  <p:childTnLst>
                                    <p:set>
                                      <p:cBhvr>
                                        <p:cTn id="23" dur="1" fill="hold">
                                          <p:stCondLst>
                                            <p:cond delay="0"/>
                                          </p:stCondLst>
                                        </p:cTn>
                                        <p:tgtEl>
                                          <p:spTgt spid="16"/>
                                        </p:tgtEl>
                                        <p:attrNameLst>
                                          <p:attrName>style.visibility</p:attrName>
                                        </p:attrNameLst>
                                      </p:cBhvr>
                                      <p:to>
                                        <p:strVal val="visible"/>
                                      </p:to>
                                    </p:set>
                                    <p:anim calcmode="discrete" valueType="clr">
                                      <p:cBhvr override="childStyle">
                                        <p:cTn id="24" dur="50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25" dur="500"/>
                                        <p:tgtEl>
                                          <p:spTgt spid="16"/>
                                        </p:tgtEl>
                                        <p:attrNameLst>
                                          <p:attrName>fillcolor</p:attrName>
                                        </p:attrNameLst>
                                      </p:cBhvr>
                                      <p:tavLst>
                                        <p:tav tm="0">
                                          <p:val>
                                            <p:clrVal>
                                              <a:schemeClr val="accent2"/>
                                            </p:clrVal>
                                          </p:val>
                                        </p:tav>
                                        <p:tav tm="50000">
                                          <p:val>
                                            <p:clrVal>
                                              <a:schemeClr val="hlink"/>
                                            </p:clrVal>
                                          </p:val>
                                        </p:tav>
                                      </p:tavLst>
                                    </p:anim>
                                    <p:set>
                                      <p:cBhvr>
                                        <p:cTn id="26" dur="500"/>
                                        <p:tgtEl>
                                          <p:spTgt spid="16"/>
                                        </p:tgtEl>
                                        <p:attrNameLst>
                                          <p:attrName>fill.type</p:attrName>
                                        </p:attrNameLst>
                                      </p:cBhvr>
                                      <p:to>
                                        <p:strVal val="solid"/>
                                      </p:to>
                                    </p:se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14" name="Rectangle 2"/>
          <p:cNvSpPr txBox="1">
            <a:spLocks noChangeArrowheads="1"/>
          </p:cNvSpPr>
          <p:nvPr/>
        </p:nvSpPr>
        <p:spPr bwMode="auto">
          <a:xfrm>
            <a:off x="684213" y="333375"/>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sz="3200" b="1" i="0" u="none" strike="noStrike" kern="0" cap="none" spc="0" normalizeH="0" baseline="0" noProof="0" smtClean="0">
                <a:ln>
                  <a:noFill/>
                </a:ln>
                <a:solidFill>
                  <a:srgbClr val="FF0000"/>
                </a:solidFill>
                <a:effectLst/>
                <a:uLnTx/>
                <a:uFillTx/>
                <a:latin typeface="Times New Roman"/>
                <a:ea typeface="+mj-ea"/>
                <a:cs typeface="+mj-cs"/>
              </a:rPr>
              <a:t>3. SORUNUN ÇÖZÜMÜ</a:t>
            </a:r>
          </a:p>
        </p:txBody>
      </p:sp>
      <p:sp>
        <p:nvSpPr>
          <p:cNvPr id="15" name="Text Box 3"/>
          <p:cNvSpPr txBox="1">
            <a:spLocks noChangeArrowheads="1"/>
          </p:cNvSpPr>
          <p:nvPr/>
        </p:nvSpPr>
        <p:spPr bwMode="auto">
          <a:xfrm>
            <a:off x="468313" y="1484313"/>
            <a:ext cx="8424862" cy="3724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800" b="1" dirty="0">
                <a:solidFill>
                  <a:srgbClr val="00CC99">
                    <a:lumMod val="60000"/>
                    <a:lumOff val="40000"/>
                  </a:srgbClr>
                </a:solidFill>
                <a:latin typeface="Times New Roman" pitchFamily="18" charset="0"/>
              </a:rPr>
              <a:t>A   B = {1, 2, 3, 4, 5, 6}</a:t>
            </a:r>
          </a:p>
          <a:p>
            <a:pPr fontAlgn="base">
              <a:spcBef>
                <a:spcPct val="50000"/>
              </a:spcBef>
              <a:spcAft>
                <a:spcPct val="0"/>
              </a:spcAft>
            </a:pPr>
            <a:r>
              <a:rPr lang="tr-TR" sz="2800" b="1" dirty="0">
                <a:solidFill>
                  <a:srgbClr val="00CC99">
                    <a:lumMod val="60000"/>
                    <a:lumOff val="40000"/>
                  </a:srgbClr>
                </a:solidFill>
                <a:latin typeface="Times New Roman" pitchFamily="18" charset="0"/>
              </a:rPr>
              <a:t>A    C = {2, 3, 4, 5, 6, 7, 8}</a:t>
            </a:r>
          </a:p>
          <a:p>
            <a:pPr fontAlgn="base">
              <a:spcBef>
                <a:spcPct val="50000"/>
              </a:spcBef>
              <a:spcAft>
                <a:spcPct val="0"/>
              </a:spcAft>
            </a:pPr>
            <a:r>
              <a:rPr lang="tr-TR" sz="2800" b="1" dirty="0">
                <a:solidFill>
                  <a:srgbClr val="00CC99">
                    <a:lumMod val="60000"/>
                    <a:lumOff val="40000"/>
                  </a:srgbClr>
                </a:solidFill>
                <a:latin typeface="Times New Roman" pitchFamily="18" charset="0"/>
              </a:rPr>
              <a:t>A    B ve A    C kümelerinin ikisinde de A kümesi vardır. Bu yüzden ikisinde de bulunan ortak elemanlar aynı zamanda A kümesinin elemanlarını oluşturur.</a:t>
            </a:r>
          </a:p>
          <a:p>
            <a:pPr fontAlgn="base">
              <a:spcBef>
                <a:spcPct val="50000"/>
              </a:spcBef>
              <a:spcAft>
                <a:spcPct val="0"/>
              </a:spcAft>
            </a:pPr>
            <a:r>
              <a:rPr lang="tr-TR" sz="2800" b="1" dirty="0">
                <a:solidFill>
                  <a:srgbClr val="00CC99">
                    <a:lumMod val="60000"/>
                    <a:lumOff val="40000"/>
                  </a:srgbClr>
                </a:solidFill>
                <a:latin typeface="Times New Roman" pitchFamily="18" charset="0"/>
              </a:rPr>
              <a:t>A = {2, 3, 4, 5, 6} buna göre s(A) = 5 tir.</a:t>
            </a:r>
          </a:p>
        </p:txBody>
      </p:sp>
      <p:sp>
        <p:nvSpPr>
          <p:cNvPr id="16" name="Text Box 6"/>
          <p:cNvSpPr txBox="1">
            <a:spLocks noChangeArrowheads="1"/>
          </p:cNvSpPr>
          <p:nvPr/>
        </p:nvSpPr>
        <p:spPr bwMode="auto">
          <a:xfrm>
            <a:off x="5292725" y="5300663"/>
            <a:ext cx="295275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3200" b="1">
                <a:solidFill>
                  <a:srgbClr val="3333CC"/>
                </a:solidFill>
                <a:latin typeface="Times New Roman" pitchFamily="18" charset="0"/>
              </a:rPr>
              <a:t>Cevap : d şıkkı</a:t>
            </a:r>
          </a:p>
        </p:txBody>
      </p:sp>
      <p:sp>
        <p:nvSpPr>
          <p:cNvPr id="17" name="Text Box 7"/>
          <p:cNvSpPr txBox="1">
            <a:spLocks noChangeArrowheads="1"/>
          </p:cNvSpPr>
          <p:nvPr/>
        </p:nvSpPr>
        <p:spPr bwMode="auto">
          <a:xfrm rot="10800000">
            <a:off x="900113" y="2133600"/>
            <a:ext cx="28733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t>
            </a:r>
          </a:p>
        </p:txBody>
      </p:sp>
      <p:sp>
        <p:nvSpPr>
          <p:cNvPr id="18" name="Text Box 8"/>
          <p:cNvSpPr txBox="1">
            <a:spLocks noChangeArrowheads="1"/>
          </p:cNvSpPr>
          <p:nvPr/>
        </p:nvSpPr>
        <p:spPr bwMode="auto">
          <a:xfrm rot="10800000">
            <a:off x="827088" y="1484313"/>
            <a:ext cx="2889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t>
            </a:r>
          </a:p>
        </p:txBody>
      </p:sp>
      <p:sp>
        <p:nvSpPr>
          <p:cNvPr id="19" name="Text Box 9"/>
          <p:cNvSpPr txBox="1">
            <a:spLocks noChangeArrowheads="1"/>
          </p:cNvSpPr>
          <p:nvPr/>
        </p:nvSpPr>
        <p:spPr bwMode="auto">
          <a:xfrm rot="10800000">
            <a:off x="900113" y="2852738"/>
            <a:ext cx="28733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t>
            </a:r>
          </a:p>
        </p:txBody>
      </p:sp>
      <p:sp>
        <p:nvSpPr>
          <p:cNvPr id="20" name="Text Box 10"/>
          <p:cNvSpPr txBox="1">
            <a:spLocks noChangeArrowheads="1"/>
          </p:cNvSpPr>
          <p:nvPr/>
        </p:nvSpPr>
        <p:spPr bwMode="auto">
          <a:xfrm rot="10800000">
            <a:off x="2268538" y="2781300"/>
            <a:ext cx="28733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t>
            </a:r>
          </a:p>
        </p:txBody>
      </p:sp>
      <p:pic>
        <p:nvPicPr>
          <p:cNvPr id="21" name="Picture 14" descr="nbr">
            <a:hlinkClick r:id="rId2" action="ppaction://hlinksldjump"/>
          </p:cNvPr>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101013" y="6165850"/>
            <a:ext cx="971550" cy="449263"/>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Text Box 15"/>
          <p:cNvSpPr txBox="1">
            <a:spLocks noChangeArrowheads="1"/>
          </p:cNvSpPr>
          <p:nvPr/>
        </p:nvSpPr>
        <p:spPr bwMode="auto">
          <a:xfrm>
            <a:off x="1187450" y="5876925"/>
            <a:ext cx="4537075"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400" b="1">
                <a:solidFill>
                  <a:srgbClr val="6600CC"/>
                </a:solidFill>
                <a:latin typeface="Comic Sans MS" pitchFamily="66" charset="0"/>
              </a:rPr>
              <a:t>Diğer soruya geçmek için  yandaki oka tıklayın!</a:t>
            </a:r>
          </a:p>
        </p:txBody>
      </p:sp>
      <p:pic>
        <p:nvPicPr>
          <p:cNvPr id="23" name="Picture 16" descr="çilek"/>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1188" y="5805488"/>
            <a:ext cx="968375" cy="9461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83571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from="(-#ppt_w/2)" to="(#ppt_x)" calcmode="lin" valueType="num">
                                      <p:cBhvr>
                                        <p:cTn id="7" dur="600" fill="hold">
                                          <p:stCondLst>
                                            <p:cond delay="0"/>
                                          </p:stCondLst>
                                        </p:cTn>
                                        <p:tgtEl>
                                          <p:spTgt spid="14"/>
                                        </p:tgtEl>
                                        <p:attrNameLst>
                                          <p:attrName>ppt_x</p:attrName>
                                        </p:attrNameLst>
                                      </p:cBhvr>
                                    </p:anim>
                                    <p:anim from="0" to="-1.0" calcmode="lin" valueType="num">
                                      <p:cBhvr>
                                        <p:cTn id="8" dur="200" decel="50000" autoRev="1" fill="hold">
                                          <p:stCondLst>
                                            <p:cond delay="600"/>
                                          </p:stCondLst>
                                        </p:cTn>
                                        <p:tgtEl>
                                          <p:spTgt spid="14"/>
                                        </p:tgtEl>
                                        <p:attrNameLst>
                                          <p:attrName>xshear</p:attrName>
                                        </p:attrNameLst>
                                      </p:cBhvr>
                                    </p:anim>
                                    <p:animScale>
                                      <p:cBhvr>
                                        <p:cTn id="9" dur="200" decel="100000" autoRev="1" fill="hold">
                                          <p:stCondLst>
                                            <p:cond delay="600"/>
                                          </p:stCondLst>
                                        </p:cTn>
                                        <p:tgtEl>
                                          <p:spTgt spid="14"/>
                                        </p:tgtEl>
                                      </p:cBhvr>
                                      <p:from x="100000" y="100000"/>
                                      <p:to x="80000" y="100000"/>
                                    </p:animScale>
                                    <p:anim by="(#ppt_h/3+#ppt_w*0.1)" calcmode="lin" valueType="num">
                                      <p:cBhvr additive="sum">
                                        <p:cTn id="10" dur="200" decel="100000" autoRev="1" fill="hold">
                                          <p:stCondLst>
                                            <p:cond delay="600"/>
                                          </p:stCondLst>
                                        </p:cTn>
                                        <p:tgtEl>
                                          <p:spTgt spid="14"/>
                                        </p:tgtEl>
                                        <p:attrNameLst>
                                          <p:attrName>ppt_x</p:attrName>
                                        </p:attrNameLst>
                                      </p:cBhvr>
                                    </p:anim>
                                  </p:childTnLst>
                                </p:cTn>
                              </p:par>
                            </p:childTnLst>
                          </p:cTn>
                        </p:par>
                        <p:par>
                          <p:cTn id="11" fill="hold">
                            <p:stCondLst>
                              <p:cond delay="10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15"/>
                                        </p:tgtEl>
                                        <p:attrNameLst>
                                          <p:attrName>style.visibility</p:attrName>
                                        </p:attrNameLst>
                                      </p:cBhvr>
                                      <p:to>
                                        <p:strVal val="visible"/>
                                      </p:to>
                                    </p:set>
                                    <p:anim calcmode="discrete" valueType="clr">
                                      <p:cBhvr override="childStyle">
                                        <p:cTn id="14"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5"/>
                                        </p:tgtEl>
                                        <p:attrNameLst>
                                          <p:attrName>fillcolor</p:attrName>
                                        </p:attrNameLst>
                                      </p:cBhvr>
                                      <p:tavLst>
                                        <p:tav tm="0">
                                          <p:val>
                                            <p:clrVal>
                                              <a:schemeClr val="accent2"/>
                                            </p:clrVal>
                                          </p:val>
                                        </p:tav>
                                        <p:tav tm="50000">
                                          <p:val>
                                            <p:clrVal>
                                              <a:schemeClr val="hlink"/>
                                            </p:clrVal>
                                          </p:val>
                                        </p:tav>
                                      </p:tavLst>
                                    </p:anim>
                                    <p:set>
                                      <p:cBhvr>
                                        <p:cTn id="16" dur="80"/>
                                        <p:tgtEl>
                                          <p:spTgt spid="15"/>
                                        </p:tgtEl>
                                        <p:attrNameLst>
                                          <p:attrName>fill.type</p:attrName>
                                        </p:attrNameLst>
                                      </p:cBhvr>
                                      <p:to>
                                        <p:strVal val="solid"/>
                                      </p:to>
                                    </p:set>
                                  </p:childTnLst>
                                </p:cTn>
                              </p:par>
                              <p:par>
                                <p:cTn id="17" presetID="34"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from="(-#ppt_w/2)" to="(#ppt_x)" calcmode="lin" valueType="num">
                                      <p:cBhvr>
                                        <p:cTn id="19" dur="600" fill="hold">
                                          <p:stCondLst>
                                            <p:cond delay="0"/>
                                          </p:stCondLst>
                                        </p:cTn>
                                        <p:tgtEl>
                                          <p:spTgt spid="18"/>
                                        </p:tgtEl>
                                        <p:attrNameLst>
                                          <p:attrName>ppt_x</p:attrName>
                                        </p:attrNameLst>
                                      </p:cBhvr>
                                    </p:anim>
                                    <p:anim from="0" to="-1.0" calcmode="lin" valueType="num">
                                      <p:cBhvr>
                                        <p:cTn id="20" dur="200" decel="50000" autoRev="1" fill="hold">
                                          <p:stCondLst>
                                            <p:cond delay="600"/>
                                          </p:stCondLst>
                                        </p:cTn>
                                        <p:tgtEl>
                                          <p:spTgt spid="18"/>
                                        </p:tgtEl>
                                        <p:attrNameLst>
                                          <p:attrName>xshear</p:attrName>
                                        </p:attrNameLst>
                                      </p:cBhvr>
                                    </p:anim>
                                    <p:animScale>
                                      <p:cBhvr>
                                        <p:cTn id="21" dur="200" decel="100000" autoRev="1" fill="hold">
                                          <p:stCondLst>
                                            <p:cond delay="600"/>
                                          </p:stCondLst>
                                        </p:cTn>
                                        <p:tgtEl>
                                          <p:spTgt spid="18"/>
                                        </p:tgtEl>
                                      </p:cBhvr>
                                      <p:from x="100000" y="100000"/>
                                      <p:to x="80000" y="100000"/>
                                    </p:animScale>
                                    <p:anim by="(#ppt_h/3+#ppt_w*0.1)" calcmode="lin" valueType="num">
                                      <p:cBhvr additive="sum">
                                        <p:cTn id="22" dur="200" decel="100000" autoRev="1" fill="hold">
                                          <p:stCondLst>
                                            <p:cond delay="600"/>
                                          </p:stCondLst>
                                        </p:cTn>
                                        <p:tgtEl>
                                          <p:spTgt spid="18"/>
                                        </p:tgtEl>
                                        <p:attrNameLst>
                                          <p:attrName>ppt_x</p:attrName>
                                        </p:attrNameLst>
                                      </p:cBhvr>
                                    </p:anim>
                                  </p:childTnLst>
                                </p:cTn>
                              </p:par>
                              <p:par>
                                <p:cTn id="23" presetID="34"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from="(-#ppt_w/2)" to="(#ppt_x)" calcmode="lin" valueType="num">
                                      <p:cBhvr>
                                        <p:cTn id="25" dur="600" fill="hold">
                                          <p:stCondLst>
                                            <p:cond delay="0"/>
                                          </p:stCondLst>
                                        </p:cTn>
                                        <p:tgtEl>
                                          <p:spTgt spid="17"/>
                                        </p:tgtEl>
                                        <p:attrNameLst>
                                          <p:attrName>ppt_x</p:attrName>
                                        </p:attrNameLst>
                                      </p:cBhvr>
                                    </p:anim>
                                    <p:anim from="0" to="-1.0" calcmode="lin" valueType="num">
                                      <p:cBhvr>
                                        <p:cTn id="26" dur="200" decel="50000" autoRev="1" fill="hold">
                                          <p:stCondLst>
                                            <p:cond delay="600"/>
                                          </p:stCondLst>
                                        </p:cTn>
                                        <p:tgtEl>
                                          <p:spTgt spid="17"/>
                                        </p:tgtEl>
                                        <p:attrNameLst>
                                          <p:attrName>xshear</p:attrName>
                                        </p:attrNameLst>
                                      </p:cBhvr>
                                    </p:anim>
                                    <p:animScale>
                                      <p:cBhvr>
                                        <p:cTn id="27" dur="200" decel="100000" autoRev="1" fill="hold">
                                          <p:stCondLst>
                                            <p:cond delay="600"/>
                                          </p:stCondLst>
                                        </p:cTn>
                                        <p:tgtEl>
                                          <p:spTgt spid="17"/>
                                        </p:tgtEl>
                                      </p:cBhvr>
                                      <p:from x="100000" y="100000"/>
                                      <p:to x="80000" y="100000"/>
                                    </p:animScale>
                                    <p:anim by="(#ppt_h/3+#ppt_w*0.1)" calcmode="lin" valueType="num">
                                      <p:cBhvr additive="sum">
                                        <p:cTn id="28" dur="200" decel="100000" autoRev="1" fill="hold">
                                          <p:stCondLst>
                                            <p:cond delay="600"/>
                                          </p:stCondLst>
                                        </p:cTn>
                                        <p:tgtEl>
                                          <p:spTgt spid="17"/>
                                        </p:tgtEl>
                                        <p:attrNameLst>
                                          <p:attrName>ppt_x</p:attrName>
                                        </p:attrNameLst>
                                      </p:cBhvr>
                                    </p:anim>
                                  </p:childTnLst>
                                </p:cTn>
                              </p:par>
                              <p:par>
                                <p:cTn id="29" presetID="34"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from="(-#ppt_w/2)" to="(#ppt_x)" calcmode="lin" valueType="num">
                                      <p:cBhvr>
                                        <p:cTn id="31" dur="600" fill="hold">
                                          <p:stCondLst>
                                            <p:cond delay="0"/>
                                          </p:stCondLst>
                                        </p:cTn>
                                        <p:tgtEl>
                                          <p:spTgt spid="19"/>
                                        </p:tgtEl>
                                        <p:attrNameLst>
                                          <p:attrName>ppt_x</p:attrName>
                                        </p:attrNameLst>
                                      </p:cBhvr>
                                    </p:anim>
                                    <p:anim from="0" to="-1.0" calcmode="lin" valueType="num">
                                      <p:cBhvr>
                                        <p:cTn id="32" dur="200" decel="50000" autoRev="1" fill="hold">
                                          <p:stCondLst>
                                            <p:cond delay="600"/>
                                          </p:stCondLst>
                                        </p:cTn>
                                        <p:tgtEl>
                                          <p:spTgt spid="19"/>
                                        </p:tgtEl>
                                        <p:attrNameLst>
                                          <p:attrName>xshear</p:attrName>
                                        </p:attrNameLst>
                                      </p:cBhvr>
                                    </p:anim>
                                    <p:animScale>
                                      <p:cBhvr>
                                        <p:cTn id="33" dur="200" decel="100000" autoRev="1" fill="hold">
                                          <p:stCondLst>
                                            <p:cond delay="600"/>
                                          </p:stCondLst>
                                        </p:cTn>
                                        <p:tgtEl>
                                          <p:spTgt spid="19"/>
                                        </p:tgtEl>
                                      </p:cBhvr>
                                      <p:from x="100000" y="100000"/>
                                      <p:to x="80000" y="100000"/>
                                    </p:animScale>
                                    <p:anim by="(#ppt_h/3+#ppt_w*0.1)" calcmode="lin" valueType="num">
                                      <p:cBhvr additive="sum">
                                        <p:cTn id="34" dur="200" decel="100000" autoRev="1" fill="hold">
                                          <p:stCondLst>
                                            <p:cond delay="600"/>
                                          </p:stCondLst>
                                        </p:cTn>
                                        <p:tgtEl>
                                          <p:spTgt spid="19"/>
                                        </p:tgtEl>
                                        <p:attrNameLst>
                                          <p:attrName>ppt_x</p:attrName>
                                        </p:attrNameLst>
                                      </p:cBhvr>
                                    </p:anim>
                                  </p:childTnLst>
                                </p:cTn>
                              </p:par>
                              <p:par>
                                <p:cTn id="35" presetID="34"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from="(-#ppt_w/2)" to="(#ppt_x)" calcmode="lin" valueType="num">
                                      <p:cBhvr>
                                        <p:cTn id="37" dur="600" fill="hold">
                                          <p:stCondLst>
                                            <p:cond delay="0"/>
                                          </p:stCondLst>
                                        </p:cTn>
                                        <p:tgtEl>
                                          <p:spTgt spid="20"/>
                                        </p:tgtEl>
                                        <p:attrNameLst>
                                          <p:attrName>ppt_x</p:attrName>
                                        </p:attrNameLst>
                                      </p:cBhvr>
                                    </p:anim>
                                    <p:anim from="0" to="-1.0" calcmode="lin" valueType="num">
                                      <p:cBhvr>
                                        <p:cTn id="38" dur="200" decel="50000" autoRev="1" fill="hold">
                                          <p:stCondLst>
                                            <p:cond delay="600"/>
                                          </p:stCondLst>
                                        </p:cTn>
                                        <p:tgtEl>
                                          <p:spTgt spid="20"/>
                                        </p:tgtEl>
                                        <p:attrNameLst>
                                          <p:attrName>xshear</p:attrName>
                                        </p:attrNameLst>
                                      </p:cBhvr>
                                    </p:anim>
                                    <p:animScale>
                                      <p:cBhvr>
                                        <p:cTn id="39" dur="200" decel="100000" autoRev="1" fill="hold">
                                          <p:stCondLst>
                                            <p:cond delay="600"/>
                                          </p:stCondLst>
                                        </p:cTn>
                                        <p:tgtEl>
                                          <p:spTgt spid="20"/>
                                        </p:tgtEl>
                                      </p:cBhvr>
                                      <p:from x="100000" y="100000"/>
                                      <p:to x="80000" y="100000"/>
                                    </p:animScale>
                                    <p:anim by="(#ppt_h/3+#ppt_w*0.1)" calcmode="lin" valueType="num">
                                      <p:cBhvr additive="sum">
                                        <p:cTn id="40" dur="200" decel="100000" autoRev="1" fill="hold">
                                          <p:stCondLst>
                                            <p:cond delay="600"/>
                                          </p:stCondLst>
                                        </p:cTn>
                                        <p:tgtEl>
                                          <p:spTgt spid="20"/>
                                        </p:tgtEl>
                                        <p:attrNameLst>
                                          <p:attrName>ppt_x</p:attrName>
                                        </p:attrNameLst>
                                      </p:cBhvr>
                                    </p:anim>
                                  </p:childTnLst>
                                </p:cTn>
                              </p:par>
                            </p:childTnLst>
                          </p:cTn>
                        </p:par>
                        <p:par>
                          <p:cTn id="41" fill="hold">
                            <p:stCondLst>
                              <p:cond delay="8560"/>
                            </p:stCondLst>
                            <p:childTnLst>
                              <p:par>
                                <p:cTn id="42" presetID="42"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childTnLst>
                          </p:cTn>
                        </p:par>
                        <p:par>
                          <p:cTn id="47" fill="hold">
                            <p:stCondLst>
                              <p:cond delay="9560"/>
                            </p:stCondLst>
                            <p:childTnLst>
                              <p:par>
                                <p:cTn id="48" presetID="2" presetClass="entr" presetSubtype="4"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1000" fill="hold"/>
                                        <p:tgtEl>
                                          <p:spTgt spid="23"/>
                                        </p:tgtEl>
                                        <p:attrNameLst>
                                          <p:attrName>ppt_x</p:attrName>
                                        </p:attrNameLst>
                                      </p:cBhvr>
                                      <p:tavLst>
                                        <p:tav tm="0">
                                          <p:val>
                                            <p:strVal val="#ppt_x"/>
                                          </p:val>
                                        </p:tav>
                                        <p:tav tm="100000">
                                          <p:val>
                                            <p:strVal val="#ppt_x"/>
                                          </p:val>
                                        </p:tav>
                                      </p:tavLst>
                                    </p:anim>
                                    <p:anim calcmode="lin" valueType="num">
                                      <p:cBhvr additive="base">
                                        <p:cTn id="51" dur="1000" fill="hold"/>
                                        <p:tgtEl>
                                          <p:spTgt spid="23"/>
                                        </p:tgtEl>
                                        <p:attrNameLst>
                                          <p:attrName>ppt_y</p:attrName>
                                        </p:attrNameLst>
                                      </p:cBhvr>
                                      <p:tavLst>
                                        <p:tav tm="0">
                                          <p:val>
                                            <p:strVal val="1+#ppt_h/2"/>
                                          </p:val>
                                        </p:tav>
                                        <p:tav tm="100000">
                                          <p:val>
                                            <p:strVal val="#ppt_y"/>
                                          </p:val>
                                        </p:tav>
                                      </p:tavLst>
                                    </p:anim>
                                  </p:childTnLst>
                                </p:cTn>
                              </p:par>
                            </p:childTnLst>
                          </p:cTn>
                        </p:par>
                        <p:par>
                          <p:cTn id="52" fill="hold">
                            <p:stCondLst>
                              <p:cond delay="10560"/>
                            </p:stCondLst>
                            <p:childTnLst>
                              <p:par>
                                <p:cTn id="53" presetID="21" presetClass="entr" presetSubtype="4"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heel(4)">
                                      <p:cBhvr>
                                        <p:cTn id="55"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15" name="Text Box 2"/>
          <p:cNvSpPr txBox="1">
            <a:spLocks noChangeArrowheads="1"/>
          </p:cNvSpPr>
          <p:nvPr/>
        </p:nvSpPr>
        <p:spPr bwMode="auto">
          <a:xfrm>
            <a:off x="468313" y="1268413"/>
            <a:ext cx="8208962" cy="1373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defRPr sz="2400">
                <a:solidFill>
                  <a:schemeClr val="tx1"/>
                </a:solidFill>
                <a:latin typeface="Times New Roman" pitchFamily="18" charset="0"/>
              </a:defRPr>
            </a:lvl1pPr>
            <a:lvl2pPr marL="1085850" indent="-457200" algn="l">
              <a:defRPr sz="2400">
                <a:solidFill>
                  <a:schemeClr val="tx1"/>
                </a:solidFill>
                <a:latin typeface="Times New Roman" pitchFamily="18" charset="0"/>
              </a:defRPr>
            </a:lvl2pPr>
            <a:lvl3pPr marL="1722438" indent="-457200" algn="l">
              <a:defRPr sz="2400">
                <a:solidFill>
                  <a:schemeClr val="tx1"/>
                </a:solidFill>
                <a:latin typeface="Times New Roman" pitchFamily="18" charset="0"/>
              </a:defRPr>
            </a:lvl3pPr>
            <a:lvl4pPr marL="2359025" indent="-457200" algn="l">
              <a:defRPr sz="2400">
                <a:solidFill>
                  <a:schemeClr val="tx1"/>
                </a:solidFill>
                <a:latin typeface="Times New Roman" pitchFamily="18" charset="0"/>
              </a:defRPr>
            </a:lvl4pPr>
            <a:lvl5pPr marL="2995613" indent="-457200" algn="l">
              <a:defRPr sz="2400">
                <a:solidFill>
                  <a:schemeClr val="tx1"/>
                </a:solidFill>
                <a:latin typeface="Times New Roman" pitchFamily="18" charset="0"/>
              </a:defRPr>
            </a:lvl5pPr>
            <a:lvl6pPr marL="3452813" indent="-457200" fontAlgn="base">
              <a:spcBef>
                <a:spcPct val="0"/>
              </a:spcBef>
              <a:spcAft>
                <a:spcPct val="0"/>
              </a:spcAft>
              <a:defRPr sz="2400">
                <a:solidFill>
                  <a:schemeClr val="tx1"/>
                </a:solidFill>
                <a:latin typeface="Times New Roman" pitchFamily="18" charset="0"/>
              </a:defRPr>
            </a:lvl6pPr>
            <a:lvl7pPr marL="3910013" indent="-457200" fontAlgn="base">
              <a:spcBef>
                <a:spcPct val="0"/>
              </a:spcBef>
              <a:spcAft>
                <a:spcPct val="0"/>
              </a:spcAft>
              <a:defRPr sz="2400">
                <a:solidFill>
                  <a:schemeClr val="tx1"/>
                </a:solidFill>
                <a:latin typeface="Times New Roman" pitchFamily="18" charset="0"/>
              </a:defRPr>
            </a:lvl7pPr>
            <a:lvl8pPr marL="4367213" indent="-457200" fontAlgn="base">
              <a:spcBef>
                <a:spcPct val="0"/>
              </a:spcBef>
              <a:spcAft>
                <a:spcPct val="0"/>
              </a:spcAft>
              <a:defRPr sz="2400">
                <a:solidFill>
                  <a:schemeClr val="tx1"/>
                </a:solidFill>
                <a:latin typeface="Times New Roman" pitchFamily="18" charset="0"/>
              </a:defRPr>
            </a:lvl8pPr>
            <a:lvl9pPr marL="4824413" indent="-457200" fontAlgn="base">
              <a:spcBef>
                <a:spcPct val="0"/>
              </a:spcBef>
              <a:spcAft>
                <a:spcPct val="0"/>
              </a:spcAft>
              <a:defRPr sz="2400">
                <a:solidFill>
                  <a:schemeClr val="tx1"/>
                </a:solidFill>
                <a:latin typeface="Times New Roman" pitchFamily="18" charset="0"/>
              </a:defRPr>
            </a:lvl9pPr>
          </a:lstStyle>
          <a:p>
            <a:pPr marL="0" marR="0" lvl="0" indent="0" algn="l" defTabSz="914400" eaLnBrk="1" fontAlgn="base" latinLnBrk="0" hangingPunct="1">
              <a:lnSpc>
                <a:spcPct val="100000"/>
              </a:lnSpc>
              <a:spcBef>
                <a:spcPct val="50000"/>
              </a:spcBef>
              <a:spcAft>
                <a:spcPct val="0"/>
              </a:spcAft>
              <a:buClrTx/>
              <a:buSzTx/>
              <a:buFontTx/>
              <a:buNone/>
              <a:tabLst/>
              <a:defRPr/>
            </a:pPr>
            <a:r>
              <a:rPr kumimoji="0" lang="tr-TR" sz="2800" b="1" i="0" u="none" strike="noStrike" kern="0" cap="none" spc="0" normalizeH="0" baseline="0" noProof="0" dirty="0" smtClean="0">
                <a:ln>
                  <a:noFill/>
                </a:ln>
                <a:solidFill>
                  <a:srgbClr val="FF0000"/>
                </a:solidFill>
                <a:effectLst/>
                <a:uLnTx/>
                <a:uFillTx/>
                <a:latin typeface="Times New Roman" pitchFamily="18" charset="0"/>
              </a:rPr>
              <a:t>4)</a:t>
            </a:r>
            <a:r>
              <a:rPr kumimoji="0" lang="tr-TR" sz="2800" b="1" i="0" u="none" strike="noStrike" kern="0" cap="none" spc="0" normalizeH="0" baseline="0" noProof="0" dirty="0" smtClean="0">
                <a:ln>
                  <a:noFill/>
                </a:ln>
                <a:solidFill>
                  <a:srgbClr val="000000"/>
                </a:solidFill>
                <a:effectLst/>
                <a:uLnTx/>
                <a:uFillTx/>
                <a:latin typeface="Times New Roman" pitchFamily="18" charset="0"/>
              </a:rPr>
              <a:t> </a:t>
            </a: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K = {Haftanın günleri} ve L = {Cumartesi, pazar} kümeleri veriliyor. Buna göre aşağıdakilerden hangisi yanlıştır ?</a:t>
            </a:r>
          </a:p>
        </p:txBody>
      </p:sp>
      <p:sp>
        <p:nvSpPr>
          <p:cNvPr id="16" name="Text Box 3"/>
          <p:cNvSpPr txBox="1">
            <a:spLocks noChangeArrowheads="1"/>
          </p:cNvSpPr>
          <p:nvPr/>
        </p:nvSpPr>
        <p:spPr bwMode="auto">
          <a:xfrm>
            <a:off x="684213" y="3068638"/>
            <a:ext cx="7272337" cy="24431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457200" indent="-457200" algn="l">
              <a:defRPr sz="2400">
                <a:solidFill>
                  <a:schemeClr val="tx1"/>
                </a:solidFill>
                <a:latin typeface="Times New Roman" pitchFamily="18" charset="0"/>
              </a:defRPr>
            </a:lvl1pPr>
            <a:lvl2pPr marL="914400" indent="-457200" algn="l">
              <a:defRPr sz="2400">
                <a:solidFill>
                  <a:schemeClr val="tx1"/>
                </a:solidFill>
                <a:latin typeface="Times New Roman" pitchFamily="18" charset="0"/>
              </a:defRPr>
            </a:lvl2pPr>
            <a:lvl3pPr marL="1371600" indent="-457200" algn="l">
              <a:defRPr sz="2400">
                <a:solidFill>
                  <a:schemeClr val="tx1"/>
                </a:solidFill>
                <a:latin typeface="Times New Roman" pitchFamily="18" charset="0"/>
              </a:defRPr>
            </a:lvl3pPr>
            <a:lvl4pPr marL="1828800" indent="-457200" algn="l">
              <a:defRPr sz="2400">
                <a:solidFill>
                  <a:schemeClr val="tx1"/>
                </a:solidFill>
                <a:latin typeface="Times New Roman" pitchFamily="18" charset="0"/>
              </a:defRPr>
            </a:lvl4pPr>
            <a:lvl5pPr marL="2286000" indent="-457200" algn="l">
              <a:defRPr sz="2400">
                <a:solidFill>
                  <a:schemeClr val="tx1"/>
                </a:solidFill>
                <a:latin typeface="Times New Roman" pitchFamily="18" charset="0"/>
              </a:defRPr>
            </a:lvl5pPr>
            <a:lvl6pPr marL="2743200" indent="-457200" fontAlgn="base">
              <a:spcBef>
                <a:spcPct val="0"/>
              </a:spcBef>
              <a:spcAft>
                <a:spcPct val="0"/>
              </a:spcAft>
              <a:defRPr sz="2400">
                <a:solidFill>
                  <a:schemeClr val="tx1"/>
                </a:solidFill>
                <a:latin typeface="Times New Roman" pitchFamily="18" charset="0"/>
              </a:defRPr>
            </a:lvl6pPr>
            <a:lvl7pPr marL="3200400" indent="-457200" fontAlgn="base">
              <a:spcBef>
                <a:spcPct val="0"/>
              </a:spcBef>
              <a:spcAft>
                <a:spcPct val="0"/>
              </a:spcAft>
              <a:defRPr sz="2400">
                <a:solidFill>
                  <a:schemeClr val="tx1"/>
                </a:solidFill>
                <a:latin typeface="Times New Roman" pitchFamily="18" charset="0"/>
              </a:defRPr>
            </a:lvl7pPr>
            <a:lvl8pPr marL="3657600" indent="-457200" fontAlgn="base">
              <a:spcBef>
                <a:spcPct val="0"/>
              </a:spcBef>
              <a:spcAft>
                <a:spcPct val="0"/>
              </a:spcAft>
              <a:defRPr sz="2400">
                <a:solidFill>
                  <a:schemeClr val="tx1"/>
                </a:solidFill>
                <a:latin typeface="Times New Roman" pitchFamily="18" charset="0"/>
              </a:defRPr>
            </a:lvl8pPr>
            <a:lvl9pPr marL="4114800" indent="-457200" fontAlgn="base">
              <a:spcBef>
                <a:spcPct val="0"/>
              </a:spcBef>
              <a:spcAft>
                <a:spcPct val="0"/>
              </a:spcAft>
              <a:defRPr sz="2400">
                <a:solidFill>
                  <a:schemeClr val="tx1"/>
                </a:solidFill>
                <a:latin typeface="Times New Roman" pitchFamily="18" charset="0"/>
              </a:defRPr>
            </a:lvl9pPr>
          </a:lstStyle>
          <a:p>
            <a:pPr marL="457200" marR="0" lvl="0" indent="-457200" algn="l" defTabSz="914400" eaLnBrk="1" fontAlgn="base" latinLnBrk="0" hangingPunct="1">
              <a:lnSpc>
                <a:spcPct val="100000"/>
              </a:lnSpc>
              <a:spcBef>
                <a:spcPct val="50000"/>
              </a:spcBef>
              <a:spcAft>
                <a:spcPct val="0"/>
              </a:spcAft>
              <a:buClrTx/>
              <a:buSzTx/>
              <a:buFontTx/>
              <a:buAutoNum type="alphaLcParenR"/>
              <a:tabLst/>
              <a:defRPr/>
            </a:pP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K </a:t>
            </a: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cs typeface="Times New Roman" pitchFamily="18" charset="0"/>
              </a:rPr>
              <a:t>∩ L = {Cumartesi, pazar}</a:t>
            </a:r>
          </a:p>
          <a:p>
            <a:pPr marL="457200" marR="0" lvl="0" indent="-457200" algn="l" defTabSz="914400" eaLnBrk="1" fontAlgn="base" latinLnBrk="0" hangingPunct="1">
              <a:lnSpc>
                <a:spcPct val="100000"/>
              </a:lnSpc>
              <a:spcBef>
                <a:spcPct val="50000"/>
              </a:spcBef>
              <a:spcAft>
                <a:spcPct val="0"/>
              </a:spcAft>
              <a:buClrTx/>
              <a:buSzTx/>
              <a:buFontTx/>
              <a:buAutoNum type="alphaLcParenR"/>
              <a:tabLst/>
              <a:defRPr/>
            </a:pP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cs typeface="Times New Roman" pitchFamily="18" charset="0"/>
              </a:rPr>
              <a:t>L</a:t>
            </a: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K = {cumartesi, pazar} </a:t>
            </a:r>
          </a:p>
          <a:p>
            <a:pPr marL="457200" marR="0" lvl="0" indent="-457200" algn="l" defTabSz="914400" eaLnBrk="1" fontAlgn="base" latinLnBrk="0" hangingPunct="1">
              <a:lnSpc>
                <a:spcPct val="100000"/>
              </a:lnSpc>
              <a:spcBef>
                <a:spcPct val="50000"/>
              </a:spcBef>
              <a:spcAft>
                <a:spcPct val="0"/>
              </a:spcAft>
              <a:buClrTx/>
              <a:buSzTx/>
              <a:buFontTx/>
              <a:buAutoNum type="alphaLcParenR"/>
              <a:tabLst/>
              <a:defRPr/>
            </a:pP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s(L    K) = 7</a:t>
            </a:r>
          </a:p>
          <a:p>
            <a:pPr marL="457200" marR="0" lvl="0" indent="-457200" algn="l" defTabSz="914400" eaLnBrk="1" fontAlgn="base" latinLnBrk="0" hangingPunct="1">
              <a:lnSpc>
                <a:spcPct val="100000"/>
              </a:lnSpc>
              <a:spcBef>
                <a:spcPct val="50000"/>
              </a:spcBef>
              <a:spcAft>
                <a:spcPct val="0"/>
              </a:spcAft>
              <a:buClrTx/>
              <a:buSzTx/>
              <a:buFontTx/>
              <a:buAutoNum type="alphaLcParenR"/>
              <a:tabLst/>
              <a:defRPr/>
            </a:pP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K     L</a:t>
            </a:r>
          </a:p>
        </p:txBody>
      </p:sp>
      <p:sp>
        <p:nvSpPr>
          <p:cNvPr id="17" name="AutoShape 4">
            <a:hlinkClick r:id="rId2" action="ppaction://hlinksldjump" highlightClick="1"/>
          </p:cNvPr>
          <p:cNvSpPr>
            <a:spLocks noChangeArrowheads="1"/>
          </p:cNvSpPr>
          <p:nvPr/>
        </p:nvSpPr>
        <p:spPr bwMode="auto">
          <a:xfrm>
            <a:off x="4572000" y="4581525"/>
            <a:ext cx="1152525" cy="287338"/>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sp>
        <p:nvSpPr>
          <p:cNvPr id="18" name="Text Box 5"/>
          <p:cNvSpPr txBox="1">
            <a:spLocks noChangeArrowheads="1"/>
          </p:cNvSpPr>
          <p:nvPr/>
        </p:nvSpPr>
        <p:spPr bwMode="auto">
          <a:xfrm rot="10800000">
            <a:off x="1403350" y="3716338"/>
            <a:ext cx="433388"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a:solidFill>
                  <a:srgbClr val="000000"/>
                </a:solidFill>
                <a:latin typeface="Times New Roman" pitchFamily="18" charset="0"/>
              </a:rPr>
              <a:t>∩</a:t>
            </a:r>
          </a:p>
        </p:txBody>
      </p:sp>
      <p:sp>
        <p:nvSpPr>
          <p:cNvPr id="19" name="Rectangle 6"/>
          <p:cNvSpPr>
            <a:spLocks noChangeArrowheads="1"/>
          </p:cNvSpPr>
          <p:nvPr/>
        </p:nvSpPr>
        <p:spPr bwMode="auto">
          <a:xfrm rot="10800000">
            <a:off x="1692275" y="4365625"/>
            <a:ext cx="541338"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pPr>
            <a:r>
              <a:rPr lang="tr-TR" sz="3200" b="1">
                <a:solidFill>
                  <a:srgbClr val="000000"/>
                </a:solidFill>
                <a:latin typeface="Times New Roman" pitchFamily="18" charset="0"/>
              </a:rPr>
              <a:t> </a:t>
            </a:r>
            <a:r>
              <a:rPr lang="tr-TR" sz="2800" b="1">
                <a:solidFill>
                  <a:srgbClr val="000000"/>
                </a:solidFill>
                <a:latin typeface="Times New Roman" pitchFamily="18" charset="0"/>
              </a:rPr>
              <a:t>∩</a:t>
            </a:r>
          </a:p>
        </p:txBody>
      </p:sp>
      <p:sp>
        <p:nvSpPr>
          <p:cNvPr id="20" name="Rectangle 7"/>
          <p:cNvSpPr>
            <a:spLocks noChangeArrowheads="1"/>
          </p:cNvSpPr>
          <p:nvPr/>
        </p:nvSpPr>
        <p:spPr bwMode="auto">
          <a:xfrm rot="5400000">
            <a:off x="1516063" y="4973637"/>
            <a:ext cx="439738"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pPr>
            <a:r>
              <a:rPr lang="tr-TR" sz="2800" b="1">
                <a:solidFill>
                  <a:srgbClr val="000000"/>
                </a:solidFill>
                <a:latin typeface="Times New Roman" pitchFamily="18" charset="0"/>
              </a:rPr>
              <a:t>∩</a:t>
            </a:r>
          </a:p>
        </p:txBody>
      </p:sp>
      <p:sp>
        <p:nvSpPr>
          <p:cNvPr id="21" name="AutoShape 10">
            <a:hlinkClick r:id="" action="ppaction://noaction" highlightClick="1"/>
          </p:cNvPr>
          <p:cNvSpPr>
            <a:spLocks noChangeArrowheads="1"/>
          </p:cNvSpPr>
          <p:nvPr/>
        </p:nvSpPr>
        <p:spPr bwMode="auto">
          <a:xfrm>
            <a:off x="755650" y="3789363"/>
            <a:ext cx="360363" cy="360362"/>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pic>
        <p:nvPicPr>
          <p:cNvPr id="22" name="Picture 11" descr="j008892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95963" y="4803775"/>
            <a:ext cx="3240087" cy="1793875"/>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AutoShape 12">
            <a:hlinkClick r:id="" action="ppaction://noaction" highlightClick="1"/>
          </p:cNvPr>
          <p:cNvSpPr>
            <a:spLocks noChangeArrowheads="1"/>
          </p:cNvSpPr>
          <p:nvPr/>
        </p:nvSpPr>
        <p:spPr bwMode="auto">
          <a:xfrm>
            <a:off x="755650" y="3213100"/>
            <a:ext cx="287338" cy="287338"/>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sp>
        <p:nvSpPr>
          <p:cNvPr id="24" name="AutoShape 13">
            <a:hlinkClick r:id="" action="ppaction://noaction" highlightClick="1"/>
          </p:cNvPr>
          <p:cNvSpPr>
            <a:spLocks noChangeArrowheads="1"/>
          </p:cNvSpPr>
          <p:nvPr/>
        </p:nvSpPr>
        <p:spPr bwMode="auto">
          <a:xfrm>
            <a:off x="755650" y="4508500"/>
            <a:ext cx="360363" cy="215900"/>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sp>
        <p:nvSpPr>
          <p:cNvPr id="25" name="AutoShape 14">
            <a:hlinkClick r:id="" action="ppaction://noaction" highlightClick="1"/>
          </p:cNvPr>
          <p:cNvSpPr>
            <a:spLocks noChangeArrowheads="1"/>
          </p:cNvSpPr>
          <p:nvPr/>
        </p:nvSpPr>
        <p:spPr bwMode="auto">
          <a:xfrm>
            <a:off x="755650" y="5157788"/>
            <a:ext cx="287338" cy="358775"/>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spTree>
    <p:extLst>
      <p:ext uri="{BB962C8B-B14F-4D97-AF65-F5344CB8AC3E}">
        <p14:creationId xmlns:p14="http://schemas.microsoft.com/office/powerpoint/2010/main" xmlns="" val="1571052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iterate type="wd">
                                    <p:tmPct val="10000"/>
                                  </p:iterate>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ppt_w</p:attrName>
                                        </p:attrNameLst>
                                      </p:cBhvr>
                                      <p:tavLst>
                                        <p:tav tm="0" fmla="#ppt_w*sin(2.5*pi*$)">
                                          <p:val>
                                            <p:fltVal val="0"/>
                                          </p:val>
                                        </p:tav>
                                        <p:tav tm="100000">
                                          <p:val>
                                            <p:fltVal val="1"/>
                                          </p:val>
                                        </p:tav>
                                      </p:tavLst>
                                    </p:anim>
                                    <p:anim calcmode="lin" valueType="num">
                                      <p:cBhvr>
                                        <p:cTn id="9" dur="1000" fill="hold"/>
                                        <p:tgtEl>
                                          <p:spTgt spid="15"/>
                                        </p:tgtEl>
                                        <p:attrNameLst>
                                          <p:attrName>ppt_h</p:attrName>
                                        </p:attrNameLst>
                                      </p:cBhvr>
                                      <p:tavLst>
                                        <p:tav tm="0">
                                          <p:val>
                                            <p:strVal val="#ppt_h"/>
                                          </p:val>
                                        </p:tav>
                                        <p:tav tm="100000">
                                          <p:val>
                                            <p:strVal val="#ppt_h"/>
                                          </p:val>
                                        </p:tav>
                                      </p:tavLst>
                                    </p:anim>
                                  </p:childTnLst>
                                </p:cTn>
                              </p:par>
                            </p:childTnLst>
                          </p:cTn>
                        </p:par>
                        <p:par>
                          <p:cTn id="10" fill="hold">
                            <p:stCondLst>
                              <p:cond delay="34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16">
                                            <p:txEl>
                                              <p:pRg st="0" end="0"/>
                                            </p:txEl>
                                          </p:spTgt>
                                        </p:tgtEl>
                                        <p:attrNameLst>
                                          <p:attrName>style.visibility</p:attrName>
                                        </p:attrNameLst>
                                      </p:cBhvr>
                                      <p:to>
                                        <p:strVal val="visible"/>
                                      </p:to>
                                    </p:set>
                                    <p:animEffect transition="in" filter="fade">
                                      <p:cBhvr>
                                        <p:cTn id="13" dur="1000"/>
                                        <p:tgtEl>
                                          <p:spTgt spid="16">
                                            <p:txEl>
                                              <p:pRg st="0" end="0"/>
                                            </p:txEl>
                                          </p:spTgt>
                                        </p:tgtEl>
                                      </p:cBhvr>
                                    </p:animEffect>
                                    <p:anim calcmode="lin" valueType="num">
                                      <p:cBhvr>
                                        <p:cTn id="14" dur="1000" fill="hold"/>
                                        <p:tgtEl>
                                          <p:spTgt spid="16">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640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16">
                                            <p:txEl>
                                              <p:pRg st="1" end="1"/>
                                            </p:txEl>
                                          </p:spTgt>
                                        </p:tgtEl>
                                        <p:attrNameLst>
                                          <p:attrName>style.visibility</p:attrName>
                                        </p:attrNameLst>
                                      </p:cBhvr>
                                      <p:to>
                                        <p:strVal val="visible"/>
                                      </p:to>
                                    </p:set>
                                    <p:animEffect transition="in" filter="fade">
                                      <p:cBhvr>
                                        <p:cTn id="19" dur="1000"/>
                                        <p:tgtEl>
                                          <p:spTgt spid="16">
                                            <p:txEl>
                                              <p:pRg st="1" end="1"/>
                                            </p:txEl>
                                          </p:spTgt>
                                        </p:tgtEl>
                                      </p:cBhvr>
                                    </p:animEffect>
                                    <p:anim calcmode="lin" valueType="num">
                                      <p:cBhvr>
                                        <p:cTn id="20" dur="1000" fill="hold"/>
                                        <p:tgtEl>
                                          <p:spTgt spid="16">
                                            <p:txEl>
                                              <p:pRg st="1" end="1"/>
                                            </p:txEl>
                                          </p:spTgt>
                                        </p:tgtEl>
                                        <p:attrNameLst>
                                          <p:attrName>ppt_x</p:attrName>
                                        </p:attrNameLst>
                                      </p:cBhvr>
                                      <p:tavLst>
                                        <p:tav tm="0">
                                          <p:val>
                                            <p:strVal val="#ppt_x-.1"/>
                                          </p:val>
                                        </p:tav>
                                        <p:tav tm="100000">
                                          <p:val>
                                            <p:strVal val="#ppt_x"/>
                                          </p:val>
                                        </p:tav>
                                      </p:tavLst>
                                    </p:anim>
                                    <p:anim calcmode="lin" valueType="num">
                                      <p:cBhvr>
                                        <p:cTn id="21" dur="1000" fill="hold"/>
                                        <p:tgtEl>
                                          <p:spTgt spid="16">
                                            <p:txEl>
                                              <p:pRg st="1" end="1"/>
                                            </p:txEl>
                                          </p:spTgt>
                                        </p:tgtEl>
                                        <p:attrNameLst>
                                          <p:attrName>ppt_y</p:attrName>
                                        </p:attrNameLst>
                                      </p:cBhvr>
                                      <p:tavLst>
                                        <p:tav tm="0">
                                          <p:val>
                                            <p:strVal val="#ppt_y"/>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9300"/>
                            </p:stCondLst>
                            <p:childTnLst>
                              <p:par>
                                <p:cTn id="28" presetID="40" presetClass="entr" presetSubtype="0" fill="hold" nodeType="afterEffect">
                                  <p:stCondLst>
                                    <p:cond delay="0"/>
                                  </p:stCondLst>
                                  <p:iterate type="lt">
                                    <p:tmPct val="10000"/>
                                  </p:iterate>
                                  <p:childTnLst>
                                    <p:set>
                                      <p:cBhvr>
                                        <p:cTn id="29" dur="1" fill="hold">
                                          <p:stCondLst>
                                            <p:cond delay="0"/>
                                          </p:stCondLst>
                                        </p:cTn>
                                        <p:tgtEl>
                                          <p:spTgt spid="16">
                                            <p:txEl>
                                              <p:pRg st="2" end="2"/>
                                            </p:txEl>
                                          </p:spTgt>
                                        </p:tgtEl>
                                        <p:attrNameLst>
                                          <p:attrName>style.visibility</p:attrName>
                                        </p:attrNameLst>
                                      </p:cBhvr>
                                      <p:to>
                                        <p:strVal val="visible"/>
                                      </p:to>
                                    </p:set>
                                    <p:animEffect transition="in" filter="fade">
                                      <p:cBhvr>
                                        <p:cTn id="30" dur="1000"/>
                                        <p:tgtEl>
                                          <p:spTgt spid="16">
                                            <p:txEl>
                                              <p:pRg st="2" end="2"/>
                                            </p:txEl>
                                          </p:spTgt>
                                        </p:tgtEl>
                                      </p:cBhvr>
                                    </p:animEffect>
                                    <p:anim calcmode="lin" valueType="num">
                                      <p:cBhvr>
                                        <p:cTn id="31" dur="1000" fill="hold"/>
                                        <p:tgtEl>
                                          <p:spTgt spid="16">
                                            <p:txEl>
                                              <p:pRg st="2" end="2"/>
                                            </p:txEl>
                                          </p:spTgt>
                                        </p:tgtEl>
                                        <p:attrNameLst>
                                          <p:attrName>ppt_x</p:attrName>
                                        </p:attrNameLst>
                                      </p:cBhvr>
                                      <p:tavLst>
                                        <p:tav tm="0">
                                          <p:val>
                                            <p:strVal val="#ppt_x-.1"/>
                                          </p:val>
                                        </p:tav>
                                        <p:tav tm="100000">
                                          <p:val>
                                            <p:strVal val="#ppt_x"/>
                                          </p:val>
                                        </p:tav>
                                      </p:tavLst>
                                    </p:anim>
                                    <p:anim calcmode="lin" valueType="num">
                                      <p:cBhvr>
                                        <p:cTn id="32" dur="1000" fill="hold"/>
                                        <p:tgtEl>
                                          <p:spTgt spid="16">
                                            <p:txEl>
                                              <p:pRg st="2" end="2"/>
                                            </p:txEl>
                                          </p:spTgt>
                                        </p:tgtEl>
                                        <p:attrNameLst>
                                          <p:attrName>ppt_y</p:attrName>
                                        </p:attrNameLst>
                                      </p:cBhvr>
                                      <p:tavLst>
                                        <p:tav tm="0">
                                          <p:val>
                                            <p:strVal val="#ppt_y"/>
                                          </p:val>
                                        </p:tav>
                                        <p:tav tm="100000">
                                          <p:val>
                                            <p:strVal val="#ppt_y"/>
                                          </p:val>
                                        </p:tav>
                                      </p:tavLst>
                                    </p:anim>
                                  </p:childTnLst>
                                </p:cTn>
                              </p:par>
                              <p:par>
                                <p:cTn id="33" presetID="31" presetClass="entr" presetSubtype="0" fill="hold" grpId="0" nodeType="withEffect">
                                  <p:stCondLst>
                                    <p:cond delay="0"/>
                                  </p:stCondLst>
                                  <p:iterate type="lt">
                                    <p:tmPct val="5000"/>
                                  </p:iterate>
                                  <p:childTnLst>
                                    <p:set>
                                      <p:cBhvr>
                                        <p:cTn id="34" dur="1" fill="hold">
                                          <p:stCondLst>
                                            <p:cond delay="0"/>
                                          </p:stCondLst>
                                        </p:cTn>
                                        <p:tgtEl>
                                          <p:spTgt spid="19"/>
                                        </p:tgtEl>
                                        <p:attrNameLst>
                                          <p:attrName>style.visibility</p:attrName>
                                        </p:attrNameLst>
                                      </p:cBhvr>
                                      <p:to>
                                        <p:strVal val="visible"/>
                                      </p:to>
                                    </p:set>
                                    <p:anim calcmode="lin" valueType="num">
                                      <p:cBhvr>
                                        <p:cTn id="35" dur="1000" fill="hold"/>
                                        <p:tgtEl>
                                          <p:spTgt spid="19"/>
                                        </p:tgtEl>
                                        <p:attrNameLst>
                                          <p:attrName>ppt_w</p:attrName>
                                        </p:attrNameLst>
                                      </p:cBhvr>
                                      <p:tavLst>
                                        <p:tav tm="0">
                                          <p:val>
                                            <p:fltVal val="0"/>
                                          </p:val>
                                        </p:tav>
                                        <p:tav tm="100000">
                                          <p:val>
                                            <p:strVal val="#ppt_w"/>
                                          </p:val>
                                        </p:tav>
                                      </p:tavLst>
                                    </p:anim>
                                    <p:anim calcmode="lin" valueType="num">
                                      <p:cBhvr>
                                        <p:cTn id="36" dur="1000" fill="hold"/>
                                        <p:tgtEl>
                                          <p:spTgt spid="19"/>
                                        </p:tgtEl>
                                        <p:attrNameLst>
                                          <p:attrName>ppt_h</p:attrName>
                                        </p:attrNameLst>
                                      </p:cBhvr>
                                      <p:tavLst>
                                        <p:tav tm="0">
                                          <p:val>
                                            <p:fltVal val="0"/>
                                          </p:val>
                                        </p:tav>
                                        <p:tav tm="100000">
                                          <p:val>
                                            <p:strVal val="#ppt_h"/>
                                          </p:val>
                                        </p:tav>
                                      </p:tavLst>
                                    </p:anim>
                                    <p:anim calcmode="lin" valueType="num">
                                      <p:cBhvr>
                                        <p:cTn id="37" dur="1000" fill="hold"/>
                                        <p:tgtEl>
                                          <p:spTgt spid="19"/>
                                        </p:tgtEl>
                                        <p:attrNameLst>
                                          <p:attrName>style.rotation</p:attrName>
                                        </p:attrNameLst>
                                      </p:cBhvr>
                                      <p:tavLst>
                                        <p:tav tm="0">
                                          <p:val>
                                            <p:fltVal val="90"/>
                                          </p:val>
                                        </p:tav>
                                        <p:tav tm="100000">
                                          <p:val>
                                            <p:fltVal val="0"/>
                                          </p:val>
                                        </p:tav>
                                      </p:tavLst>
                                    </p:anim>
                                    <p:animEffect transition="in" filter="fade">
                                      <p:cBhvr>
                                        <p:cTn id="38" dur="1000"/>
                                        <p:tgtEl>
                                          <p:spTgt spid="19"/>
                                        </p:tgtEl>
                                      </p:cBhvr>
                                    </p:animEffect>
                                  </p:childTnLst>
                                </p:cTn>
                              </p:par>
                            </p:childTnLst>
                          </p:cTn>
                        </p:par>
                        <p:par>
                          <p:cTn id="39" fill="hold">
                            <p:stCondLst>
                              <p:cond delay="10900"/>
                            </p:stCondLst>
                            <p:childTnLst>
                              <p:par>
                                <p:cTn id="40" presetID="40" presetClass="entr" presetSubtype="0" fill="hold" nodeType="afterEffect">
                                  <p:stCondLst>
                                    <p:cond delay="0"/>
                                  </p:stCondLst>
                                  <p:iterate type="lt">
                                    <p:tmPct val="10000"/>
                                  </p:iterate>
                                  <p:childTnLst>
                                    <p:set>
                                      <p:cBhvr>
                                        <p:cTn id="41" dur="1" fill="hold">
                                          <p:stCondLst>
                                            <p:cond delay="0"/>
                                          </p:stCondLst>
                                        </p:cTn>
                                        <p:tgtEl>
                                          <p:spTgt spid="16">
                                            <p:txEl>
                                              <p:pRg st="3" end="3"/>
                                            </p:txEl>
                                          </p:spTgt>
                                        </p:tgtEl>
                                        <p:attrNameLst>
                                          <p:attrName>style.visibility</p:attrName>
                                        </p:attrNameLst>
                                      </p:cBhvr>
                                      <p:to>
                                        <p:strVal val="visible"/>
                                      </p:to>
                                    </p:set>
                                    <p:animEffect transition="in" filter="fade">
                                      <p:cBhvr>
                                        <p:cTn id="42" dur="1000"/>
                                        <p:tgtEl>
                                          <p:spTgt spid="16">
                                            <p:txEl>
                                              <p:pRg st="3" end="3"/>
                                            </p:txEl>
                                          </p:spTgt>
                                        </p:tgtEl>
                                      </p:cBhvr>
                                    </p:animEffect>
                                    <p:anim calcmode="lin" valueType="num">
                                      <p:cBhvr>
                                        <p:cTn id="43" dur="1000" fill="hold"/>
                                        <p:tgtEl>
                                          <p:spTgt spid="16">
                                            <p:txEl>
                                              <p:pRg st="3" end="3"/>
                                            </p:txEl>
                                          </p:spTgt>
                                        </p:tgtEl>
                                        <p:attrNameLst>
                                          <p:attrName>ppt_x</p:attrName>
                                        </p:attrNameLst>
                                      </p:cBhvr>
                                      <p:tavLst>
                                        <p:tav tm="0">
                                          <p:val>
                                            <p:strVal val="#ppt_x-.1"/>
                                          </p:val>
                                        </p:tav>
                                        <p:tav tm="100000">
                                          <p:val>
                                            <p:strVal val="#ppt_x"/>
                                          </p:val>
                                        </p:tav>
                                      </p:tavLst>
                                    </p:anim>
                                    <p:anim calcmode="lin" valueType="num">
                                      <p:cBhvr>
                                        <p:cTn id="44" dur="1000" fill="hold"/>
                                        <p:tgtEl>
                                          <p:spTgt spid="16">
                                            <p:txEl>
                                              <p:pRg st="3" end="3"/>
                                            </p:txEl>
                                          </p:spTgt>
                                        </p:tgtEl>
                                        <p:attrNameLst>
                                          <p:attrName>ppt_y</p:attrName>
                                        </p:attrNameLst>
                                      </p:cBhvr>
                                      <p:tavLst>
                                        <p:tav tm="0">
                                          <p:val>
                                            <p:strVal val="#ppt_y"/>
                                          </p:val>
                                        </p:tav>
                                        <p:tav tm="100000">
                                          <p:val>
                                            <p:strVal val="#ppt_y"/>
                                          </p:val>
                                        </p:tav>
                                      </p:tavLst>
                                    </p:anim>
                                  </p:childTnLst>
                                </p:cTn>
                              </p:par>
                              <p:par>
                                <p:cTn id="45" presetID="50" presetClass="entr" presetSubtype="0" decel="10000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1000" fill="hold"/>
                                        <p:tgtEl>
                                          <p:spTgt spid="20"/>
                                        </p:tgtEl>
                                        <p:attrNameLst>
                                          <p:attrName>ppt_w</p:attrName>
                                        </p:attrNameLst>
                                      </p:cBhvr>
                                      <p:tavLst>
                                        <p:tav tm="0">
                                          <p:val>
                                            <p:strVal val="#ppt_w+.3"/>
                                          </p:val>
                                        </p:tav>
                                        <p:tav tm="100000">
                                          <p:val>
                                            <p:strVal val="#ppt_w"/>
                                          </p:val>
                                        </p:tav>
                                      </p:tavLst>
                                    </p:anim>
                                    <p:anim calcmode="lin" valueType="num">
                                      <p:cBhvr>
                                        <p:cTn id="48" dur="1000" fill="hold"/>
                                        <p:tgtEl>
                                          <p:spTgt spid="20"/>
                                        </p:tgtEl>
                                        <p:attrNameLst>
                                          <p:attrName>ppt_h</p:attrName>
                                        </p:attrNameLst>
                                      </p:cBhvr>
                                      <p:tavLst>
                                        <p:tav tm="0">
                                          <p:val>
                                            <p:strVal val="#ppt_h"/>
                                          </p:val>
                                        </p:tav>
                                        <p:tav tm="100000">
                                          <p:val>
                                            <p:strVal val="#ppt_h"/>
                                          </p:val>
                                        </p:tav>
                                      </p:tavLst>
                                    </p:anim>
                                    <p:animEffect transition="in" filter="fade">
                                      <p:cBhvr>
                                        <p:cTn id="49" dur="1000"/>
                                        <p:tgtEl>
                                          <p:spTgt spid="20"/>
                                        </p:tgtEl>
                                      </p:cBhvr>
                                    </p:animEffect>
                                  </p:childTnLst>
                                </p:cTn>
                              </p:par>
                            </p:childTnLst>
                          </p:cTn>
                        </p:par>
                        <p:par>
                          <p:cTn id="50" fill="hold">
                            <p:stCondLst>
                              <p:cond delay="12000"/>
                            </p:stCondLst>
                            <p:childTnLst>
                              <p:par>
                                <p:cTn id="51" presetID="31" presetClass="entr" presetSubtype="0" fill="hold" nodeType="afterEffect">
                                  <p:stCondLst>
                                    <p:cond delay="0"/>
                                  </p:stCondLst>
                                  <p:iterate type="lt">
                                    <p:tmPct val="5000"/>
                                  </p:iterate>
                                  <p:childTnLst>
                                    <p:set>
                                      <p:cBhvr>
                                        <p:cTn id="52" dur="1" fill="hold">
                                          <p:stCondLst>
                                            <p:cond delay="0"/>
                                          </p:stCondLst>
                                        </p:cTn>
                                        <p:tgtEl>
                                          <p:spTgt spid="22"/>
                                        </p:tgtEl>
                                        <p:attrNameLst>
                                          <p:attrName>style.visibility</p:attrName>
                                        </p:attrNameLst>
                                      </p:cBhvr>
                                      <p:to>
                                        <p:strVal val="visible"/>
                                      </p:to>
                                    </p:set>
                                    <p:anim calcmode="lin" valueType="num">
                                      <p:cBhvr>
                                        <p:cTn id="53" dur="1000" fill="hold"/>
                                        <p:tgtEl>
                                          <p:spTgt spid="22"/>
                                        </p:tgtEl>
                                        <p:attrNameLst>
                                          <p:attrName>ppt_w</p:attrName>
                                        </p:attrNameLst>
                                      </p:cBhvr>
                                      <p:tavLst>
                                        <p:tav tm="0">
                                          <p:val>
                                            <p:fltVal val="0"/>
                                          </p:val>
                                        </p:tav>
                                        <p:tav tm="100000">
                                          <p:val>
                                            <p:strVal val="#ppt_w"/>
                                          </p:val>
                                        </p:tav>
                                      </p:tavLst>
                                    </p:anim>
                                    <p:anim calcmode="lin" valueType="num">
                                      <p:cBhvr>
                                        <p:cTn id="54" dur="1000" fill="hold"/>
                                        <p:tgtEl>
                                          <p:spTgt spid="22"/>
                                        </p:tgtEl>
                                        <p:attrNameLst>
                                          <p:attrName>ppt_h</p:attrName>
                                        </p:attrNameLst>
                                      </p:cBhvr>
                                      <p:tavLst>
                                        <p:tav tm="0">
                                          <p:val>
                                            <p:fltVal val="0"/>
                                          </p:val>
                                        </p:tav>
                                        <p:tav tm="100000">
                                          <p:val>
                                            <p:strVal val="#ppt_h"/>
                                          </p:val>
                                        </p:tav>
                                      </p:tavLst>
                                    </p:anim>
                                    <p:anim calcmode="lin" valueType="num">
                                      <p:cBhvr>
                                        <p:cTn id="55" dur="1000" fill="hold"/>
                                        <p:tgtEl>
                                          <p:spTgt spid="22"/>
                                        </p:tgtEl>
                                        <p:attrNameLst>
                                          <p:attrName>style.rotation</p:attrName>
                                        </p:attrNameLst>
                                      </p:cBhvr>
                                      <p:tavLst>
                                        <p:tav tm="0">
                                          <p:val>
                                            <p:fltVal val="90"/>
                                          </p:val>
                                        </p:tav>
                                        <p:tav tm="100000">
                                          <p:val>
                                            <p:fltVal val="0"/>
                                          </p:val>
                                        </p:tav>
                                      </p:tavLst>
                                    </p:anim>
                                    <p:animEffect transition="in" filter="fade">
                                      <p:cBhvr>
                                        <p:cTn id="5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12354" y="27856"/>
            <a:ext cx="7924800" cy="1143000"/>
          </a:xfrm>
        </p:spPr>
        <p:txBody>
          <a:bodyPr>
            <a:normAutofit fontScale="90000"/>
          </a:bodyPr>
          <a:lstStyle/>
          <a:p>
            <a:r>
              <a:rPr lang="tr-TR" sz="8000" kern="10" dirty="0" smtClean="0">
                <a:ln w="9525">
                  <a:solidFill>
                    <a:srgbClr val="FF00FF"/>
                  </a:solidFill>
                  <a:round/>
                  <a:headEnd/>
                  <a:tailEnd/>
                </a:ln>
                <a:solidFill>
                  <a:schemeClr val="accent2"/>
                </a:solidFill>
                <a:latin typeface="Impact"/>
              </a:rPr>
              <a:t>         </a:t>
            </a:r>
            <a:r>
              <a:rPr lang="tr-TR" sz="8000" kern="10" dirty="0" smtClean="0">
                <a:ln w="9525">
                  <a:solidFill>
                    <a:srgbClr val="FF00FF"/>
                  </a:solidFill>
                  <a:round/>
                  <a:headEnd/>
                  <a:tailEnd/>
                </a:ln>
                <a:solidFill>
                  <a:schemeClr val="tx2"/>
                </a:solidFill>
                <a:latin typeface="Impact"/>
              </a:rPr>
              <a:t>KÜMELER</a:t>
            </a:r>
            <a:endParaRPr lang="tr-TR" sz="8000" kern="10" dirty="0">
              <a:ln w="9525">
                <a:solidFill>
                  <a:srgbClr val="FF00FF"/>
                </a:solidFill>
                <a:round/>
                <a:headEnd/>
                <a:tailEnd/>
              </a:ln>
              <a:solidFill>
                <a:schemeClr val="tx2"/>
              </a:solidFill>
              <a:latin typeface="Impact"/>
            </a:endParaRPr>
          </a:p>
        </p:txBody>
      </p:sp>
      <p:sp>
        <p:nvSpPr>
          <p:cNvPr id="3" name="İçerik Yer Tutucusu 2"/>
          <p:cNvSpPr>
            <a:spLocks noGrp="1"/>
          </p:cNvSpPr>
          <p:nvPr>
            <p:ph sz="quarter" idx="13"/>
          </p:nvPr>
        </p:nvSpPr>
        <p:spPr>
          <a:xfrm>
            <a:off x="611560" y="980728"/>
            <a:ext cx="7924800" cy="4114800"/>
          </a:xfrm>
        </p:spPr>
        <p:txBody>
          <a:bodyPr>
            <a:normAutofit/>
          </a:bodyPr>
          <a:lstStyle/>
          <a:p>
            <a:pPr marL="0" indent="0" algn="ctr">
              <a:lnSpc>
                <a:spcPct val="90000"/>
              </a:lnSpc>
              <a:buNone/>
            </a:pPr>
            <a:r>
              <a:rPr lang="tr-TR" sz="4400" i="1" dirty="0">
                <a:solidFill>
                  <a:schemeClr val="accent2"/>
                </a:solidFill>
              </a:rPr>
              <a:t>✰</a:t>
            </a:r>
            <a:r>
              <a:rPr lang="tr-TR" sz="4400" i="1" dirty="0"/>
              <a:t> </a:t>
            </a:r>
            <a:r>
              <a:rPr lang="tr-TR" sz="4400" b="1" dirty="0" smtClean="0">
                <a:latin typeface="Comic Sans MS" pitchFamily="66" charset="0"/>
              </a:rPr>
              <a:t>Alt </a:t>
            </a:r>
            <a:r>
              <a:rPr lang="tr-TR" sz="4400" b="1" dirty="0">
                <a:latin typeface="Comic Sans MS" pitchFamily="66" charset="0"/>
              </a:rPr>
              <a:t>Küme</a:t>
            </a:r>
          </a:p>
          <a:p>
            <a:pPr marL="0" indent="0" algn="ctr">
              <a:lnSpc>
                <a:spcPct val="90000"/>
              </a:lnSpc>
              <a:buNone/>
            </a:pPr>
            <a:r>
              <a:rPr lang="tr-TR" sz="4400" b="1" dirty="0" smtClean="0">
                <a:latin typeface="Comic Sans MS" pitchFamily="66" charset="0"/>
              </a:rPr>
              <a:t>Kümelerde </a:t>
            </a:r>
            <a:r>
              <a:rPr lang="tr-TR" sz="4400" b="1" dirty="0">
                <a:latin typeface="Comic Sans MS" pitchFamily="66" charset="0"/>
              </a:rPr>
              <a:t>Birleşim</a:t>
            </a:r>
          </a:p>
          <a:p>
            <a:pPr marL="0" indent="0" algn="ctr">
              <a:lnSpc>
                <a:spcPct val="90000"/>
              </a:lnSpc>
              <a:buNone/>
            </a:pPr>
            <a:r>
              <a:rPr lang="tr-TR" sz="4400" b="1" dirty="0" smtClean="0">
                <a:latin typeface="Comic Sans MS" pitchFamily="66" charset="0"/>
              </a:rPr>
              <a:t>Kümelerde </a:t>
            </a:r>
            <a:r>
              <a:rPr lang="tr-TR" sz="4400" b="1" dirty="0">
                <a:latin typeface="Comic Sans MS" pitchFamily="66" charset="0"/>
              </a:rPr>
              <a:t>Kesişim </a:t>
            </a:r>
          </a:p>
          <a:p>
            <a:pPr marL="0" indent="0" algn="ctr">
              <a:lnSpc>
                <a:spcPct val="90000"/>
              </a:lnSpc>
              <a:buNone/>
            </a:pPr>
            <a:r>
              <a:rPr lang="tr-TR" sz="4400" b="1" dirty="0" smtClean="0">
                <a:latin typeface="Comic Sans MS" pitchFamily="66" charset="0"/>
              </a:rPr>
              <a:t>Kümelerle  </a:t>
            </a:r>
            <a:r>
              <a:rPr lang="tr-TR" sz="4400" b="1" dirty="0">
                <a:latin typeface="Comic Sans MS" pitchFamily="66" charset="0"/>
              </a:rPr>
              <a:t>İlgili Problemler</a:t>
            </a:r>
          </a:p>
          <a:p>
            <a:endParaRPr lang="tr-TR" dirty="0"/>
          </a:p>
        </p:txBody>
      </p:sp>
      <p:pic>
        <p:nvPicPr>
          <p:cNvPr id="4" name="Picture 12" descr="j0236211"/>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3933056"/>
            <a:ext cx="1409700" cy="256540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13" descr="Button-04">
            <a:hlinkClick r:id="rId3" action="ppaction://hlinksldjump"/>
          </p:cNvPr>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101013" y="5949950"/>
            <a:ext cx="1174750" cy="8540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34085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12" name="Rectangle 2"/>
          <p:cNvSpPr txBox="1">
            <a:spLocks noChangeArrowheads="1"/>
          </p:cNvSpPr>
          <p:nvPr/>
        </p:nvSpPr>
        <p:spPr bwMode="auto">
          <a:xfrm>
            <a:off x="684213" y="188913"/>
            <a:ext cx="7772400" cy="863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sz="3200" b="1" i="0" u="none" strike="noStrike" kern="0" cap="none" spc="0" normalizeH="0" baseline="0" noProof="0" smtClean="0">
                <a:ln>
                  <a:noFill/>
                </a:ln>
                <a:solidFill>
                  <a:srgbClr val="FF0000"/>
                </a:solidFill>
                <a:effectLst/>
                <a:uLnTx/>
                <a:uFillTx/>
                <a:latin typeface="Times New Roman"/>
                <a:ea typeface="+mj-ea"/>
                <a:cs typeface="+mj-cs"/>
              </a:rPr>
              <a:t>4. SORUNUN ÇÖZÜMÜ</a:t>
            </a:r>
          </a:p>
        </p:txBody>
      </p:sp>
      <p:sp>
        <p:nvSpPr>
          <p:cNvPr id="13" name="Text Box 3"/>
          <p:cNvSpPr txBox="1">
            <a:spLocks noChangeArrowheads="1"/>
          </p:cNvSpPr>
          <p:nvPr/>
        </p:nvSpPr>
        <p:spPr bwMode="auto">
          <a:xfrm>
            <a:off x="468313" y="1268413"/>
            <a:ext cx="8424862" cy="39385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536575" indent="-536575" algn="l">
              <a:defRPr sz="2400">
                <a:solidFill>
                  <a:schemeClr val="tx1"/>
                </a:solidFill>
                <a:latin typeface="Times New Roman" pitchFamily="18" charset="0"/>
              </a:defRPr>
            </a:lvl1pPr>
            <a:lvl2pPr marL="715963" algn="l">
              <a:defRPr sz="2400">
                <a:solidFill>
                  <a:schemeClr val="tx1"/>
                </a:solidFill>
                <a:latin typeface="Times New Roman" pitchFamily="18" charset="0"/>
              </a:defRPr>
            </a:lvl2pPr>
            <a:lvl3pPr algn="l">
              <a:defRPr sz="2400">
                <a:solidFill>
                  <a:schemeClr val="tx1"/>
                </a:solidFill>
                <a:latin typeface="Times New Roman" pitchFamily="18" charset="0"/>
              </a:defRPr>
            </a:lvl3pPr>
            <a:lvl4pPr algn="l">
              <a:defRPr sz="2400">
                <a:solidFill>
                  <a:schemeClr val="tx1"/>
                </a:solidFill>
                <a:latin typeface="Times New Roman" pitchFamily="18" charset="0"/>
              </a:defRPr>
            </a:lvl4pPr>
            <a:lvl5pPr algn="l">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marL="536575" marR="0" lvl="0" indent="-536575" algn="l" defTabSz="914400" eaLnBrk="1" fontAlgn="base" latinLnBrk="0" hangingPunct="1">
              <a:lnSpc>
                <a:spcPct val="100000"/>
              </a:lnSpc>
              <a:spcBef>
                <a:spcPct val="50000"/>
              </a:spcBef>
              <a:spcAft>
                <a:spcPct val="0"/>
              </a:spcAft>
              <a:buClrTx/>
              <a:buSzTx/>
              <a:buFontTx/>
              <a:buNone/>
              <a:tabLst/>
              <a:defRPr/>
            </a:pP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K={pazartesi, salı, çarşamba, perşembe, cuma,         cumartesi, pazar}</a:t>
            </a:r>
          </a:p>
          <a:p>
            <a:pPr marL="536575" marR="0" lvl="0" indent="-536575" algn="l" defTabSz="914400" eaLnBrk="1" fontAlgn="base" latinLnBrk="0" hangingPunct="1">
              <a:lnSpc>
                <a:spcPct val="100000"/>
              </a:lnSpc>
              <a:spcBef>
                <a:spcPct val="50000"/>
              </a:spcBef>
              <a:spcAft>
                <a:spcPct val="0"/>
              </a:spcAft>
              <a:buClrTx/>
              <a:buSzTx/>
              <a:buFontTx/>
              <a:buNone/>
              <a:tabLst/>
              <a:defRPr/>
            </a:pP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L={cumartesi, pazar}</a:t>
            </a:r>
          </a:p>
          <a:p>
            <a:pPr marL="536575" marR="0" lvl="0" indent="-536575" algn="l" defTabSz="914400" eaLnBrk="1" fontAlgn="base" latinLnBrk="0" hangingPunct="1">
              <a:lnSpc>
                <a:spcPct val="100000"/>
              </a:lnSpc>
              <a:spcBef>
                <a:spcPct val="50000"/>
              </a:spcBef>
              <a:spcAft>
                <a:spcPct val="0"/>
              </a:spcAft>
              <a:buClrTx/>
              <a:buSzTx/>
              <a:buFontTx/>
              <a:buNone/>
              <a:tabLst/>
              <a:defRPr/>
            </a:pP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Buna göre; </a:t>
            </a:r>
          </a:p>
          <a:p>
            <a:pPr marL="536575" marR="0" lvl="0" indent="-536575" algn="l" defTabSz="914400" eaLnBrk="1" fontAlgn="base" latinLnBrk="0" hangingPunct="1">
              <a:lnSpc>
                <a:spcPct val="100000"/>
              </a:lnSpc>
              <a:spcBef>
                <a:spcPct val="50000"/>
              </a:spcBef>
              <a:spcAft>
                <a:spcPct val="0"/>
              </a:spcAft>
              <a:buClrTx/>
              <a:buSzTx/>
              <a:buFontTx/>
              <a:buNone/>
              <a:tabLst/>
              <a:defRPr/>
            </a:pPr>
            <a:r>
              <a:rPr kumimoji="0" lang="tr-TR" sz="2800" b="1" i="0" u="none" strike="noStrike" kern="0" cap="none" spc="0" normalizeH="0" baseline="0" noProof="0" dirty="0" smtClean="0">
                <a:ln>
                  <a:noFill/>
                </a:ln>
                <a:solidFill>
                  <a:srgbClr val="FF0000"/>
                </a:solidFill>
                <a:effectLst/>
                <a:uLnTx/>
                <a:uFillTx/>
                <a:latin typeface="Times New Roman" pitchFamily="18" charset="0"/>
              </a:rPr>
              <a:t>K    L ={cumartesi, pazar} yanlıştır</a:t>
            </a:r>
            <a:r>
              <a:rPr kumimoji="0" lang="tr-TR" sz="2800" b="1" i="0" u="none" strike="noStrike" kern="0" cap="none" spc="0" normalizeH="0" baseline="0" noProof="0" dirty="0" smtClean="0">
                <a:ln>
                  <a:noFill/>
                </a:ln>
                <a:solidFill>
                  <a:srgbClr val="000000"/>
                </a:solidFill>
                <a:effectLst/>
                <a:uLnTx/>
                <a:uFillTx/>
                <a:latin typeface="Times New Roman" pitchFamily="18" charset="0"/>
              </a:rPr>
              <a:t>.</a:t>
            </a:r>
          </a:p>
          <a:p>
            <a:pPr marL="536575" marR="0" lvl="0" indent="-536575" algn="l" defTabSz="914400" eaLnBrk="1" fontAlgn="base" latinLnBrk="0" hangingPunct="1">
              <a:lnSpc>
                <a:spcPct val="100000"/>
              </a:lnSpc>
              <a:spcBef>
                <a:spcPct val="50000"/>
              </a:spcBef>
              <a:spcAft>
                <a:spcPct val="0"/>
              </a:spcAft>
              <a:buClrTx/>
              <a:buSzTx/>
              <a:buFontTx/>
              <a:buNone/>
              <a:tabLst/>
              <a:defRPr/>
            </a:pPr>
            <a:r>
              <a:rPr kumimoji="0" lang="tr-TR" sz="28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K    L = {pazartesi, salı, çarşamba, perşembe, cuma,   		     cumartesi, pazar} olmalıdır.</a:t>
            </a:r>
          </a:p>
        </p:txBody>
      </p:sp>
      <p:sp>
        <p:nvSpPr>
          <p:cNvPr id="14" name="Text Box 4"/>
          <p:cNvSpPr txBox="1">
            <a:spLocks noChangeArrowheads="1"/>
          </p:cNvSpPr>
          <p:nvPr/>
        </p:nvSpPr>
        <p:spPr bwMode="auto">
          <a:xfrm>
            <a:off x="5508625" y="5229225"/>
            <a:ext cx="29527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3200" b="1">
                <a:solidFill>
                  <a:srgbClr val="3333CC"/>
                </a:solidFill>
                <a:latin typeface="Times New Roman" pitchFamily="18" charset="0"/>
              </a:rPr>
              <a:t>Cevap : b şıkkı</a:t>
            </a:r>
          </a:p>
        </p:txBody>
      </p:sp>
      <p:sp>
        <p:nvSpPr>
          <p:cNvPr id="15" name="Text Box 7"/>
          <p:cNvSpPr txBox="1">
            <a:spLocks noChangeArrowheads="1"/>
          </p:cNvSpPr>
          <p:nvPr/>
        </p:nvSpPr>
        <p:spPr bwMode="auto">
          <a:xfrm rot="10800000">
            <a:off x="971550" y="3644900"/>
            <a:ext cx="28733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t>
            </a:r>
          </a:p>
        </p:txBody>
      </p:sp>
      <p:sp>
        <p:nvSpPr>
          <p:cNvPr id="16" name="Text Box 9"/>
          <p:cNvSpPr txBox="1">
            <a:spLocks noChangeArrowheads="1"/>
          </p:cNvSpPr>
          <p:nvPr/>
        </p:nvSpPr>
        <p:spPr bwMode="auto">
          <a:xfrm rot="10800000">
            <a:off x="900113" y="4292600"/>
            <a:ext cx="28733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t>
            </a:r>
          </a:p>
        </p:txBody>
      </p:sp>
      <p:pic>
        <p:nvPicPr>
          <p:cNvPr id="17" name="Picture 13" descr="nbr">
            <a:hlinkClick r:id="rId2" action="ppaction://hlinksldjump"/>
          </p:cNvPr>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101013" y="6165850"/>
            <a:ext cx="971550" cy="449263"/>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 Box 14"/>
          <p:cNvSpPr txBox="1">
            <a:spLocks noChangeArrowheads="1"/>
          </p:cNvSpPr>
          <p:nvPr/>
        </p:nvSpPr>
        <p:spPr bwMode="auto">
          <a:xfrm>
            <a:off x="1187450" y="5876925"/>
            <a:ext cx="4537075"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400" b="1">
                <a:solidFill>
                  <a:srgbClr val="6600CC"/>
                </a:solidFill>
                <a:latin typeface="Comic Sans MS" pitchFamily="66" charset="0"/>
              </a:rPr>
              <a:t>Diğer soruya geçmek için  yandaki oka tıklayın!</a:t>
            </a:r>
          </a:p>
        </p:txBody>
      </p:sp>
      <p:pic>
        <p:nvPicPr>
          <p:cNvPr id="19" name="Picture 15" descr="smiley_048"/>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27075" y="5900738"/>
            <a:ext cx="676275" cy="69691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93802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13">
                                            <p:txEl>
                                              <p:pRg st="0" end="0"/>
                                            </p:txEl>
                                          </p:spTgt>
                                        </p:tgtEl>
                                        <p:attrNameLst>
                                          <p:attrName>style.visibility</p:attrName>
                                        </p:attrNameLst>
                                      </p:cBhvr>
                                      <p:to>
                                        <p:strVal val="visible"/>
                                      </p:to>
                                    </p:set>
                                    <p:anim calcmode="discrete" valueType="clr">
                                      <p:cBhvr override="childStyle">
                                        <p:cTn id="13" dur="80"/>
                                        <p:tgtEl>
                                          <p:spTgt spid="1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13">
                                            <p:txEl>
                                              <p:pRg st="0" end="0"/>
                                            </p:txEl>
                                          </p:spTgt>
                                        </p:tgtEl>
                                        <p:attrNameLst>
                                          <p:attrName>fill.type</p:attrName>
                                        </p:attrNameLst>
                                      </p:cBhvr>
                                      <p:to>
                                        <p:strVal val="solid"/>
                                      </p:to>
                                    </p:set>
                                  </p:childTnLst>
                                </p:cTn>
                              </p:par>
                            </p:childTnLst>
                          </p:cTn>
                        </p:par>
                        <p:par>
                          <p:cTn id="16" fill="hold">
                            <p:stCondLst>
                              <p:cond delay="332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13">
                                            <p:txEl>
                                              <p:pRg st="1" end="1"/>
                                            </p:txEl>
                                          </p:spTgt>
                                        </p:tgtEl>
                                        <p:attrNameLst>
                                          <p:attrName>style.visibility</p:attrName>
                                        </p:attrNameLst>
                                      </p:cBhvr>
                                      <p:to>
                                        <p:strVal val="visible"/>
                                      </p:to>
                                    </p:set>
                                    <p:anim calcmode="discrete" valueType="clr">
                                      <p:cBhvr override="childStyle">
                                        <p:cTn id="19" dur="80"/>
                                        <p:tgtEl>
                                          <p:spTgt spid="1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3">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13">
                                            <p:txEl>
                                              <p:pRg st="1" end="1"/>
                                            </p:txEl>
                                          </p:spTgt>
                                        </p:tgtEl>
                                        <p:attrNameLst>
                                          <p:attrName>fill.type</p:attrName>
                                        </p:attrNameLst>
                                      </p:cBhvr>
                                      <p:to>
                                        <p:strVal val="solid"/>
                                      </p:to>
                                    </p:set>
                                  </p:childTnLst>
                                </p:cTn>
                              </p:par>
                            </p:childTnLst>
                          </p:cTn>
                        </p:par>
                        <p:par>
                          <p:cTn id="22" fill="hold">
                            <p:stCondLst>
                              <p:cond delay="4120"/>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13">
                                            <p:txEl>
                                              <p:pRg st="2" end="2"/>
                                            </p:txEl>
                                          </p:spTgt>
                                        </p:tgtEl>
                                        <p:attrNameLst>
                                          <p:attrName>style.visibility</p:attrName>
                                        </p:attrNameLst>
                                      </p:cBhvr>
                                      <p:to>
                                        <p:strVal val="visible"/>
                                      </p:to>
                                    </p:set>
                                    <p:anim calcmode="discrete" valueType="clr">
                                      <p:cBhvr override="childStyle">
                                        <p:cTn id="25" dur="80"/>
                                        <p:tgtEl>
                                          <p:spTgt spid="1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3">
                                            <p:txEl>
                                              <p:pRg st="2" end="2"/>
                                            </p:txEl>
                                          </p:spTgt>
                                        </p:tgtEl>
                                        <p:attrNameLst>
                                          <p:attrName>fillcolor</p:attrName>
                                        </p:attrNameLst>
                                      </p:cBhvr>
                                      <p:tavLst>
                                        <p:tav tm="0">
                                          <p:val>
                                            <p:clrVal>
                                              <a:schemeClr val="accent2"/>
                                            </p:clrVal>
                                          </p:val>
                                        </p:tav>
                                        <p:tav tm="50000">
                                          <p:val>
                                            <p:clrVal>
                                              <a:schemeClr val="hlink"/>
                                            </p:clrVal>
                                          </p:val>
                                        </p:tav>
                                      </p:tavLst>
                                    </p:anim>
                                    <p:set>
                                      <p:cBhvr>
                                        <p:cTn id="27" dur="80"/>
                                        <p:tgtEl>
                                          <p:spTgt spid="13">
                                            <p:txEl>
                                              <p:pRg st="2" end="2"/>
                                            </p:txEl>
                                          </p:spTgt>
                                        </p:tgtEl>
                                        <p:attrNameLst>
                                          <p:attrName>fill.type</p:attrName>
                                        </p:attrNameLst>
                                      </p:cBhvr>
                                      <p:to>
                                        <p:strVal val="solid"/>
                                      </p:to>
                                    </p:set>
                                  </p:childTnLst>
                                </p:cTn>
                              </p:par>
                            </p:childTnLst>
                          </p:cTn>
                        </p:par>
                        <p:par>
                          <p:cTn id="28" fill="hold">
                            <p:stCondLst>
                              <p:cond delay="4520"/>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13">
                                            <p:txEl>
                                              <p:pRg st="3" end="3"/>
                                            </p:txEl>
                                          </p:spTgt>
                                        </p:tgtEl>
                                        <p:attrNameLst>
                                          <p:attrName>style.visibility</p:attrName>
                                        </p:attrNameLst>
                                      </p:cBhvr>
                                      <p:to>
                                        <p:strVal val="visible"/>
                                      </p:to>
                                    </p:set>
                                    <p:anim calcmode="discrete" valueType="clr">
                                      <p:cBhvr override="childStyle">
                                        <p:cTn id="31" dur="80"/>
                                        <p:tgtEl>
                                          <p:spTgt spid="1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13">
                                            <p:txEl>
                                              <p:pRg st="3" end="3"/>
                                            </p:txEl>
                                          </p:spTgt>
                                        </p:tgtEl>
                                        <p:attrNameLst>
                                          <p:attrName>fillcolor</p:attrName>
                                        </p:attrNameLst>
                                      </p:cBhvr>
                                      <p:tavLst>
                                        <p:tav tm="0">
                                          <p:val>
                                            <p:clrVal>
                                              <a:schemeClr val="accent2"/>
                                            </p:clrVal>
                                          </p:val>
                                        </p:tav>
                                        <p:tav tm="50000">
                                          <p:val>
                                            <p:clrVal>
                                              <a:schemeClr val="hlink"/>
                                            </p:clrVal>
                                          </p:val>
                                        </p:tav>
                                      </p:tavLst>
                                    </p:anim>
                                    <p:set>
                                      <p:cBhvr>
                                        <p:cTn id="33" dur="80"/>
                                        <p:tgtEl>
                                          <p:spTgt spid="13">
                                            <p:txEl>
                                              <p:pRg st="3" end="3"/>
                                            </p:txEl>
                                          </p:spTgt>
                                        </p:tgtEl>
                                        <p:attrNameLst>
                                          <p:attrName>fill.type</p:attrName>
                                        </p:attrNameLst>
                                      </p:cBhvr>
                                      <p:to>
                                        <p:strVal val="solid"/>
                                      </p:to>
                                    </p:set>
                                  </p:childTnLst>
                                </p:cTn>
                              </p:par>
                              <p:par>
                                <p:cTn id="34" presetID="34"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from="(-#ppt_w/2)" to="(#ppt_x)" calcmode="lin" valueType="num">
                                      <p:cBhvr>
                                        <p:cTn id="36" dur="600" fill="hold">
                                          <p:stCondLst>
                                            <p:cond delay="0"/>
                                          </p:stCondLst>
                                        </p:cTn>
                                        <p:tgtEl>
                                          <p:spTgt spid="15"/>
                                        </p:tgtEl>
                                        <p:attrNameLst>
                                          <p:attrName>ppt_x</p:attrName>
                                        </p:attrNameLst>
                                      </p:cBhvr>
                                    </p:anim>
                                    <p:anim from="0" to="-1.0" calcmode="lin" valueType="num">
                                      <p:cBhvr>
                                        <p:cTn id="37" dur="200" decel="50000" autoRev="1" fill="hold">
                                          <p:stCondLst>
                                            <p:cond delay="600"/>
                                          </p:stCondLst>
                                        </p:cTn>
                                        <p:tgtEl>
                                          <p:spTgt spid="15"/>
                                        </p:tgtEl>
                                        <p:attrNameLst>
                                          <p:attrName>xshear</p:attrName>
                                        </p:attrNameLst>
                                      </p:cBhvr>
                                    </p:anim>
                                    <p:animScale>
                                      <p:cBhvr>
                                        <p:cTn id="38" dur="200" decel="100000" autoRev="1" fill="hold">
                                          <p:stCondLst>
                                            <p:cond delay="600"/>
                                          </p:stCondLst>
                                        </p:cTn>
                                        <p:tgtEl>
                                          <p:spTgt spid="15"/>
                                        </p:tgtEl>
                                      </p:cBhvr>
                                      <p:from x="100000" y="100000"/>
                                      <p:to x="80000" y="100000"/>
                                    </p:animScale>
                                    <p:anim by="(#ppt_h/3+#ppt_w*0.1)" calcmode="lin" valueType="num">
                                      <p:cBhvr additive="sum">
                                        <p:cTn id="39" dur="200" decel="100000" autoRev="1" fill="hold">
                                          <p:stCondLst>
                                            <p:cond delay="600"/>
                                          </p:stCondLst>
                                        </p:cTn>
                                        <p:tgtEl>
                                          <p:spTgt spid="15"/>
                                        </p:tgtEl>
                                        <p:attrNameLst>
                                          <p:attrName>ppt_x</p:attrName>
                                        </p:attrNameLst>
                                      </p:cBhvr>
                                    </p:anim>
                                  </p:childTnLst>
                                </p:cTn>
                              </p:par>
                            </p:childTnLst>
                          </p:cTn>
                        </p:par>
                        <p:par>
                          <p:cTn id="40" fill="hold">
                            <p:stCondLst>
                              <p:cond delay="5760"/>
                            </p:stCondLst>
                            <p:childTnLst>
                              <p:par>
                                <p:cTn id="41" presetID="27" presetClass="entr" presetSubtype="0" fill="hold" nodeType="afterEffect">
                                  <p:stCondLst>
                                    <p:cond delay="0"/>
                                  </p:stCondLst>
                                  <p:iterate type="lt">
                                    <p:tmPct val="50000"/>
                                  </p:iterate>
                                  <p:childTnLst>
                                    <p:set>
                                      <p:cBhvr>
                                        <p:cTn id="42" dur="1" fill="hold">
                                          <p:stCondLst>
                                            <p:cond delay="0"/>
                                          </p:stCondLst>
                                        </p:cTn>
                                        <p:tgtEl>
                                          <p:spTgt spid="13">
                                            <p:txEl>
                                              <p:pRg st="4" end="4"/>
                                            </p:txEl>
                                          </p:spTgt>
                                        </p:tgtEl>
                                        <p:attrNameLst>
                                          <p:attrName>style.visibility</p:attrName>
                                        </p:attrNameLst>
                                      </p:cBhvr>
                                      <p:to>
                                        <p:strVal val="visible"/>
                                      </p:to>
                                    </p:set>
                                    <p:anim calcmode="discrete" valueType="clr">
                                      <p:cBhvr override="childStyle">
                                        <p:cTn id="43" dur="80"/>
                                        <p:tgtEl>
                                          <p:spTgt spid="1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13">
                                            <p:txEl>
                                              <p:pRg st="4" end="4"/>
                                            </p:txEl>
                                          </p:spTgt>
                                        </p:tgtEl>
                                        <p:attrNameLst>
                                          <p:attrName>fillcolor</p:attrName>
                                        </p:attrNameLst>
                                      </p:cBhvr>
                                      <p:tavLst>
                                        <p:tav tm="0">
                                          <p:val>
                                            <p:clrVal>
                                              <a:schemeClr val="accent2"/>
                                            </p:clrVal>
                                          </p:val>
                                        </p:tav>
                                        <p:tav tm="50000">
                                          <p:val>
                                            <p:clrVal>
                                              <a:schemeClr val="hlink"/>
                                            </p:clrVal>
                                          </p:val>
                                        </p:tav>
                                      </p:tavLst>
                                    </p:anim>
                                    <p:set>
                                      <p:cBhvr>
                                        <p:cTn id="45" dur="80"/>
                                        <p:tgtEl>
                                          <p:spTgt spid="13">
                                            <p:txEl>
                                              <p:pRg st="4" end="4"/>
                                            </p:txEl>
                                          </p:spTgt>
                                        </p:tgtEl>
                                        <p:attrNameLst>
                                          <p:attrName>fill.type</p:attrName>
                                        </p:attrNameLst>
                                      </p:cBhvr>
                                      <p:to>
                                        <p:strVal val="solid"/>
                                      </p:to>
                                    </p:set>
                                  </p:childTnLst>
                                </p:cTn>
                              </p:par>
                              <p:par>
                                <p:cTn id="46" presetID="45" presetClass="entr" presetSubtype="0" fill="hold" grpId="0" nodeType="withEffect">
                                  <p:stCondLst>
                                    <p:cond delay="0"/>
                                  </p:stCondLst>
                                  <p:iterate type="lt">
                                    <p:tmPct val="10000"/>
                                  </p:iterate>
                                  <p:childTnLst>
                                    <p:set>
                                      <p:cBhvr>
                                        <p:cTn id="47" dur="1" fill="hold">
                                          <p:stCondLst>
                                            <p:cond delay="0"/>
                                          </p:stCondLst>
                                        </p:cTn>
                                        <p:tgtEl>
                                          <p:spTgt spid="16"/>
                                        </p:tgtEl>
                                        <p:attrNameLst>
                                          <p:attrName>style.visibility</p:attrName>
                                        </p:attrNameLst>
                                      </p:cBhvr>
                                      <p:to>
                                        <p:strVal val="visible"/>
                                      </p:to>
                                    </p:set>
                                    <p:animEffect transition="in" filter="fade">
                                      <p:cBhvr>
                                        <p:cTn id="48" dur="2000"/>
                                        <p:tgtEl>
                                          <p:spTgt spid="16"/>
                                        </p:tgtEl>
                                      </p:cBhvr>
                                    </p:animEffect>
                                    <p:anim calcmode="lin" valueType="num">
                                      <p:cBhvr>
                                        <p:cTn id="49" dur="2000" fill="hold"/>
                                        <p:tgtEl>
                                          <p:spTgt spid="16"/>
                                        </p:tgtEl>
                                        <p:attrNameLst>
                                          <p:attrName>ppt_w</p:attrName>
                                        </p:attrNameLst>
                                      </p:cBhvr>
                                      <p:tavLst>
                                        <p:tav tm="0" fmla="#ppt_w*sin(2.5*pi*$)">
                                          <p:val>
                                            <p:fltVal val="0"/>
                                          </p:val>
                                        </p:tav>
                                        <p:tav tm="100000">
                                          <p:val>
                                            <p:fltVal val="1"/>
                                          </p:val>
                                        </p:tav>
                                      </p:tavLst>
                                    </p:anim>
                                    <p:anim calcmode="lin" valueType="num">
                                      <p:cBhvr>
                                        <p:cTn id="50" dur="2000" fill="hold"/>
                                        <p:tgtEl>
                                          <p:spTgt spid="16"/>
                                        </p:tgtEl>
                                        <p:attrNameLst>
                                          <p:attrName>ppt_h</p:attrName>
                                        </p:attrNameLst>
                                      </p:cBhvr>
                                      <p:tavLst>
                                        <p:tav tm="0">
                                          <p:val>
                                            <p:strVal val="#ppt_h"/>
                                          </p:val>
                                        </p:tav>
                                        <p:tav tm="100000">
                                          <p:val>
                                            <p:strVal val="#ppt_h"/>
                                          </p:val>
                                        </p:tav>
                                      </p:tavLst>
                                    </p:anim>
                                  </p:childTnLst>
                                </p:cTn>
                              </p:par>
                            </p:childTnLst>
                          </p:cTn>
                        </p:par>
                        <p:par>
                          <p:cTn id="51" fill="hold">
                            <p:stCondLst>
                              <p:cond delay="8520"/>
                            </p:stCondLst>
                            <p:childTnLst>
                              <p:par>
                                <p:cTn id="52" presetID="25"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55"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56"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57" dur="1000" fill="hold"/>
                                        <p:tgtEl>
                                          <p:spTgt spid="14"/>
                                        </p:tgtEl>
                                        <p:attrNameLst>
                                          <p:attrName>ppt_h</p:attrName>
                                        </p:attrNameLst>
                                      </p:cBhvr>
                                      <p:tavLst>
                                        <p:tav tm="0">
                                          <p:val>
                                            <p:strVal val="#ppt_h"/>
                                          </p:val>
                                        </p:tav>
                                        <p:tav tm="100000">
                                          <p:val>
                                            <p:strVal val="#ppt_h"/>
                                          </p:val>
                                        </p:tav>
                                      </p:tavLst>
                                    </p:anim>
                                    <p:anim calcmode="lin" valueType="num">
                                      <p:cBhvr>
                                        <p:cTn id="58"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59"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60"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61" dur="1000" decel="50000">
                                          <p:stCondLst>
                                            <p:cond delay="0"/>
                                          </p:stCondLst>
                                        </p:cTn>
                                        <p:tgtEl>
                                          <p:spTgt spid="14"/>
                                        </p:tgtEl>
                                      </p:cBhvr>
                                    </p:animEffect>
                                  </p:childTnLst>
                                </p:cTn>
                              </p:par>
                            </p:childTnLst>
                          </p:cTn>
                        </p:par>
                        <p:par>
                          <p:cTn id="62" fill="hold">
                            <p:stCondLst>
                              <p:cond delay="9520"/>
                            </p:stCondLst>
                            <p:childTnLst>
                              <p:par>
                                <p:cTn id="63" presetID="23" presetClass="entr" presetSubtype="16"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p:cTn id="65" dur="1000" fill="hold"/>
                                        <p:tgtEl>
                                          <p:spTgt spid="19"/>
                                        </p:tgtEl>
                                        <p:attrNameLst>
                                          <p:attrName>ppt_w</p:attrName>
                                        </p:attrNameLst>
                                      </p:cBhvr>
                                      <p:tavLst>
                                        <p:tav tm="0">
                                          <p:val>
                                            <p:fltVal val="0"/>
                                          </p:val>
                                        </p:tav>
                                        <p:tav tm="100000">
                                          <p:val>
                                            <p:strVal val="#ppt_w"/>
                                          </p:val>
                                        </p:tav>
                                      </p:tavLst>
                                    </p:anim>
                                    <p:anim calcmode="lin" valueType="num">
                                      <p:cBhvr>
                                        <p:cTn id="66" dur="1000" fill="hold"/>
                                        <p:tgtEl>
                                          <p:spTgt spid="19"/>
                                        </p:tgtEl>
                                        <p:attrNameLst>
                                          <p:attrName>ppt_h</p:attrName>
                                        </p:attrNameLst>
                                      </p:cBhvr>
                                      <p:tavLst>
                                        <p:tav tm="0">
                                          <p:val>
                                            <p:fltVal val="0"/>
                                          </p:val>
                                        </p:tav>
                                        <p:tav tm="100000">
                                          <p:val>
                                            <p:strVal val="#ppt_h"/>
                                          </p:val>
                                        </p:tav>
                                      </p:tavLst>
                                    </p:anim>
                                  </p:childTnLst>
                                </p:cTn>
                              </p:par>
                            </p:childTnLst>
                          </p:cTn>
                        </p:par>
                        <p:par>
                          <p:cTn id="67" fill="hold">
                            <p:stCondLst>
                              <p:cond delay="10520"/>
                            </p:stCondLst>
                            <p:childTnLst>
                              <p:par>
                                <p:cTn id="68" presetID="29"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1000" fill="hold"/>
                                        <p:tgtEl>
                                          <p:spTgt spid="18"/>
                                        </p:tgtEl>
                                        <p:attrNameLst>
                                          <p:attrName>ppt_x</p:attrName>
                                        </p:attrNameLst>
                                      </p:cBhvr>
                                      <p:tavLst>
                                        <p:tav tm="0">
                                          <p:val>
                                            <p:strVal val="#ppt_x-.2"/>
                                          </p:val>
                                        </p:tav>
                                        <p:tav tm="100000">
                                          <p:val>
                                            <p:strVal val="#ppt_x"/>
                                          </p:val>
                                        </p:tav>
                                      </p:tavLst>
                                    </p:anim>
                                    <p:anim calcmode="lin" valueType="num">
                                      <p:cBhvr>
                                        <p:cTn id="71"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7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6"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12" name="Text Box 5"/>
          <p:cNvSpPr txBox="1">
            <a:spLocks noChangeArrowheads="1"/>
          </p:cNvSpPr>
          <p:nvPr/>
        </p:nvSpPr>
        <p:spPr bwMode="auto">
          <a:xfrm>
            <a:off x="611188" y="1052513"/>
            <a:ext cx="8064500" cy="1800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800" b="1" dirty="0">
                <a:solidFill>
                  <a:srgbClr val="FF0000"/>
                </a:solidFill>
                <a:latin typeface="Times New Roman" pitchFamily="18" charset="0"/>
              </a:rPr>
              <a:t>5)</a:t>
            </a:r>
            <a:r>
              <a:rPr lang="tr-TR" sz="2800" b="1" dirty="0">
                <a:solidFill>
                  <a:srgbClr val="000000"/>
                </a:solidFill>
                <a:latin typeface="Times New Roman" pitchFamily="18" charset="0"/>
              </a:rPr>
              <a:t> </a:t>
            </a:r>
            <a:r>
              <a:rPr lang="tr-TR" sz="2800" b="1" dirty="0">
                <a:solidFill>
                  <a:srgbClr val="00CC99">
                    <a:lumMod val="60000"/>
                    <a:lumOff val="40000"/>
                  </a:srgbClr>
                </a:solidFill>
                <a:latin typeface="Times New Roman" pitchFamily="18" charset="0"/>
              </a:rPr>
              <a:t>Okulumuzda açılan matematik ve İngilizce kursuna 90 öğrenci katılmıştır. Matematik kursuna 54, İngilizce kursuna 50 öğrenci katıldığına göre her iki kursa kaç öğrenci katılmıştır? </a:t>
            </a:r>
          </a:p>
        </p:txBody>
      </p:sp>
      <p:sp>
        <p:nvSpPr>
          <p:cNvPr id="13" name="Text Box 7"/>
          <p:cNvSpPr txBox="1">
            <a:spLocks noChangeArrowheads="1"/>
          </p:cNvSpPr>
          <p:nvPr/>
        </p:nvSpPr>
        <p:spPr bwMode="auto">
          <a:xfrm>
            <a:off x="900113" y="3429000"/>
            <a:ext cx="7559675"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457200" indent="-457200" algn="l">
              <a:defRPr sz="2400">
                <a:solidFill>
                  <a:schemeClr val="tx1"/>
                </a:solidFill>
                <a:latin typeface="Times New Roman" pitchFamily="18" charset="0"/>
              </a:defRPr>
            </a:lvl1pPr>
            <a:lvl2pPr marL="914400" indent="-457200" algn="l">
              <a:defRPr sz="2400">
                <a:solidFill>
                  <a:schemeClr val="tx1"/>
                </a:solidFill>
                <a:latin typeface="Times New Roman" pitchFamily="18" charset="0"/>
              </a:defRPr>
            </a:lvl2pPr>
            <a:lvl3pPr marL="1371600" indent="-457200" algn="l">
              <a:defRPr sz="2400">
                <a:solidFill>
                  <a:schemeClr val="tx1"/>
                </a:solidFill>
                <a:latin typeface="Times New Roman" pitchFamily="18" charset="0"/>
              </a:defRPr>
            </a:lvl3pPr>
            <a:lvl4pPr marL="1828800" indent="-457200" algn="l">
              <a:defRPr sz="2400">
                <a:solidFill>
                  <a:schemeClr val="tx1"/>
                </a:solidFill>
                <a:latin typeface="Times New Roman" pitchFamily="18" charset="0"/>
              </a:defRPr>
            </a:lvl4pPr>
            <a:lvl5pPr marL="2286000" indent="-457200" algn="l">
              <a:defRPr sz="2400">
                <a:solidFill>
                  <a:schemeClr val="tx1"/>
                </a:solidFill>
                <a:latin typeface="Times New Roman" pitchFamily="18" charset="0"/>
              </a:defRPr>
            </a:lvl5pPr>
            <a:lvl6pPr marL="2743200" indent="-457200" fontAlgn="base">
              <a:spcBef>
                <a:spcPct val="0"/>
              </a:spcBef>
              <a:spcAft>
                <a:spcPct val="0"/>
              </a:spcAft>
              <a:defRPr sz="2400">
                <a:solidFill>
                  <a:schemeClr val="tx1"/>
                </a:solidFill>
                <a:latin typeface="Times New Roman" pitchFamily="18" charset="0"/>
              </a:defRPr>
            </a:lvl6pPr>
            <a:lvl7pPr marL="3200400" indent="-457200" fontAlgn="base">
              <a:spcBef>
                <a:spcPct val="0"/>
              </a:spcBef>
              <a:spcAft>
                <a:spcPct val="0"/>
              </a:spcAft>
              <a:defRPr sz="2400">
                <a:solidFill>
                  <a:schemeClr val="tx1"/>
                </a:solidFill>
                <a:latin typeface="Times New Roman" pitchFamily="18" charset="0"/>
              </a:defRPr>
            </a:lvl7pPr>
            <a:lvl8pPr marL="3657600" indent="-457200" fontAlgn="base">
              <a:spcBef>
                <a:spcPct val="0"/>
              </a:spcBef>
              <a:spcAft>
                <a:spcPct val="0"/>
              </a:spcAft>
              <a:defRPr sz="2400">
                <a:solidFill>
                  <a:schemeClr val="tx1"/>
                </a:solidFill>
                <a:latin typeface="Times New Roman" pitchFamily="18" charset="0"/>
              </a:defRPr>
            </a:lvl8pPr>
            <a:lvl9pPr marL="4114800" indent="-457200" fontAlgn="base">
              <a:spcBef>
                <a:spcPct val="0"/>
              </a:spcBef>
              <a:spcAft>
                <a:spcPct val="0"/>
              </a:spcAft>
              <a:defRPr sz="2400">
                <a:solidFill>
                  <a:schemeClr val="tx1"/>
                </a:solidFill>
                <a:latin typeface="Times New Roman" pitchFamily="18" charset="0"/>
              </a:defRPr>
            </a:lvl9pPr>
          </a:lstStyle>
          <a:p>
            <a:pPr marL="457200" marR="0" lvl="0" indent="-457200" algn="l" defTabSz="914400" eaLnBrk="1" fontAlgn="base" latinLnBrk="0" hangingPunct="1">
              <a:lnSpc>
                <a:spcPct val="100000"/>
              </a:lnSpc>
              <a:spcBef>
                <a:spcPct val="50000"/>
              </a:spcBef>
              <a:spcAft>
                <a:spcPct val="0"/>
              </a:spcAft>
              <a:buClrTx/>
              <a:buSzTx/>
              <a:buFontTx/>
              <a:buAutoNum type="alphaLcParenR"/>
              <a:tabLst/>
              <a:defRPr/>
            </a:pPr>
            <a:r>
              <a:rPr kumimoji="0" lang="tr-TR" sz="32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14         b) 16          c) 10          d) 12</a:t>
            </a:r>
          </a:p>
        </p:txBody>
      </p:sp>
      <p:sp>
        <p:nvSpPr>
          <p:cNvPr id="14" name="AutoShape 10">
            <a:hlinkClick r:id="" action="ppaction://noaction" highlightClick="1"/>
          </p:cNvPr>
          <p:cNvSpPr>
            <a:spLocks noChangeArrowheads="1"/>
          </p:cNvSpPr>
          <p:nvPr/>
        </p:nvSpPr>
        <p:spPr bwMode="auto">
          <a:xfrm>
            <a:off x="900113" y="3573463"/>
            <a:ext cx="431800" cy="431800"/>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pic>
        <p:nvPicPr>
          <p:cNvPr id="15" name="Picture 11" descr="pe02658_"/>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132138" y="4941888"/>
            <a:ext cx="2627312" cy="165100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AutoShape 12">
            <a:hlinkClick r:id="" action="ppaction://noaction" highlightClick="1"/>
          </p:cNvPr>
          <p:cNvSpPr>
            <a:spLocks noChangeArrowheads="1"/>
          </p:cNvSpPr>
          <p:nvPr/>
        </p:nvSpPr>
        <p:spPr bwMode="auto">
          <a:xfrm>
            <a:off x="2700338" y="3573463"/>
            <a:ext cx="431800" cy="360362"/>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sp>
        <p:nvSpPr>
          <p:cNvPr id="17" name="AutoShape 13">
            <a:hlinkClick r:id="" action="ppaction://noaction" highlightClick="1"/>
          </p:cNvPr>
          <p:cNvSpPr>
            <a:spLocks noChangeArrowheads="1"/>
          </p:cNvSpPr>
          <p:nvPr/>
        </p:nvSpPr>
        <p:spPr bwMode="auto">
          <a:xfrm>
            <a:off x="4643438" y="3644900"/>
            <a:ext cx="360362" cy="288925"/>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sp>
        <p:nvSpPr>
          <p:cNvPr id="18" name="AutoShape 14">
            <a:hlinkClick r:id="" action="ppaction://noaction" highlightClick="1"/>
          </p:cNvPr>
          <p:cNvSpPr>
            <a:spLocks noChangeArrowheads="1"/>
          </p:cNvSpPr>
          <p:nvPr/>
        </p:nvSpPr>
        <p:spPr bwMode="auto">
          <a:xfrm>
            <a:off x="6516688" y="3500438"/>
            <a:ext cx="360362" cy="433387"/>
          </a:xfrm>
          <a:prstGeom prst="actionButtonBlank">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pic>
        <p:nvPicPr>
          <p:cNvPr id="19" name="Picture 15" descr="kum saati"/>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101013" y="115888"/>
            <a:ext cx="960437" cy="14414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83715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90"/>
                                          </p:val>
                                        </p:tav>
                                        <p:tav tm="100000">
                                          <p:val>
                                            <p:fltVal val="0"/>
                                          </p:val>
                                        </p:tav>
                                      </p:tavLst>
                                    </p:anim>
                                    <p:animEffect transition="in" filter="fade">
                                      <p:cBhvr>
                                        <p:cTn id="10" dur="500"/>
                                        <p:tgtEl>
                                          <p:spTgt spid="12"/>
                                        </p:tgtEl>
                                      </p:cBhvr>
                                    </p:animEffect>
                                  </p:childTnLst>
                                </p:cTn>
                              </p:par>
                            </p:childTnLst>
                          </p:cTn>
                        </p:par>
                        <p:par>
                          <p:cTn id="11" fill="hold">
                            <p:stCondLst>
                              <p:cond delay="4425"/>
                            </p:stCondLst>
                            <p:childTnLst>
                              <p:par>
                                <p:cTn id="12" presetID="42"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par>
                                <p:cTn id="17" presetID="23" presetClass="entr" presetSubtype="16"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childTnLst>
                                </p:cTn>
                              </p:par>
                            </p:childTnLst>
                          </p:cTn>
                        </p:par>
                        <p:par>
                          <p:cTn id="21" fill="hold">
                            <p:stCondLst>
                              <p:cond delay="5425"/>
                            </p:stCondLst>
                            <p:childTnLst>
                              <p:par>
                                <p:cTn id="22" presetID="2" presetClass="entr" presetSubtype="4"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1000" fill="hold"/>
                                        <p:tgtEl>
                                          <p:spTgt spid="15"/>
                                        </p:tgtEl>
                                        <p:attrNameLst>
                                          <p:attrName>ppt_x</p:attrName>
                                        </p:attrNameLst>
                                      </p:cBhvr>
                                      <p:tavLst>
                                        <p:tav tm="0">
                                          <p:val>
                                            <p:strVal val="#ppt_x"/>
                                          </p:val>
                                        </p:tav>
                                        <p:tav tm="100000">
                                          <p:val>
                                            <p:strVal val="#ppt_x"/>
                                          </p:val>
                                        </p:tav>
                                      </p:tavLst>
                                    </p:anim>
                                    <p:anim calcmode="lin" valueType="num">
                                      <p:cBhvr additive="base">
                                        <p:cTn id="25"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26" name="Rectangle 4"/>
          <p:cNvSpPr txBox="1">
            <a:spLocks noChangeArrowheads="1"/>
          </p:cNvSpPr>
          <p:nvPr/>
        </p:nvSpPr>
        <p:spPr bwMode="auto">
          <a:xfrm>
            <a:off x="1476375" y="404813"/>
            <a:ext cx="5975350" cy="803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sz="2800" b="1" i="0" u="none" strike="noStrike" kern="0" cap="none" spc="0" normalizeH="0" baseline="0" noProof="0" smtClean="0">
                <a:ln>
                  <a:noFill/>
                </a:ln>
                <a:solidFill>
                  <a:srgbClr val="FF0000"/>
                </a:solidFill>
                <a:effectLst/>
                <a:uLnTx/>
                <a:uFillTx/>
                <a:latin typeface="Times New Roman"/>
                <a:ea typeface="+mj-ea"/>
                <a:cs typeface="+mj-cs"/>
              </a:rPr>
              <a:t>5. SORUNUN ÇÖZÜMÜ</a:t>
            </a:r>
          </a:p>
        </p:txBody>
      </p:sp>
      <p:sp>
        <p:nvSpPr>
          <p:cNvPr id="27" name="Oval 6"/>
          <p:cNvSpPr>
            <a:spLocks noChangeArrowheads="1"/>
          </p:cNvSpPr>
          <p:nvPr/>
        </p:nvSpPr>
        <p:spPr bwMode="auto">
          <a:xfrm>
            <a:off x="776288" y="3308350"/>
            <a:ext cx="2124075" cy="1406525"/>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28" name="Text Box 8"/>
          <p:cNvSpPr txBox="1">
            <a:spLocks noChangeArrowheads="1"/>
          </p:cNvSpPr>
          <p:nvPr/>
        </p:nvSpPr>
        <p:spPr bwMode="auto">
          <a:xfrm>
            <a:off x="395288" y="3141663"/>
            <a:ext cx="490537"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M</a:t>
            </a:r>
          </a:p>
        </p:txBody>
      </p:sp>
      <p:sp>
        <p:nvSpPr>
          <p:cNvPr id="29" name="Text Box 9"/>
          <p:cNvSpPr txBox="1">
            <a:spLocks noChangeArrowheads="1"/>
          </p:cNvSpPr>
          <p:nvPr/>
        </p:nvSpPr>
        <p:spPr bwMode="auto">
          <a:xfrm>
            <a:off x="4046538" y="3157312"/>
            <a:ext cx="381000"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İ</a:t>
            </a:r>
          </a:p>
        </p:txBody>
      </p:sp>
      <p:sp>
        <p:nvSpPr>
          <p:cNvPr id="30" name="Line 10"/>
          <p:cNvSpPr>
            <a:spLocks noChangeShapeType="1"/>
          </p:cNvSpPr>
          <p:nvPr/>
        </p:nvSpPr>
        <p:spPr bwMode="auto">
          <a:xfrm flipH="1">
            <a:off x="1703388" y="4629150"/>
            <a:ext cx="1587" cy="661988"/>
          </a:xfrm>
          <a:prstGeom prst="line">
            <a:avLst/>
          </a:prstGeom>
          <a:noFill/>
          <a:ln w="31750">
            <a:solidFill>
              <a:srgbClr val="FF00FF"/>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fontAlgn="base">
              <a:spcBef>
                <a:spcPct val="0"/>
              </a:spcBef>
              <a:spcAft>
                <a:spcPct val="0"/>
              </a:spcAft>
            </a:pPr>
            <a:endParaRPr lang="tr-TR" sz="2800" b="1">
              <a:solidFill>
                <a:srgbClr val="000000"/>
              </a:solidFill>
              <a:latin typeface="Times New Roman" pitchFamily="18" charset="0"/>
            </a:endParaRPr>
          </a:p>
        </p:txBody>
      </p:sp>
      <p:sp>
        <p:nvSpPr>
          <p:cNvPr id="31" name="Text Box 11"/>
          <p:cNvSpPr txBox="1">
            <a:spLocks noChangeArrowheads="1"/>
          </p:cNvSpPr>
          <p:nvPr/>
        </p:nvSpPr>
        <p:spPr bwMode="auto">
          <a:xfrm>
            <a:off x="1376363" y="5210175"/>
            <a:ext cx="598487"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40</a:t>
            </a:r>
          </a:p>
        </p:txBody>
      </p:sp>
      <p:sp>
        <p:nvSpPr>
          <p:cNvPr id="32" name="Text Box 12"/>
          <p:cNvSpPr txBox="1">
            <a:spLocks noChangeArrowheads="1"/>
          </p:cNvSpPr>
          <p:nvPr/>
        </p:nvSpPr>
        <p:spPr bwMode="auto">
          <a:xfrm>
            <a:off x="2987675" y="5214938"/>
            <a:ext cx="803275"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36</a:t>
            </a:r>
          </a:p>
        </p:txBody>
      </p:sp>
      <p:sp>
        <p:nvSpPr>
          <p:cNvPr id="33" name="Oval 13"/>
          <p:cNvSpPr>
            <a:spLocks noChangeArrowheads="1"/>
          </p:cNvSpPr>
          <p:nvPr/>
        </p:nvSpPr>
        <p:spPr bwMode="auto">
          <a:xfrm>
            <a:off x="2016125" y="3316288"/>
            <a:ext cx="2124075" cy="1408112"/>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34" name="Text Box 16"/>
          <p:cNvSpPr txBox="1">
            <a:spLocks noChangeArrowheads="1"/>
          </p:cNvSpPr>
          <p:nvPr/>
        </p:nvSpPr>
        <p:spPr bwMode="auto">
          <a:xfrm>
            <a:off x="2124075" y="5214938"/>
            <a:ext cx="703263"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14</a:t>
            </a:r>
          </a:p>
        </p:txBody>
      </p:sp>
      <p:sp>
        <p:nvSpPr>
          <p:cNvPr id="35" name="Line 17"/>
          <p:cNvSpPr>
            <a:spLocks noChangeShapeType="1"/>
          </p:cNvSpPr>
          <p:nvPr/>
        </p:nvSpPr>
        <p:spPr bwMode="auto">
          <a:xfrm>
            <a:off x="3392488" y="4548188"/>
            <a:ext cx="0" cy="660400"/>
          </a:xfrm>
          <a:prstGeom prst="line">
            <a:avLst/>
          </a:prstGeom>
          <a:noFill/>
          <a:ln w="31750">
            <a:solidFill>
              <a:srgbClr val="FF00FF"/>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fontAlgn="base">
              <a:spcBef>
                <a:spcPct val="0"/>
              </a:spcBef>
              <a:spcAft>
                <a:spcPct val="0"/>
              </a:spcAft>
            </a:pPr>
            <a:endParaRPr lang="tr-TR" sz="2800" b="1">
              <a:solidFill>
                <a:srgbClr val="000000"/>
              </a:solidFill>
              <a:latin typeface="Times New Roman" pitchFamily="18" charset="0"/>
            </a:endParaRPr>
          </a:p>
        </p:txBody>
      </p:sp>
      <p:sp>
        <p:nvSpPr>
          <p:cNvPr id="36" name="Text Box 19"/>
          <p:cNvSpPr txBox="1">
            <a:spLocks noChangeArrowheads="1"/>
          </p:cNvSpPr>
          <p:nvPr/>
        </p:nvSpPr>
        <p:spPr bwMode="auto">
          <a:xfrm>
            <a:off x="468313" y="1268413"/>
            <a:ext cx="8424862" cy="1373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800" b="1" dirty="0">
                <a:solidFill>
                  <a:srgbClr val="00CC99">
                    <a:lumMod val="60000"/>
                    <a:lumOff val="40000"/>
                  </a:srgbClr>
                </a:solidFill>
                <a:latin typeface="Times New Roman" pitchFamily="18" charset="0"/>
              </a:rPr>
              <a:t>M              Matematik kursuna katılanlar                           İ                İngilizce kursuna katılanlar                               M</a:t>
            </a:r>
            <a:r>
              <a:rPr lang="tr-TR" sz="2800" b="1" dirty="0">
                <a:solidFill>
                  <a:srgbClr val="00CC99">
                    <a:lumMod val="60000"/>
                    <a:lumOff val="40000"/>
                  </a:srgbClr>
                </a:solidFill>
                <a:latin typeface="Times New Roman" pitchFamily="18" charset="0"/>
                <a:cs typeface="Times New Roman" pitchFamily="18" charset="0"/>
              </a:rPr>
              <a:t>∩İ         Her iki kursa katılanlar</a:t>
            </a:r>
          </a:p>
        </p:txBody>
      </p:sp>
      <p:sp>
        <p:nvSpPr>
          <p:cNvPr id="37" name="Text Box 24"/>
          <p:cNvSpPr txBox="1">
            <a:spLocks noChangeArrowheads="1"/>
          </p:cNvSpPr>
          <p:nvPr/>
        </p:nvSpPr>
        <p:spPr bwMode="auto">
          <a:xfrm>
            <a:off x="4787900" y="3213100"/>
            <a:ext cx="2160588" cy="946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800" b="1" dirty="0">
                <a:solidFill>
                  <a:srgbClr val="00CC99">
                    <a:lumMod val="60000"/>
                    <a:lumOff val="40000"/>
                  </a:srgbClr>
                </a:solidFill>
                <a:latin typeface="Times New Roman" pitchFamily="18" charset="0"/>
              </a:rPr>
              <a:t>M=54                            İ=50</a:t>
            </a:r>
          </a:p>
        </p:txBody>
      </p:sp>
      <p:sp>
        <p:nvSpPr>
          <p:cNvPr id="38" name="Text Box 25"/>
          <p:cNvSpPr txBox="1">
            <a:spLocks noChangeArrowheads="1"/>
          </p:cNvSpPr>
          <p:nvPr/>
        </p:nvSpPr>
        <p:spPr bwMode="auto">
          <a:xfrm>
            <a:off x="5759315" y="3157312"/>
            <a:ext cx="936625" cy="91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5400" b="1" dirty="0">
                <a:solidFill>
                  <a:srgbClr val="00CC99">
                    <a:lumMod val="60000"/>
                    <a:lumOff val="40000"/>
                  </a:srgbClr>
                </a:solidFill>
                <a:latin typeface="Times New Roman" pitchFamily="18" charset="0"/>
              </a:rPr>
              <a:t>}</a:t>
            </a:r>
          </a:p>
        </p:txBody>
      </p:sp>
      <p:sp>
        <p:nvSpPr>
          <p:cNvPr id="39" name="Text Box 27"/>
          <p:cNvSpPr txBox="1">
            <a:spLocks noChangeArrowheads="1"/>
          </p:cNvSpPr>
          <p:nvPr/>
        </p:nvSpPr>
        <p:spPr bwMode="auto">
          <a:xfrm>
            <a:off x="6588125" y="3357563"/>
            <a:ext cx="2303463"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800" b="1" dirty="0">
                <a:solidFill>
                  <a:srgbClr val="00CC99">
                    <a:lumMod val="60000"/>
                    <a:lumOff val="40000"/>
                  </a:srgbClr>
                </a:solidFill>
                <a:latin typeface="Times New Roman" pitchFamily="18" charset="0"/>
              </a:rPr>
              <a:t>50 + 54 = 104</a:t>
            </a:r>
          </a:p>
        </p:txBody>
      </p:sp>
      <p:sp>
        <p:nvSpPr>
          <p:cNvPr id="40" name="Text Box 29"/>
          <p:cNvSpPr txBox="1">
            <a:spLocks noChangeArrowheads="1"/>
          </p:cNvSpPr>
          <p:nvPr/>
        </p:nvSpPr>
        <p:spPr bwMode="auto">
          <a:xfrm>
            <a:off x="4787900" y="4437063"/>
            <a:ext cx="4681538" cy="946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800" b="1" dirty="0">
                <a:solidFill>
                  <a:srgbClr val="00CC99">
                    <a:lumMod val="60000"/>
                    <a:lumOff val="40000"/>
                  </a:srgbClr>
                </a:solidFill>
                <a:latin typeface="Times New Roman" pitchFamily="18" charset="0"/>
              </a:rPr>
              <a:t>104 – 90 = 14 kişi her iki kursa katılmıştır.</a:t>
            </a:r>
          </a:p>
        </p:txBody>
      </p:sp>
      <p:sp>
        <p:nvSpPr>
          <p:cNvPr id="41" name="Text Box 32"/>
          <p:cNvSpPr txBox="1">
            <a:spLocks noChangeArrowheads="1"/>
          </p:cNvSpPr>
          <p:nvPr/>
        </p:nvSpPr>
        <p:spPr bwMode="auto">
          <a:xfrm>
            <a:off x="5219700" y="5373688"/>
            <a:ext cx="295275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3200" b="1">
                <a:solidFill>
                  <a:srgbClr val="3333CC"/>
                </a:solidFill>
                <a:latin typeface="Times New Roman" pitchFamily="18" charset="0"/>
              </a:rPr>
              <a:t>Cevap : a şıkkı</a:t>
            </a:r>
          </a:p>
        </p:txBody>
      </p:sp>
      <p:pic>
        <p:nvPicPr>
          <p:cNvPr id="42" name="Picture 37" descr="forward"/>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03350" y="1341438"/>
            <a:ext cx="5715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43" name="Picture 38" descr="forward"/>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08113" y="1773238"/>
            <a:ext cx="5715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44" name="Picture 39" descr="forward"/>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08113" y="2205038"/>
            <a:ext cx="5715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41" descr="nbr">
            <a:hlinkClick r:id="rId3" action="ppaction://hlinksldjump"/>
          </p:cNvPr>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101013" y="6219825"/>
            <a:ext cx="971550" cy="449263"/>
          </a:xfrm>
          <a:prstGeom prst="rect">
            <a:avLst/>
          </a:prstGeom>
          <a:noFill/>
          <a:extLst>
            <a:ext uri="{909E8E84-426E-40DD-AFC4-6F175D3DCCD1}">
              <a14:hiddenFill xmlns:a14="http://schemas.microsoft.com/office/drawing/2010/main" xmlns="">
                <a:solidFill>
                  <a:srgbClr val="FFFFFF"/>
                </a:solidFill>
              </a14:hiddenFill>
            </a:ext>
          </a:extLst>
        </p:spPr>
      </p:pic>
      <p:sp>
        <p:nvSpPr>
          <p:cNvPr id="46" name="Oval 43"/>
          <p:cNvSpPr>
            <a:spLocks noChangeArrowheads="1"/>
          </p:cNvSpPr>
          <p:nvPr/>
        </p:nvSpPr>
        <p:spPr bwMode="auto">
          <a:xfrm>
            <a:off x="1908175" y="3429000"/>
            <a:ext cx="1296988" cy="1223963"/>
          </a:xfrm>
          <a:prstGeom prst="ellipse">
            <a:avLst/>
          </a:prstGeom>
          <a:solidFill>
            <a:srgbClr val="FF9933"/>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47" name="Line 15"/>
          <p:cNvSpPr>
            <a:spLocks noChangeShapeType="1"/>
          </p:cNvSpPr>
          <p:nvPr/>
        </p:nvSpPr>
        <p:spPr bwMode="auto">
          <a:xfrm>
            <a:off x="2522538" y="4298950"/>
            <a:ext cx="0" cy="828675"/>
          </a:xfrm>
          <a:prstGeom prst="line">
            <a:avLst/>
          </a:prstGeom>
          <a:noFill/>
          <a:ln w="31750">
            <a:solidFill>
              <a:srgbClr val="FF00FF"/>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fontAlgn="base">
              <a:spcBef>
                <a:spcPct val="0"/>
              </a:spcBef>
              <a:spcAft>
                <a:spcPct val="0"/>
              </a:spcAft>
            </a:pPr>
            <a:endParaRPr lang="tr-TR" sz="2800" b="1">
              <a:solidFill>
                <a:srgbClr val="000000"/>
              </a:solidFill>
              <a:latin typeface="Times New Roman" pitchFamily="18" charset="0"/>
            </a:endParaRPr>
          </a:p>
        </p:txBody>
      </p:sp>
    </p:spTree>
    <p:extLst>
      <p:ext uri="{BB962C8B-B14F-4D97-AF65-F5344CB8AC3E}">
        <p14:creationId xmlns:p14="http://schemas.microsoft.com/office/powerpoint/2010/main" xmlns="" val="4028420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34" presetClass="entr" presetSubtype="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 from="(-#ppt_w/2)" to="(#ppt_x)" calcmode="lin" valueType="num">
                                      <p:cBhvr>
                                        <p:cTn id="12" dur="600" fill="hold">
                                          <p:stCondLst>
                                            <p:cond delay="0"/>
                                          </p:stCondLst>
                                        </p:cTn>
                                        <p:tgtEl>
                                          <p:spTgt spid="36"/>
                                        </p:tgtEl>
                                        <p:attrNameLst>
                                          <p:attrName>ppt_x</p:attrName>
                                        </p:attrNameLst>
                                      </p:cBhvr>
                                    </p:anim>
                                    <p:anim from="0" to="-1.0" calcmode="lin" valueType="num">
                                      <p:cBhvr>
                                        <p:cTn id="13" dur="200" decel="50000" autoRev="1" fill="hold">
                                          <p:stCondLst>
                                            <p:cond delay="600"/>
                                          </p:stCondLst>
                                        </p:cTn>
                                        <p:tgtEl>
                                          <p:spTgt spid="36"/>
                                        </p:tgtEl>
                                        <p:attrNameLst>
                                          <p:attrName>xshear</p:attrName>
                                        </p:attrNameLst>
                                      </p:cBhvr>
                                    </p:anim>
                                    <p:animScale>
                                      <p:cBhvr>
                                        <p:cTn id="14" dur="200" decel="100000" autoRev="1" fill="hold">
                                          <p:stCondLst>
                                            <p:cond delay="600"/>
                                          </p:stCondLst>
                                        </p:cTn>
                                        <p:tgtEl>
                                          <p:spTgt spid="36"/>
                                        </p:tgtEl>
                                      </p:cBhvr>
                                      <p:from x="100000" y="100000"/>
                                      <p:to x="80000" y="100000"/>
                                    </p:animScale>
                                    <p:anim by="(#ppt_h/3+#ppt_w*0.1)" calcmode="lin" valueType="num">
                                      <p:cBhvr additive="sum">
                                        <p:cTn id="15" dur="200" decel="100000" autoRev="1" fill="hold">
                                          <p:stCondLst>
                                            <p:cond delay="600"/>
                                          </p:stCondLst>
                                        </p:cTn>
                                        <p:tgtEl>
                                          <p:spTgt spid="36"/>
                                        </p:tgtEl>
                                        <p:attrNameLst>
                                          <p:attrName>ppt_x</p:attrName>
                                        </p:attrNameLst>
                                      </p:cBhvr>
                                    </p:anim>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1000" fill="hold"/>
                                        <p:tgtEl>
                                          <p:spTgt spid="42"/>
                                        </p:tgtEl>
                                        <p:attrNameLst>
                                          <p:attrName>ppt_x</p:attrName>
                                        </p:attrNameLst>
                                      </p:cBhvr>
                                      <p:tavLst>
                                        <p:tav tm="0">
                                          <p:val>
                                            <p:strVal val="#ppt_x-.2"/>
                                          </p:val>
                                        </p:tav>
                                        <p:tav tm="100000">
                                          <p:val>
                                            <p:strVal val="#ppt_x"/>
                                          </p:val>
                                        </p:tav>
                                      </p:tavLst>
                                    </p:anim>
                                    <p:anim calcmode="lin" valueType="num">
                                      <p:cBhvr>
                                        <p:cTn id="20" dur="10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2"/>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1000" fill="hold"/>
                                        <p:tgtEl>
                                          <p:spTgt spid="43"/>
                                        </p:tgtEl>
                                        <p:attrNameLst>
                                          <p:attrName>ppt_x</p:attrName>
                                        </p:attrNameLst>
                                      </p:cBhvr>
                                      <p:tavLst>
                                        <p:tav tm="0">
                                          <p:val>
                                            <p:strVal val="#ppt_x-.2"/>
                                          </p:val>
                                        </p:tav>
                                        <p:tav tm="100000">
                                          <p:val>
                                            <p:strVal val="#ppt_x"/>
                                          </p:val>
                                        </p:tav>
                                      </p:tavLst>
                                    </p:anim>
                                    <p:anim calcmode="lin" valueType="num">
                                      <p:cBhvr>
                                        <p:cTn id="26" dur="1000" fill="hold"/>
                                        <p:tgtEl>
                                          <p:spTgt spid="43"/>
                                        </p:tgtEl>
                                        <p:attrNameLst>
                                          <p:attrName>ppt_y</p:attrName>
                                        </p:attrNameLst>
                                      </p:cBhvr>
                                      <p:tavLst>
                                        <p:tav tm="0">
                                          <p:val>
                                            <p:strVal val="#ppt_y"/>
                                          </p:val>
                                        </p:tav>
                                        <p:tav tm="100000">
                                          <p:val>
                                            <p:strVal val="#ppt_y"/>
                                          </p:val>
                                        </p:tav>
                                      </p:tavLst>
                                    </p:anim>
                                    <p:animEffect transition="in" filter="wipe(right)" prLst="gradientSize: 0.1">
                                      <p:cBhvr>
                                        <p:cTn id="27" dur="1000"/>
                                        <p:tgtEl>
                                          <p:spTgt spid="43"/>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1000" fill="hold"/>
                                        <p:tgtEl>
                                          <p:spTgt spid="44"/>
                                        </p:tgtEl>
                                        <p:attrNameLst>
                                          <p:attrName>ppt_x</p:attrName>
                                        </p:attrNameLst>
                                      </p:cBhvr>
                                      <p:tavLst>
                                        <p:tav tm="0">
                                          <p:val>
                                            <p:strVal val="#ppt_x-.2"/>
                                          </p:val>
                                        </p:tav>
                                        <p:tav tm="100000">
                                          <p:val>
                                            <p:strVal val="#ppt_x"/>
                                          </p:val>
                                        </p:tav>
                                      </p:tavLst>
                                    </p:anim>
                                    <p:anim calcmode="lin" valueType="num">
                                      <p:cBhvr>
                                        <p:cTn id="32"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33" dur="1000"/>
                                        <p:tgtEl>
                                          <p:spTgt spid="44"/>
                                        </p:tgtEl>
                                      </p:cBhvr>
                                    </p:animEffect>
                                  </p:childTnLst>
                                </p:cTn>
                              </p:par>
                            </p:childTnLst>
                          </p:cTn>
                        </p:par>
                        <p:par>
                          <p:cTn id="34" fill="hold">
                            <p:stCondLst>
                              <p:cond delay="5000"/>
                            </p:stCondLst>
                            <p:childTnLst>
                              <p:par>
                                <p:cTn id="35" presetID="29"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1000" fill="hold"/>
                                        <p:tgtEl>
                                          <p:spTgt spid="28"/>
                                        </p:tgtEl>
                                        <p:attrNameLst>
                                          <p:attrName>ppt_x</p:attrName>
                                        </p:attrNameLst>
                                      </p:cBhvr>
                                      <p:tavLst>
                                        <p:tav tm="0">
                                          <p:val>
                                            <p:strVal val="#ppt_x-.2"/>
                                          </p:val>
                                        </p:tav>
                                        <p:tav tm="100000">
                                          <p:val>
                                            <p:strVal val="#ppt_x"/>
                                          </p:val>
                                        </p:tav>
                                      </p:tavLst>
                                    </p:anim>
                                    <p:anim calcmode="lin" valueType="num">
                                      <p:cBhvr>
                                        <p:cTn id="38" dur="10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39" dur="1000"/>
                                        <p:tgtEl>
                                          <p:spTgt spid="28"/>
                                        </p:tgtEl>
                                      </p:cBhvr>
                                    </p:animEffect>
                                  </p:childTnLst>
                                </p:cTn>
                              </p:par>
                              <p:par>
                                <p:cTn id="40" presetID="29"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1000" fill="hold"/>
                                        <p:tgtEl>
                                          <p:spTgt spid="27"/>
                                        </p:tgtEl>
                                        <p:attrNameLst>
                                          <p:attrName>ppt_x</p:attrName>
                                        </p:attrNameLst>
                                      </p:cBhvr>
                                      <p:tavLst>
                                        <p:tav tm="0">
                                          <p:val>
                                            <p:strVal val="#ppt_x-.2"/>
                                          </p:val>
                                        </p:tav>
                                        <p:tav tm="100000">
                                          <p:val>
                                            <p:strVal val="#ppt_x"/>
                                          </p:val>
                                        </p:tav>
                                      </p:tavLst>
                                    </p:anim>
                                    <p:anim calcmode="lin" valueType="num">
                                      <p:cBhvr>
                                        <p:cTn id="43"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44" dur="1000"/>
                                        <p:tgtEl>
                                          <p:spTgt spid="27"/>
                                        </p:tgtEl>
                                      </p:cBhvr>
                                    </p:animEffect>
                                  </p:childTnLst>
                                </p:cTn>
                              </p:par>
                            </p:childTnLst>
                          </p:cTn>
                        </p:par>
                        <p:par>
                          <p:cTn id="45" fill="hold">
                            <p:stCondLst>
                              <p:cond delay="6000"/>
                            </p:stCondLst>
                            <p:childTnLst>
                              <p:par>
                                <p:cTn id="46" presetID="29" presetClass="entr" presetSubtype="0"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1000" fill="hold"/>
                                        <p:tgtEl>
                                          <p:spTgt spid="29"/>
                                        </p:tgtEl>
                                        <p:attrNameLst>
                                          <p:attrName>ppt_x</p:attrName>
                                        </p:attrNameLst>
                                      </p:cBhvr>
                                      <p:tavLst>
                                        <p:tav tm="0">
                                          <p:val>
                                            <p:strVal val="#ppt_x-.2"/>
                                          </p:val>
                                        </p:tav>
                                        <p:tav tm="100000">
                                          <p:val>
                                            <p:strVal val="#ppt_x"/>
                                          </p:val>
                                        </p:tav>
                                      </p:tavLst>
                                    </p:anim>
                                    <p:anim calcmode="lin" valueType="num">
                                      <p:cBhvr>
                                        <p:cTn id="49"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50" dur="1000"/>
                                        <p:tgtEl>
                                          <p:spTgt spid="29"/>
                                        </p:tgtEl>
                                      </p:cBhvr>
                                    </p:animEffect>
                                  </p:childTnLst>
                                </p:cTn>
                              </p:par>
                              <p:par>
                                <p:cTn id="51" presetID="29"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p:cTn id="53" dur="1000" fill="hold"/>
                                        <p:tgtEl>
                                          <p:spTgt spid="33"/>
                                        </p:tgtEl>
                                        <p:attrNameLst>
                                          <p:attrName>ppt_x</p:attrName>
                                        </p:attrNameLst>
                                      </p:cBhvr>
                                      <p:tavLst>
                                        <p:tav tm="0">
                                          <p:val>
                                            <p:strVal val="#ppt_x-.2"/>
                                          </p:val>
                                        </p:tav>
                                        <p:tav tm="100000">
                                          <p:val>
                                            <p:strVal val="#ppt_x"/>
                                          </p:val>
                                        </p:tav>
                                      </p:tavLst>
                                    </p:anim>
                                    <p:anim calcmode="lin" valueType="num">
                                      <p:cBhvr>
                                        <p:cTn id="54" dur="10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55" dur="1000"/>
                                        <p:tgtEl>
                                          <p:spTgt spid="33"/>
                                        </p:tgtEl>
                                      </p:cBhvr>
                                    </p:animEffect>
                                  </p:childTnLst>
                                </p:cTn>
                              </p:par>
                            </p:childTnLst>
                          </p:cTn>
                        </p:par>
                        <p:par>
                          <p:cTn id="56" fill="hold">
                            <p:stCondLst>
                              <p:cond delay="7000"/>
                            </p:stCondLst>
                            <p:childTnLst>
                              <p:par>
                                <p:cTn id="57" presetID="29" presetClass="entr" presetSubtype="0"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p:cTn id="59" dur="1000" fill="hold"/>
                                        <p:tgtEl>
                                          <p:spTgt spid="46"/>
                                        </p:tgtEl>
                                        <p:attrNameLst>
                                          <p:attrName>ppt_x</p:attrName>
                                        </p:attrNameLst>
                                      </p:cBhvr>
                                      <p:tavLst>
                                        <p:tav tm="0">
                                          <p:val>
                                            <p:strVal val="#ppt_x-.2"/>
                                          </p:val>
                                        </p:tav>
                                        <p:tav tm="100000">
                                          <p:val>
                                            <p:strVal val="#ppt_x"/>
                                          </p:val>
                                        </p:tav>
                                      </p:tavLst>
                                    </p:anim>
                                    <p:anim calcmode="lin" valueType="num">
                                      <p:cBhvr>
                                        <p:cTn id="60" dur="1000" fill="hold"/>
                                        <p:tgtEl>
                                          <p:spTgt spid="46"/>
                                        </p:tgtEl>
                                        <p:attrNameLst>
                                          <p:attrName>ppt_y</p:attrName>
                                        </p:attrNameLst>
                                      </p:cBhvr>
                                      <p:tavLst>
                                        <p:tav tm="0">
                                          <p:val>
                                            <p:strVal val="#ppt_y"/>
                                          </p:val>
                                        </p:tav>
                                        <p:tav tm="100000">
                                          <p:val>
                                            <p:strVal val="#ppt_y"/>
                                          </p:val>
                                        </p:tav>
                                      </p:tavLst>
                                    </p:anim>
                                    <p:animEffect transition="in" filter="wipe(right)" prLst="gradientSize: 0.1">
                                      <p:cBhvr>
                                        <p:cTn id="61" dur="1000"/>
                                        <p:tgtEl>
                                          <p:spTgt spid="46"/>
                                        </p:tgtEl>
                                      </p:cBhvr>
                                    </p:animEffect>
                                  </p:childTnLst>
                                </p:cTn>
                              </p:par>
                            </p:childTnLst>
                          </p:cTn>
                        </p:par>
                        <p:par>
                          <p:cTn id="62" fill="hold">
                            <p:stCondLst>
                              <p:cond delay="8000"/>
                            </p:stCondLst>
                            <p:childTnLst>
                              <p:par>
                                <p:cTn id="63" presetID="30" presetClass="entr" presetSubtype="0"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800" decel="100000"/>
                                        <p:tgtEl>
                                          <p:spTgt spid="30"/>
                                        </p:tgtEl>
                                      </p:cBhvr>
                                    </p:animEffect>
                                    <p:anim calcmode="lin" valueType="num">
                                      <p:cBhvr>
                                        <p:cTn id="66" dur="800" decel="100000" fill="hold"/>
                                        <p:tgtEl>
                                          <p:spTgt spid="30"/>
                                        </p:tgtEl>
                                        <p:attrNameLst>
                                          <p:attrName>style.rotation</p:attrName>
                                        </p:attrNameLst>
                                      </p:cBhvr>
                                      <p:tavLst>
                                        <p:tav tm="0">
                                          <p:val>
                                            <p:fltVal val="-90"/>
                                          </p:val>
                                        </p:tav>
                                        <p:tav tm="100000">
                                          <p:val>
                                            <p:fltVal val="0"/>
                                          </p:val>
                                        </p:tav>
                                      </p:tavLst>
                                    </p:anim>
                                    <p:anim calcmode="lin" valueType="num">
                                      <p:cBhvr>
                                        <p:cTn id="67" dur="800" decel="100000" fill="hold"/>
                                        <p:tgtEl>
                                          <p:spTgt spid="30"/>
                                        </p:tgtEl>
                                        <p:attrNameLst>
                                          <p:attrName>ppt_x</p:attrName>
                                        </p:attrNameLst>
                                      </p:cBhvr>
                                      <p:tavLst>
                                        <p:tav tm="0">
                                          <p:val>
                                            <p:strVal val="#ppt_x+0.4"/>
                                          </p:val>
                                        </p:tav>
                                        <p:tav tm="100000">
                                          <p:val>
                                            <p:strVal val="#ppt_x-0.05"/>
                                          </p:val>
                                        </p:tav>
                                      </p:tavLst>
                                    </p:anim>
                                    <p:anim calcmode="lin" valueType="num">
                                      <p:cBhvr>
                                        <p:cTn id="68" dur="800" decel="100000" fill="hold"/>
                                        <p:tgtEl>
                                          <p:spTgt spid="30"/>
                                        </p:tgtEl>
                                        <p:attrNameLst>
                                          <p:attrName>ppt_y</p:attrName>
                                        </p:attrNameLst>
                                      </p:cBhvr>
                                      <p:tavLst>
                                        <p:tav tm="0">
                                          <p:val>
                                            <p:strVal val="#ppt_y-0.4"/>
                                          </p:val>
                                        </p:tav>
                                        <p:tav tm="100000">
                                          <p:val>
                                            <p:strVal val="#ppt_y+0.1"/>
                                          </p:val>
                                        </p:tav>
                                      </p:tavLst>
                                    </p:anim>
                                    <p:anim calcmode="lin" valueType="num">
                                      <p:cBhvr>
                                        <p:cTn id="69"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70"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childTnLst>
                          </p:cTn>
                        </p:par>
                        <p:par>
                          <p:cTn id="71" fill="hold">
                            <p:stCondLst>
                              <p:cond delay="9000"/>
                            </p:stCondLst>
                            <p:childTnLst>
                              <p:par>
                                <p:cTn id="72" presetID="30" presetClass="entr" presetSubtype="0" fill="hold" grpId="0" nodeType="after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800" decel="100000"/>
                                        <p:tgtEl>
                                          <p:spTgt spid="47"/>
                                        </p:tgtEl>
                                      </p:cBhvr>
                                    </p:animEffect>
                                    <p:anim calcmode="lin" valueType="num">
                                      <p:cBhvr>
                                        <p:cTn id="75" dur="800" decel="100000" fill="hold"/>
                                        <p:tgtEl>
                                          <p:spTgt spid="47"/>
                                        </p:tgtEl>
                                        <p:attrNameLst>
                                          <p:attrName>style.rotation</p:attrName>
                                        </p:attrNameLst>
                                      </p:cBhvr>
                                      <p:tavLst>
                                        <p:tav tm="0">
                                          <p:val>
                                            <p:fltVal val="-90"/>
                                          </p:val>
                                        </p:tav>
                                        <p:tav tm="100000">
                                          <p:val>
                                            <p:fltVal val="0"/>
                                          </p:val>
                                        </p:tav>
                                      </p:tavLst>
                                    </p:anim>
                                    <p:anim calcmode="lin" valueType="num">
                                      <p:cBhvr>
                                        <p:cTn id="76" dur="800" decel="100000" fill="hold"/>
                                        <p:tgtEl>
                                          <p:spTgt spid="47"/>
                                        </p:tgtEl>
                                        <p:attrNameLst>
                                          <p:attrName>ppt_x</p:attrName>
                                        </p:attrNameLst>
                                      </p:cBhvr>
                                      <p:tavLst>
                                        <p:tav tm="0">
                                          <p:val>
                                            <p:strVal val="#ppt_x+0.4"/>
                                          </p:val>
                                        </p:tav>
                                        <p:tav tm="100000">
                                          <p:val>
                                            <p:strVal val="#ppt_x-0.05"/>
                                          </p:val>
                                        </p:tav>
                                      </p:tavLst>
                                    </p:anim>
                                    <p:anim calcmode="lin" valueType="num">
                                      <p:cBhvr>
                                        <p:cTn id="77" dur="800" decel="100000" fill="hold"/>
                                        <p:tgtEl>
                                          <p:spTgt spid="47"/>
                                        </p:tgtEl>
                                        <p:attrNameLst>
                                          <p:attrName>ppt_y</p:attrName>
                                        </p:attrNameLst>
                                      </p:cBhvr>
                                      <p:tavLst>
                                        <p:tav tm="0">
                                          <p:val>
                                            <p:strVal val="#ppt_y-0.4"/>
                                          </p:val>
                                        </p:tav>
                                        <p:tav tm="100000">
                                          <p:val>
                                            <p:strVal val="#ppt_y+0.1"/>
                                          </p:val>
                                        </p:tav>
                                      </p:tavLst>
                                    </p:anim>
                                    <p:anim calcmode="lin" valueType="num">
                                      <p:cBhvr>
                                        <p:cTn id="78"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79"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par>
                          <p:cTn id="80" fill="hold">
                            <p:stCondLst>
                              <p:cond delay="10000"/>
                            </p:stCondLst>
                            <p:childTnLst>
                              <p:par>
                                <p:cTn id="81" presetID="3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800" decel="100000"/>
                                        <p:tgtEl>
                                          <p:spTgt spid="35"/>
                                        </p:tgtEl>
                                      </p:cBhvr>
                                    </p:animEffect>
                                    <p:anim calcmode="lin" valueType="num">
                                      <p:cBhvr>
                                        <p:cTn id="84" dur="800" decel="100000" fill="hold"/>
                                        <p:tgtEl>
                                          <p:spTgt spid="35"/>
                                        </p:tgtEl>
                                        <p:attrNameLst>
                                          <p:attrName>style.rotation</p:attrName>
                                        </p:attrNameLst>
                                      </p:cBhvr>
                                      <p:tavLst>
                                        <p:tav tm="0">
                                          <p:val>
                                            <p:fltVal val="-90"/>
                                          </p:val>
                                        </p:tav>
                                        <p:tav tm="100000">
                                          <p:val>
                                            <p:fltVal val="0"/>
                                          </p:val>
                                        </p:tav>
                                      </p:tavLst>
                                    </p:anim>
                                    <p:anim calcmode="lin" valueType="num">
                                      <p:cBhvr>
                                        <p:cTn id="85" dur="800" decel="100000" fill="hold"/>
                                        <p:tgtEl>
                                          <p:spTgt spid="35"/>
                                        </p:tgtEl>
                                        <p:attrNameLst>
                                          <p:attrName>ppt_x</p:attrName>
                                        </p:attrNameLst>
                                      </p:cBhvr>
                                      <p:tavLst>
                                        <p:tav tm="0">
                                          <p:val>
                                            <p:strVal val="#ppt_x+0.4"/>
                                          </p:val>
                                        </p:tav>
                                        <p:tav tm="100000">
                                          <p:val>
                                            <p:strVal val="#ppt_x-0.05"/>
                                          </p:val>
                                        </p:tav>
                                      </p:tavLst>
                                    </p:anim>
                                    <p:anim calcmode="lin" valueType="num">
                                      <p:cBhvr>
                                        <p:cTn id="86" dur="800" decel="100000" fill="hold"/>
                                        <p:tgtEl>
                                          <p:spTgt spid="35"/>
                                        </p:tgtEl>
                                        <p:attrNameLst>
                                          <p:attrName>ppt_y</p:attrName>
                                        </p:attrNameLst>
                                      </p:cBhvr>
                                      <p:tavLst>
                                        <p:tav tm="0">
                                          <p:val>
                                            <p:strVal val="#ppt_y-0.4"/>
                                          </p:val>
                                        </p:tav>
                                        <p:tav tm="100000">
                                          <p:val>
                                            <p:strVal val="#ppt_y+0.1"/>
                                          </p:val>
                                        </p:tav>
                                      </p:tavLst>
                                    </p:anim>
                                    <p:anim calcmode="lin" valueType="num">
                                      <p:cBhvr>
                                        <p:cTn id="87" dur="200" accel="100000" fill="hold">
                                          <p:stCondLst>
                                            <p:cond delay="800"/>
                                          </p:stCondLst>
                                        </p:cTn>
                                        <p:tgtEl>
                                          <p:spTgt spid="35"/>
                                        </p:tgtEl>
                                        <p:attrNameLst>
                                          <p:attrName>ppt_x</p:attrName>
                                        </p:attrNameLst>
                                      </p:cBhvr>
                                      <p:tavLst>
                                        <p:tav tm="0">
                                          <p:val>
                                            <p:strVal val="#ppt_x-0.05"/>
                                          </p:val>
                                        </p:tav>
                                        <p:tav tm="100000">
                                          <p:val>
                                            <p:strVal val="#ppt_x"/>
                                          </p:val>
                                        </p:tav>
                                      </p:tavLst>
                                    </p:anim>
                                    <p:anim calcmode="lin" valueType="num">
                                      <p:cBhvr>
                                        <p:cTn id="88" dur="200" accel="100000" fill="hold">
                                          <p:stCondLst>
                                            <p:cond delay="800"/>
                                          </p:stCondLst>
                                        </p:cTn>
                                        <p:tgtEl>
                                          <p:spTgt spid="35"/>
                                        </p:tgtEl>
                                        <p:attrNameLst>
                                          <p:attrName>ppt_y</p:attrName>
                                        </p:attrNameLst>
                                      </p:cBhvr>
                                      <p:tavLst>
                                        <p:tav tm="0">
                                          <p:val>
                                            <p:strVal val="#ppt_y+0.1"/>
                                          </p:val>
                                        </p:tav>
                                        <p:tav tm="100000">
                                          <p:val>
                                            <p:strVal val="#ppt_y"/>
                                          </p:val>
                                        </p:tav>
                                      </p:tavLst>
                                    </p:anim>
                                  </p:childTnLst>
                                </p:cTn>
                              </p:par>
                            </p:childTnLst>
                          </p:cTn>
                        </p:par>
                        <p:par>
                          <p:cTn id="89" fill="hold">
                            <p:stCondLst>
                              <p:cond delay="11000"/>
                            </p:stCondLst>
                            <p:childTnLst>
                              <p:par>
                                <p:cTn id="90" presetID="42" presetClass="entr" presetSubtype="0"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fade">
                                      <p:cBhvr>
                                        <p:cTn id="92" dur="1000"/>
                                        <p:tgtEl>
                                          <p:spTgt spid="31"/>
                                        </p:tgtEl>
                                      </p:cBhvr>
                                    </p:animEffect>
                                    <p:anim calcmode="lin" valueType="num">
                                      <p:cBhvr>
                                        <p:cTn id="93" dur="1000" fill="hold"/>
                                        <p:tgtEl>
                                          <p:spTgt spid="31"/>
                                        </p:tgtEl>
                                        <p:attrNameLst>
                                          <p:attrName>ppt_x</p:attrName>
                                        </p:attrNameLst>
                                      </p:cBhvr>
                                      <p:tavLst>
                                        <p:tav tm="0">
                                          <p:val>
                                            <p:strVal val="#ppt_x"/>
                                          </p:val>
                                        </p:tav>
                                        <p:tav tm="100000">
                                          <p:val>
                                            <p:strVal val="#ppt_x"/>
                                          </p:val>
                                        </p:tav>
                                      </p:tavLst>
                                    </p:anim>
                                    <p:anim calcmode="lin" valueType="num">
                                      <p:cBhvr>
                                        <p:cTn id="94" dur="1000" fill="hold"/>
                                        <p:tgtEl>
                                          <p:spTgt spid="31"/>
                                        </p:tgtEl>
                                        <p:attrNameLst>
                                          <p:attrName>ppt_y</p:attrName>
                                        </p:attrNameLst>
                                      </p:cBhvr>
                                      <p:tavLst>
                                        <p:tav tm="0">
                                          <p:val>
                                            <p:strVal val="#ppt_y+.1"/>
                                          </p:val>
                                        </p:tav>
                                        <p:tav tm="100000">
                                          <p:val>
                                            <p:strVal val="#ppt_y"/>
                                          </p:val>
                                        </p:tav>
                                      </p:tavLst>
                                    </p:anim>
                                  </p:childTnLst>
                                </p:cTn>
                              </p:par>
                            </p:childTnLst>
                          </p:cTn>
                        </p:par>
                        <p:par>
                          <p:cTn id="95" fill="hold">
                            <p:stCondLst>
                              <p:cond delay="12000"/>
                            </p:stCondLst>
                            <p:childTnLst>
                              <p:par>
                                <p:cTn id="96" presetID="42" presetClass="entr" presetSubtype="0" fill="hold" grpId="0" nodeType="after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1000"/>
                                        <p:tgtEl>
                                          <p:spTgt spid="34"/>
                                        </p:tgtEl>
                                      </p:cBhvr>
                                    </p:animEffect>
                                    <p:anim calcmode="lin" valueType="num">
                                      <p:cBhvr>
                                        <p:cTn id="99" dur="1000" fill="hold"/>
                                        <p:tgtEl>
                                          <p:spTgt spid="34"/>
                                        </p:tgtEl>
                                        <p:attrNameLst>
                                          <p:attrName>ppt_x</p:attrName>
                                        </p:attrNameLst>
                                      </p:cBhvr>
                                      <p:tavLst>
                                        <p:tav tm="0">
                                          <p:val>
                                            <p:strVal val="#ppt_x"/>
                                          </p:val>
                                        </p:tav>
                                        <p:tav tm="100000">
                                          <p:val>
                                            <p:strVal val="#ppt_x"/>
                                          </p:val>
                                        </p:tav>
                                      </p:tavLst>
                                    </p:anim>
                                    <p:anim calcmode="lin" valueType="num">
                                      <p:cBhvr>
                                        <p:cTn id="100" dur="1000" fill="hold"/>
                                        <p:tgtEl>
                                          <p:spTgt spid="34"/>
                                        </p:tgtEl>
                                        <p:attrNameLst>
                                          <p:attrName>ppt_y</p:attrName>
                                        </p:attrNameLst>
                                      </p:cBhvr>
                                      <p:tavLst>
                                        <p:tav tm="0">
                                          <p:val>
                                            <p:strVal val="#ppt_y+.1"/>
                                          </p:val>
                                        </p:tav>
                                        <p:tav tm="100000">
                                          <p:val>
                                            <p:strVal val="#ppt_y"/>
                                          </p:val>
                                        </p:tav>
                                      </p:tavLst>
                                    </p:anim>
                                  </p:childTnLst>
                                </p:cTn>
                              </p:par>
                            </p:childTnLst>
                          </p:cTn>
                        </p:par>
                        <p:par>
                          <p:cTn id="101" fill="hold">
                            <p:stCondLst>
                              <p:cond delay="13000"/>
                            </p:stCondLst>
                            <p:childTnLst>
                              <p:par>
                                <p:cTn id="102" presetID="42" presetClass="entr" presetSubtype="0" fill="hold" grpId="0" nodeType="after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fade">
                                      <p:cBhvr>
                                        <p:cTn id="104" dur="1000"/>
                                        <p:tgtEl>
                                          <p:spTgt spid="32"/>
                                        </p:tgtEl>
                                      </p:cBhvr>
                                    </p:animEffect>
                                    <p:anim calcmode="lin" valueType="num">
                                      <p:cBhvr>
                                        <p:cTn id="105" dur="1000" fill="hold"/>
                                        <p:tgtEl>
                                          <p:spTgt spid="32"/>
                                        </p:tgtEl>
                                        <p:attrNameLst>
                                          <p:attrName>ppt_x</p:attrName>
                                        </p:attrNameLst>
                                      </p:cBhvr>
                                      <p:tavLst>
                                        <p:tav tm="0">
                                          <p:val>
                                            <p:strVal val="#ppt_x"/>
                                          </p:val>
                                        </p:tav>
                                        <p:tav tm="100000">
                                          <p:val>
                                            <p:strVal val="#ppt_x"/>
                                          </p:val>
                                        </p:tav>
                                      </p:tavLst>
                                    </p:anim>
                                    <p:anim calcmode="lin" valueType="num">
                                      <p:cBhvr>
                                        <p:cTn id="106" dur="1000" fill="hold"/>
                                        <p:tgtEl>
                                          <p:spTgt spid="32"/>
                                        </p:tgtEl>
                                        <p:attrNameLst>
                                          <p:attrName>ppt_y</p:attrName>
                                        </p:attrNameLst>
                                      </p:cBhvr>
                                      <p:tavLst>
                                        <p:tav tm="0">
                                          <p:val>
                                            <p:strVal val="#ppt_y+.1"/>
                                          </p:val>
                                        </p:tav>
                                        <p:tav tm="100000">
                                          <p:val>
                                            <p:strVal val="#ppt_y"/>
                                          </p:val>
                                        </p:tav>
                                      </p:tavLst>
                                    </p:anim>
                                  </p:childTnLst>
                                </p:cTn>
                              </p:par>
                            </p:childTnLst>
                          </p:cTn>
                        </p:par>
                        <p:par>
                          <p:cTn id="107" fill="hold">
                            <p:stCondLst>
                              <p:cond delay="14000"/>
                            </p:stCondLst>
                            <p:childTnLst>
                              <p:par>
                                <p:cTn id="108" presetID="29" presetClass="entr" presetSubtype="0" fill="hold" grpId="0" nodeType="afterEffect">
                                  <p:stCondLst>
                                    <p:cond delay="0"/>
                                  </p:stCondLst>
                                  <p:childTnLst>
                                    <p:set>
                                      <p:cBhvr>
                                        <p:cTn id="109" dur="1" fill="hold">
                                          <p:stCondLst>
                                            <p:cond delay="0"/>
                                          </p:stCondLst>
                                        </p:cTn>
                                        <p:tgtEl>
                                          <p:spTgt spid="37"/>
                                        </p:tgtEl>
                                        <p:attrNameLst>
                                          <p:attrName>style.visibility</p:attrName>
                                        </p:attrNameLst>
                                      </p:cBhvr>
                                      <p:to>
                                        <p:strVal val="visible"/>
                                      </p:to>
                                    </p:set>
                                    <p:anim calcmode="lin" valueType="num">
                                      <p:cBhvr>
                                        <p:cTn id="110" dur="1000" fill="hold"/>
                                        <p:tgtEl>
                                          <p:spTgt spid="37"/>
                                        </p:tgtEl>
                                        <p:attrNameLst>
                                          <p:attrName>ppt_x</p:attrName>
                                        </p:attrNameLst>
                                      </p:cBhvr>
                                      <p:tavLst>
                                        <p:tav tm="0">
                                          <p:val>
                                            <p:strVal val="#ppt_x-.2"/>
                                          </p:val>
                                        </p:tav>
                                        <p:tav tm="100000">
                                          <p:val>
                                            <p:strVal val="#ppt_x"/>
                                          </p:val>
                                        </p:tav>
                                      </p:tavLst>
                                    </p:anim>
                                    <p:anim calcmode="lin" valueType="num">
                                      <p:cBhvr>
                                        <p:cTn id="111"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112" dur="1000"/>
                                        <p:tgtEl>
                                          <p:spTgt spid="37"/>
                                        </p:tgtEl>
                                      </p:cBhvr>
                                    </p:animEffect>
                                  </p:childTnLst>
                                </p:cTn>
                              </p:par>
                            </p:childTnLst>
                          </p:cTn>
                        </p:par>
                        <p:par>
                          <p:cTn id="113" fill="hold">
                            <p:stCondLst>
                              <p:cond delay="15000"/>
                            </p:stCondLst>
                            <p:childTnLst>
                              <p:par>
                                <p:cTn id="114" presetID="34" presetClass="entr" presetSubtype="0" fill="hold" grpId="0" nodeType="afterEffect">
                                  <p:stCondLst>
                                    <p:cond delay="0"/>
                                  </p:stCondLst>
                                  <p:childTnLst>
                                    <p:set>
                                      <p:cBhvr>
                                        <p:cTn id="115" dur="1" fill="hold">
                                          <p:stCondLst>
                                            <p:cond delay="0"/>
                                          </p:stCondLst>
                                        </p:cTn>
                                        <p:tgtEl>
                                          <p:spTgt spid="38"/>
                                        </p:tgtEl>
                                        <p:attrNameLst>
                                          <p:attrName>style.visibility</p:attrName>
                                        </p:attrNameLst>
                                      </p:cBhvr>
                                      <p:to>
                                        <p:strVal val="visible"/>
                                      </p:to>
                                    </p:set>
                                    <p:anim from="(-#ppt_w/2)" to="(#ppt_x)" calcmode="lin" valueType="num">
                                      <p:cBhvr>
                                        <p:cTn id="116" dur="600" fill="hold">
                                          <p:stCondLst>
                                            <p:cond delay="0"/>
                                          </p:stCondLst>
                                        </p:cTn>
                                        <p:tgtEl>
                                          <p:spTgt spid="38"/>
                                        </p:tgtEl>
                                        <p:attrNameLst>
                                          <p:attrName>ppt_x</p:attrName>
                                        </p:attrNameLst>
                                      </p:cBhvr>
                                    </p:anim>
                                    <p:anim from="0" to="-1.0" calcmode="lin" valueType="num">
                                      <p:cBhvr>
                                        <p:cTn id="117" dur="200" decel="50000" autoRev="1" fill="hold">
                                          <p:stCondLst>
                                            <p:cond delay="600"/>
                                          </p:stCondLst>
                                        </p:cTn>
                                        <p:tgtEl>
                                          <p:spTgt spid="38"/>
                                        </p:tgtEl>
                                        <p:attrNameLst>
                                          <p:attrName>xshear</p:attrName>
                                        </p:attrNameLst>
                                      </p:cBhvr>
                                    </p:anim>
                                    <p:animScale>
                                      <p:cBhvr>
                                        <p:cTn id="118" dur="200" decel="100000" autoRev="1" fill="hold">
                                          <p:stCondLst>
                                            <p:cond delay="600"/>
                                          </p:stCondLst>
                                        </p:cTn>
                                        <p:tgtEl>
                                          <p:spTgt spid="38"/>
                                        </p:tgtEl>
                                      </p:cBhvr>
                                      <p:from x="100000" y="100000"/>
                                      <p:to x="80000" y="100000"/>
                                    </p:animScale>
                                    <p:anim by="(#ppt_h/3+#ppt_w*0.1)" calcmode="lin" valueType="num">
                                      <p:cBhvr additive="sum">
                                        <p:cTn id="119" dur="200" decel="100000" autoRev="1" fill="hold">
                                          <p:stCondLst>
                                            <p:cond delay="600"/>
                                          </p:stCondLst>
                                        </p:cTn>
                                        <p:tgtEl>
                                          <p:spTgt spid="38"/>
                                        </p:tgtEl>
                                        <p:attrNameLst>
                                          <p:attrName>ppt_x</p:attrName>
                                        </p:attrNameLst>
                                      </p:cBhvr>
                                    </p:anim>
                                  </p:childTnLst>
                                </p:cTn>
                              </p:par>
                            </p:childTnLst>
                          </p:cTn>
                        </p:par>
                        <p:par>
                          <p:cTn id="120" fill="hold">
                            <p:stCondLst>
                              <p:cond delay="16000"/>
                            </p:stCondLst>
                            <p:childTnLst>
                              <p:par>
                                <p:cTn id="121" presetID="31" presetClass="entr" presetSubtype="0" fill="hold" grpId="0" nodeType="afterEffect">
                                  <p:stCondLst>
                                    <p:cond delay="0"/>
                                  </p:stCondLst>
                                  <p:iterate type="lt">
                                    <p:tmPct val="5000"/>
                                  </p:iterate>
                                  <p:childTnLst>
                                    <p:set>
                                      <p:cBhvr>
                                        <p:cTn id="122" dur="1" fill="hold">
                                          <p:stCondLst>
                                            <p:cond delay="0"/>
                                          </p:stCondLst>
                                        </p:cTn>
                                        <p:tgtEl>
                                          <p:spTgt spid="39"/>
                                        </p:tgtEl>
                                        <p:attrNameLst>
                                          <p:attrName>style.visibility</p:attrName>
                                        </p:attrNameLst>
                                      </p:cBhvr>
                                      <p:to>
                                        <p:strVal val="visible"/>
                                      </p:to>
                                    </p:set>
                                    <p:anim calcmode="lin" valueType="num">
                                      <p:cBhvr>
                                        <p:cTn id="123" dur="1000" fill="hold"/>
                                        <p:tgtEl>
                                          <p:spTgt spid="39"/>
                                        </p:tgtEl>
                                        <p:attrNameLst>
                                          <p:attrName>ppt_w</p:attrName>
                                        </p:attrNameLst>
                                      </p:cBhvr>
                                      <p:tavLst>
                                        <p:tav tm="0">
                                          <p:val>
                                            <p:fltVal val="0"/>
                                          </p:val>
                                        </p:tav>
                                        <p:tav tm="100000">
                                          <p:val>
                                            <p:strVal val="#ppt_w"/>
                                          </p:val>
                                        </p:tav>
                                      </p:tavLst>
                                    </p:anim>
                                    <p:anim calcmode="lin" valueType="num">
                                      <p:cBhvr>
                                        <p:cTn id="124" dur="1000" fill="hold"/>
                                        <p:tgtEl>
                                          <p:spTgt spid="39"/>
                                        </p:tgtEl>
                                        <p:attrNameLst>
                                          <p:attrName>ppt_h</p:attrName>
                                        </p:attrNameLst>
                                      </p:cBhvr>
                                      <p:tavLst>
                                        <p:tav tm="0">
                                          <p:val>
                                            <p:fltVal val="0"/>
                                          </p:val>
                                        </p:tav>
                                        <p:tav tm="100000">
                                          <p:val>
                                            <p:strVal val="#ppt_h"/>
                                          </p:val>
                                        </p:tav>
                                      </p:tavLst>
                                    </p:anim>
                                    <p:anim calcmode="lin" valueType="num">
                                      <p:cBhvr>
                                        <p:cTn id="125" dur="1000" fill="hold"/>
                                        <p:tgtEl>
                                          <p:spTgt spid="39"/>
                                        </p:tgtEl>
                                        <p:attrNameLst>
                                          <p:attrName>style.rotation</p:attrName>
                                        </p:attrNameLst>
                                      </p:cBhvr>
                                      <p:tavLst>
                                        <p:tav tm="0">
                                          <p:val>
                                            <p:fltVal val="90"/>
                                          </p:val>
                                        </p:tav>
                                        <p:tav tm="100000">
                                          <p:val>
                                            <p:fltVal val="0"/>
                                          </p:val>
                                        </p:tav>
                                      </p:tavLst>
                                    </p:anim>
                                    <p:animEffect transition="in" filter="fade">
                                      <p:cBhvr>
                                        <p:cTn id="126" dur="1000"/>
                                        <p:tgtEl>
                                          <p:spTgt spid="39"/>
                                        </p:tgtEl>
                                      </p:cBhvr>
                                    </p:animEffect>
                                  </p:childTnLst>
                                </p:cTn>
                              </p:par>
                            </p:childTnLst>
                          </p:cTn>
                        </p:par>
                        <p:par>
                          <p:cTn id="127" fill="hold">
                            <p:stCondLst>
                              <p:cond delay="17400"/>
                            </p:stCondLst>
                            <p:childTnLst>
                              <p:par>
                                <p:cTn id="128" presetID="23" presetClass="entr" presetSubtype="16" fill="hold" grpId="0" nodeType="afterEffect">
                                  <p:stCondLst>
                                    <p:cond delay="0"/>
                                  </p:stCondLst>
                                  <p:childTnLst>
                                    <p:set>
                                      <p:cBhvr>
                                        <p:cTn id="129" dur="1" fill="hold">
                                          <p:stCondLst>
                                            <p:cond delay="0"/>
                                          </p:stCondLst>
                                        </p:cTn>
                                        <p:tgtEl>
                                          <p:spTgt spid="40"/>
                                        </p:tgtEl>
                                        <p:attrNameLst>
                                          <p:attrName>style.visibility</p:attrName>
                                        </p:attrNameLst>
                                      </p:cBhvr>
                                      <p:to>
                                        <p:strVal val="visible"/>
                                      </p:to>
                                    </p:set>
                                    <p:anim calcmode="lin" valueType="num">
                                      <p:cBhvr>
                                        <p:cTn id="130" dur="500" fill="hold"/>
                                        <p:tgtEl>
                                          <p:spTgt spid="40"/>
                                        </p:tgtEl>
                                        <p:attrNameLst>
                                          <p:attrName>ppt_w</p:attrName>
                                        </p:attrNameLst>
                                      </p:cBhvr>
                                      <p:tavLst>
                                        <p:tav tm="0">
                                          <p:val>
                                            <p:fltVal val="0"/>
                                          </p:val>
                                        </p:tav>
                                        <p:tav tm="100000">
                                          <p:val>
                                            <p:strVal val="#ppt_w"/>
                                          </p:val>
                                        </p:tav>
                                      </p:tavLst>
                                    </p:anim>
                                    <p:anim calcmode="lin" valueType="num">
                                      <p:cBhvr>
                                        <p:cTn id="131" dur="500" fill="hold"/>
                                        <p:tgtEl>
                                          <p:spTgt spid="40"/>
                                        </p:tgtEl>
                                        <p:attrNameLst>
                                          <p:attrName>ppt_h</p:attrName>
                                        </p:attrNameLst>
                                      </p:cBhvr>
                                      <p:tavLst>
                                        <p:tav tm="0">
                                          <p:val>
                                            <p:fltVal val="0"/>
                                          </p:val>
                                        </p:tav>
                                        <p:tav tm="100000">
                                          <p:val>
                                            <p:strVal val="#ppt_h"/>
                                          </p:val>
                                        </p:tav>
                                      </p:tavLst>
                                    </p:anim>
                                  </p:childTnLst>
                                </p:cTn>
                              </p:par>
                            </p:childTnLst>
                          </p:cTn>
                        </p:par>
                        <p:par>
                          <p:cTn id="132" fill="hold">
                            <p:stCondLst>
                              <p:cond delay="17900"/>
                            </p:stCondLst>
                            <p:childTnLst>
                              <p:par>
                                <p:cTn id="133" presetID="15" presetClass="entr" presetSubtype="0" fill="hold" grpId="0" nodeType="afterEffect">
                                  <p:stCondLst>
                                    <p:cond delay="0"/>
                                  </p:stCondLst>
                                  <p:childTnLst>
                                    <p:set>
                                      <p:cBhvr>
                                        <p:cTn id="134" dur="1" fill="hold">
                                          <p:stCondLst>
                                            <p:cond delay="0"/>
                                          </p:stCondLst>
                                        </p:cTn>
                                        <p:tgtEl>
                                          <p:spTgt spid="41"/>
                                        </p:tgtEl>
                                        <p:attrNameLst>
                                          <p:attrName>style.visibility</p:attrName>
                                        </p:attrNameLst>
                                      </p:cBhvr>
                                      <p:to>
                                        <p:strVal val="visible"/>
                                      </p:to>
                                    </p:set>
                                    <p:anim calcmode="lin" valueType="num">
                                      <p:cBhvr>
                                        <p:cTn id="135" dur="1000" fill="hold"/>
                                        <p:tgtEl>
                                          <p:spTgt spid="41"/>
                                        </p:tgtEl>
                                        <p:attrNameLst>
                                          <p:attrName>ppt_w</p:attrName>
                                        </p:attrNameLst>
                                      </p:cBhvr>
                                      <p:tavLst>
                                        <p:tav tm="0">
                                          <p:val>
                                            <p:fltVal val="0"/>
                                          </p:val>
                                        </p:tav>
                                        <p:tav tm="100000">
                                          <p:val>
                                            <p:strVal val="#ppt_w"/>
                                          </p:val>
                                        </p:tav>
                                      </p:tavLst>
                                    </p:anim>
                                    <p:anim calcmode="lin" valueType="num">
                                      <p:cBhvr>
                                        <p:cTn id="136" dur="1000" fill="hold"/>
                                        <p:tgtEl>
                                          <p:spTgt spid="41"/>
                                        </p:tgtEl>
                                        <p:attrNameLst>
                                          <p:attrName>ppt_h</p:attrName>
                                        </p:attrNameLst>
                                      </p:cBhvr>
                                      <p:tavLst>
                                        <p:tav tm="0">
                                          <p:val>
                                            <p:fltVal val="0"/>
                                          </p:val>
                                        </p:tav>
                                        <p:tav tm="100000">
                                          <p:val>
                                            <p:strVal val="#ppt_h"/>
                                          </p:val>
                                        </p:tav>
                                      </p:tavLst>
                                    </p:anim>
                                    <p:anim calcmode="lin" valueType="num">
                                      <p:cBhvr>
                                        <p:cTn id="137" dur="1000" fill="hold"/>
                                        <p:tgtEl>
                                          <p:spTgt spid="41"/>
                                        </p:tgtEl>
                                        <p:attrNameLst>
                                          <p:attrName>ppt_x</p:attrName>
                                        </p:attrNameLst>
                                      </p:cBhvr>
                                      <p:tavLst>
                                        <p:tav tm="0" fmla="#ppt_x+(cos(-2*pi*(1-$))*-#ppt_x-sin(-2*pi*(1-$))*(1-#ppt_y))*(1-$)">
                                          <p:val>
                                            <p:fltVal val="0"/>
                                          </p:val>
                                        </p:tav>
                                        <p:tav tm="100000">
                                          <p:val>
                                            <p:fltVal val="1"/>
                                          </p:val>
                                        </p:tav>
                                      </p:tavLst>
                                    </p:anim>
                                    <p:anim calcmode="lin" valueType="num">
                                      <p:cBhvr>
                                        <p:cTn id="138" dur="1000" fill="hold"/>
                                        <p:tgtEl>
                                          <p:spTgt spid="4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p:bldP spid="29" grpId="0"/>
      <p:bldP spid="30" grpId="0" animBg="1"/>
      <p:bldP spid="31" grpId="0"/>
      <p:bldP spid="32" grpId="0"/>
      <p:bldP spid="33" grpId="0" animBg="1"/>
      <p:bldP spid="34" grpId="0"/>
      <p:bldP spid="35" grpId="0" animBg="1"/>
      <p:bldP spid="36" grpId="0"/>
      <p:bldP spid="37" grpId="0"/>
      <p:bldP spid="38" grpId="0"/>
      <p:bldP spid="39" grpId="0"/>
      <p:bldP spid="40" grpId="0"/>
      <p:bldP spid="41" grpId="0"/>
      <p:bldP spid="46" grpId="0" animBg="1"/>
      <p:bldP spid="4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7" name="WordArt 6"/>
          <p:cNvSpPr>
            <a:spLocks noChangeArrowheads="1" noChangeShapeType="1" noTextEdit="1"/>
          </p:cNvSpPr>
          <p:nvPr/>
        </p:nvSpPr>
        <p:spPr bwMode="auto">
          <a:xfrm>
            <a:off x="1849438" y="1268413"/>
            <a:ext cx="5099050" cy="208915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tr-TR" sz="3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a:rPr>
              <a:t>KONU TESTİ BİTTİ</a:t>
            </a:r>
          </a:p>
        </p:txBody>
      </p:sp>
      <p:pic>
        <p:nvPicPr>
          <p:cNvPr id="8" name="Picture 8" descr="recycle">
            <a:hlinkClick r:id="rId2" action="ppaction://hlinksldjump"/>
          </p:cNvPr>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50250" y="6127750"/>
            <a:ext cx="685800" cy="68580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9" descr="k k 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987675" y="4221163"/>
            <a:ext cx="2933700" cy="17907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803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650"/>
                            </p:stCondLst>
                            <p:childTnLst>
                              <p:par>
                                <p:cTn id="12" presetID="8" presetClass="emph" presetSubtype="0" fill="hold" nodeType="afterEffect">
                                  <p:stCondLst>
                                    <p:cond delay="0"/>
                                  </p:stCondLst>
                                  <p:childTnLst>
                                    <p:animRot by="21600000">
                                      <p:cBhvr>
                                        <p:cTn id="13" dur="2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algn="ctr"/>
            <a:r>
              <a:rPr lang="tr-TR" sz="6600" b="1" dirty="0">
                <a:solidFill>
                  <a:schemeClr val="tx2"/>
                </a:solidFill>
                <a:latin typeface="Comic Sans MS" pitchFamily="66" charset="0"/>
              </a:rPr>
              <a:t>ALT KÜME</a:t>
            </a:r>
            <a:endParaRPr lang="tr-TR" sz="6600" dirty="0">
              <a:solidFill>
                <a:schemeClr val="tx2"/>
              </a:solidFill>
            </a:endParaRPr>
          </a:p>
        </p:txBody>
      </p:sp>
      <p:sp>
        <p:nvSpPr>
          <p:cNvPr id="44" name="İçerik Yer Tutucusu 43"/>
          <p:cNvSpPr>
            <a:spLocks noGrp="1"/>
          </p:cNvSpPr>
          <p:nvPr>
            <p:ph sz="quarter" idx="13"/>
          </p:nvPr>
        </p:nvSpPr>
        <p:spPr/>
        <p:txBody>
          <a:bodyPr/>
          <a:lstStyle/>
          <a:p>
            <a:endParaRPr lang="tr-TR" dirty="0"/>
          </a:p>
        </p:txBody>
      </p:sp>
      <p:sp>
        <p:nvSpPr>
          <p:cNvPr id="60" name="Text Box 7"/>
          <p:cNvSpPr txBox="1">
            <a:spLocks noChangeArrowheads="1"/>
          </p:cNvSpPr>
          <p:nvPr/>
        </p:nvSpPr>
        <p:spPr bwMode="auto">
          <a:xfrm>
            <a:off x="972457" y="1858962"/>
            <a:ext cx="838200"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4000" b="1" dirty="0">
                <a:solidFill>
                  <a:srgbClr val="FFC000"/>
                </a:solidFill>
                <a:latin typeface="Times New Roman" pitchFamily="18" charset="0"/>
              </a:rPr>
              <a:t>A</a:t>
            </a:r>
          </a:p>
        </p:txBody>
      </p:sp>
      <p:sp>
        <p:nvSpPr>
          <p:cNvPr id="61" name="Text Box 8"/>
          <p:cNvSpPr txBox="1">
            <a:spLocks noChangeArrowheads="1"/>
          </p:cNvSpPr>
          <p:nvPr/>
        </p:nvSpPr>
        <p:spPr bwMode="auto">
          <a:xfrm>
            <a:off x="914400" y="4419600"/>
            <a:ext cx="838200"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4000" b="1" dirty="0">
                <a:solidFill>
                  <a:srgbClr val="FFC000"/>
                </a:solidFill>
                <a:latin typeface="Times New Roman" pitchFamily="18" charset="0"/>
              </a:rPr>
              <a:t>C</a:t>
            </a:r>
          </a:p>
        </p:txBody>
      </p:sp>
      <p:sp>
        <p:nvSpPr>
          <p:cNvPr id="62" name="Text Box 9"/>
          <p:cNvSpPr txBox="1">
            <a:spLocks noChangeArrowheads="1"/>
          </p:cNvSpPr>
          <p:nvPr/>
        </p:nvSpPr>
        <p:spPr bwMode="auto">
          <a:xfrm>
            <a:off x="5029200" y="4343400"/>
            <a:ext cx="838200"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4000" b="1" dirty="0">
                <a:solidFill>
                  <a:srgbClr val="FFC000"/>
                </a:solidFill>
                <a:latin typeface="Times New Roman" pitchFamily="18" charset="0"/>
              </a:rPr>
              <a:t>D</a:t>
            </a:r>
          </a:p>
        </p:txBody>
      </p:sp>
      <p:sp>
        <p:nvSpPr>
          <p:cNvPr id="63" name="Text Box 10"/>
          <p:cNvSpPr txBox="1">
            <a:spLocks noChangeArrowheads="1"/>
          </p:cNvSpPr>
          <p:nvPr/>
        </p:nvSpPr>
        <p:spPr bwMode="auto">
          <a:xfrm>
            <a:off x="5334000" y="1828800"/>
            <a:ext cx="838200"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4000" b="1" dirty="0">
                <a:solidFill>
                  <a:srgbClr val="FFC000"/>
                </a:solidFill>
                <a:latin typeface="Times New Roman" pitchFamily="18" charset="0"/>
              </a:rPr>
              <a:t>B</a:t>
            </a:r>
          </a:p>
        </p:txBody>
      </p:sp>
      <p:sp>
        <p:nvSpPr>
          <p:cNvPr id="64" name="Oval 3"/>
          <p:cNvSpPr>
            <a:spLocks noChangeArrowheads="1"/>
          </p:cNvSpPr>
          <p:nvPr/>
        </p:nvSpPr>
        <p:spPr bwMode="auto">
          <a:xfrm>
            <a:off x="1295400" y="2209800"/>
            <a:ext cx="2895600" cy="182880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400" b="1" i="0" u="none" strike="noStrike" kern="0" cap="none" spc="0" normalizeH="0" baseline="0" noProof="0" smtClean="0">
              <a:ln>
                <a:noFill/>
              </a:ln>
              <a:solidFill>
                <a:srgbClr val="000000"/>
              </a:solidFill>
              <a:effectLst/>
              <a:uLnTx/>
              <a:uFillTx/>
              <a:latin typeface="Times New Roman" pitchFamily="18" charset="0"/>
            </a:endParaRPr>
          </a:p>
        </p:txBody>
      </p:sp>
      <p:sp>
        <p:nvSpPr>
          <p:cNvPr id="65" name="Text Box 11"/>
          <p:cNvSpPr txBox="1">
            <a:spLocks noChangeArrowheads="1"/>
          </p:cNvSpPr>
          <p:nvPr/>
        </p:nvSpPr>
        <p:spPr bwMode="auto">
          <a:xfrm>
            <a:off x="2133600" y="2362200"/>
            <a:ext cx="1447800" cy="1552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dirty="0">
                <a:solidFill>
                  <a:srgbClr val="000000"/>
                </a:solidFill>
                <a:latin typeface="Times New Roman" pitchFamily="18" charset="0"/>
              </a:rPr>
              <a:t>kalem</a:t>
            </a:r>
          </a:p>
          <a:p>
            <a:pPr fontAlgn="base">
              <a:spcBef>
                <a:spcPct val="50000"/>
              </a:spcBef>
              <a:spcAft>
                <a:spcPct val="0"/>
              </a:spcAft>
              <a:buFontTx/>
              <a:buChar char="•"/>
            </a:pPr>
            <a:r>
              <a:rPr lang="tr-TR" sz="2400" b="1" dirty="0">
                <a:solidFill>
                  <a:srgbClr val="000000"/>
                </a:solidFill>
                <a:latin typeface="Times New Roman" pitchFamily="18" charset="0"/>
              </a:rPr>
              <a:t>silgi</a:t>
            </a:r>
          </a:p>
          <a:p>
            <a:pPr fontAlgn="base">
              <a:spcBef>
                <a:spcPct val="50000"/>
              </a:spcBef>
              <a:spcAft>
                <a:spcPct val="0"/>
              </a:spcAft>
              <a:buFontTx/>
              <a:buChar char="•"/>
            </a:pPr>
            <a:r>
              <a:rPr lang="tr-TR" sz="2400" b="1" dirty="0">
                <a:solidFill>
                  <a:srgbClr val="000000"/>
                </a:solidFill>
                <a:latin typeface="Times New Roman" pitchFamily="18" charset="0"/>
              </a:rPr>
              <a:t>defter</a:t>
            </a:r>
          </a:p>
        </p:txBody>
      </p:sp>
      <p:sp>
        <p:nvSpPr>
          <p:cNvPr id="66" name="Oval 15"/>
          <p:cNvSpPr>
            <a:spLocks noChangeArrowheads="1"/>
          </p:cNvSpPr>
          <p:nvPr/>
        </p:nvSpPr>
        <p:spPr bwMode="auto">
          <a:xfrm>
            <a:off x="5562600" y="2133600"/>
            <a:ext cx="2895600" cy="182880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67" name="Text Box 16"/>
          <p:cNvSpPr txBox="1">
            <a:spLocks noChangeArrowheads="1"/>
          </p:cNvSpPr>
          <p:nvPr/>
        </p:nvSpPr>
        <p:spPr bwMode="auto">
          <a:xfrm>
            <a:off x="6400800" y="2286000"/>
            <a:ext cx="1447800" cy="1552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kalem</a:t>
            </a:r>
          </a:p>
          <a:p>
            <a:pPr fontAlgn="base">
              <a:spcBef>
                <a:spcPct val="50000"/>
              </a:spcBef>
              <a:spcAft>
                <a:spcPct val="0"/>
              </a:spcAft>
              <a:buFontTx/>
              <a:buChar char="•"/>
            </a:pPr>
            <a:r>
              <a:rPr lang="tr-TR" sz="2400" b="1">
                <a:solidFill>
                  <a:srgbClr val="000000"/>
                </a:solidFill>
                <a:latin typeface="Times New Roman" pitchFamily="18" charset="0"/>
              </a:rPr>
              <a:t>silgi</a:t>
            </a:r>
          </a:p>
          <a:p>
            <a:pPr fontAlgn="base">
              <a:spcBef>
                <a:spcPct val="50000"/>
              </a:spcBef>
              <a:spcAft>
                <a:spcPct val="0"/>
              </a:spcAft>
            </a:pPr>
            <a:endParaRPr lang="tr-TR" sz="2400" b="1">
              <a:solidFill>
                <a:srgbClr val="000000"/>
              </a:solidFill>
              <a:latin typeface="Times New Roman" pitchFamily="18" charset="0"/>
            </a:endParaRPr>
          </a:p>
        </p:txBody>
      </p:sp>
      <p:sp>
        <p:nvSpPr>
          <p:cNvPr id="68" name="Oval 18"/>
          <p:cNvSpPr>
            <a:spLocks noChangeArrowheads="1"/>
          </p:cNvSpPr>
          <p:nvPr/>
        </p:nvSpPr>
        <p:spPr bwMode="auto">
          <a:xfrm>
            <a:off x="1447800" y="4572000"/>
            <a:ext cx="2895600" cy="182880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69" name="Text Box 19"/>
          <p:cNvSpPr txBox="1">
            <a:spLocks noChangeArrowheads="1"/>
          </p:cNvSpPr>
          <p:nvPr/>
        </p:nvSpPr>
        <p:spPr bwMode="auto">
          <a:xfrm>
            <a:off x="2286000" y="4724400"/>
            <a:ext cx="1447800" cy="1004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kalem</a:t>
            </a:r>
          </a:p>
          <a:p>
            <a:pPr fontAlgn="base">
              <a:spcBef>
                <a:spcPct val="50000"/>
              </a:spcBef>
              <a:spcAft>
                <a:spcPct val="0"/>
              </a:spcAft>
              <a:buFontTx/>
              <a:buChar char="•"/>
            </a:pPr>
            <a:r>
              <a:rPr lang="tr-TR" sz="2400" b="1">
                <a:solidFill>
                  <a:srgbClr val="000000"/>
                </a:solidFill>
                <a:latin typeface="Times New Roman" pitchFamily="18" charset="0"/>
              </a:rPr>
              <a:t>defter</a:t>
            </a:r>
          </a:p>
        </p:txBody>
      </p:sp>
      <p:sp>
        <p:nvSpPr>
          <p:cNvPr id="70" name="Oval 21"/>
          <p:cNvSpPr>
            <a:spLocks noChangeArrowheads="1"/>
          </p:cNvSpPr>
          <p:nvPr/>
        </p:nvSpPr>
        <p:spPr bwMode="auto">
          <a:xfrm>
            <a:off x="5334000" y="4495800"/>
            <a:ext cx="2895600" cy="182880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71" name="Text Box 22"/>
          <p:cNvSpPr txBox="1">
            <a:spLocks noChangeArrowheads="1"/>
          </p:cNvSpPr>
          <p:nvPr/>
        </p:nvSpPr>
        <p:spPr bwMode="auto">
          <a:xfrm>
            <a:off x="6172200" y="4648200"/>
            <a:ext cx="1447800" cy="1004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silgi</a:t>
            </a:r>
          </a:p>
          <a:p>
            <a:pPr fontAlgn="base">
              <a:spcBef>
                <a:spcPct val="50000"/>
              </a:spcBef>
              <a:spcAft>
                <a:spcPct val="0"/>
              </a:spcAft>
              <a:buFontTx/>
              <a:buChar char="•"/>
            </a:pPr>
            <a:r>
              <a:rPr lang="tr-TR" sz="2400" b="1">
                <a:solidFill>
                  <a:srgbClr val="000000"/>
                </a:solidFill>
                <a:latin typeface="Times New Roman" pitchFamily="18" charset="0"/>
              </a:rPr>
              <a:t>defter</a:t>
            </a:r>
          </a:p>
        </p:txBody>
      </p:sp>
      <p:sp>
        <p:nvSpPr>
          <p:cNvPr id="72" name="AutoShape 42">
            <a:hlinkClick r:id="rId2" action="ppaction://hlinksldjump" highlightClick="1"/>
          </p:cNvPr>
          <p:cNvSpPr>
            <a:spLocks noChangeArrowheads="1"/>
          </p:cNvSpPr>
          <p:nvPr/>
        </p:nvSpPr>
        <p:spPr bwMode="auto">
          <a:xfrm>
            <a:off x="8712200" y="6308725"/>
            <a:ext cx="360363" cy="360363"/>
          </a:xfrm>
          <a:prstGeom prst="actionButtonForwardNext">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CC0000"/>
              </a:solidFill>
              <a:latin typeface="Times New Roman" pitchFamily="18" charset="0"/>
            </a:endParaRPr>
          </a:p>
        </p:txBody>
      </p:sp>
      <p:sp>
        <p:nvSpPr>
          <p:cNvPr id="73" name="AutoShape 43">
            <a:hlinkClick r:id="rId3" action="ppaction://hlinksldjump" highlightClick="1"/>
          </p:cNvPr>
          <p:cNvSpPr>
            <a:spLocks noChangeArrowheads="1"/>
          </p:cNvSpPr>
          <p:nvPr/>
        </p:nvSpPr>
        <p:spPr bwMode="auto">
          <a:xfrm>
            <a:off x="8243888" y="6308725"/>
            <a:ext cx="360362" cy="360363"/>
          </a:xfrm>
          <a:prstGeom prst="actionButtonBackPrevious">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pic>
        <p:nvPicPr>
          <p:cNvPr id="74" name="Picture 44" descr="tommy"/>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88350" y="5805488"/>
            <a:ext cx="552450" cy="3905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35708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1000" fill="hold"/>
                                        <p:tgtEl>
                                          <p:spTgt spid="74"/>
                                        </p:tgtEl>
                                        <p:attrNameLst>
                                          <p:attrName>ppt_w</p:attrName>
                                        </p:attrNameLst>
                                      </p:cBhvr>
                                      <p:tavLst>
                                        <p:tav tm="0">
                                          <p:val>
                                            <p:fltVal val="0"/>
                                          </p:val>
                                        </p:tav>
                                        <p:tav tm="100000">
                                          <p:val>
                                            <p:strVal val="#ppt_w"/>
                                          </p:val>
                                        </p:tav>
                                      </p:tavLst>
                                    </p:anim>
                                    <p:anim calcmode="lin" valueType="num">
                                      <p:cBhvr>
                                        <p:cTn id="8" dur="1000" fill="hold"/>
                                        <p:tgtEl>
                                          <p:spTgt spid="74"/>
                                        </p:tgtEl>
                                        <p:attrNameLst>
                                          <p:attrName>ppt_h</p:attrName>
                                        </p:attrNameLst>
                                      </p:cBhvr>
                                      <p:tavLst>
                                        <p:tav tm="0">
                                          <p:val>
                                            <p:fltVal val="0"/>
                                          </p:val>
                                        </p:tav>
                                        <p:tav tm="100000">
                                          <p:val>
                                            <p:strVal val="#ppt_h"/>
                                          </p:val>
                                        </p:tav>
                                      </p:tavLst>
                                    </p:anim>
                                    <p:anim calcmode="lin" valueType="num">
                                      <p:cBhvr>
                                        <p:cTn id="9" dur="1000" fill="hold"/>
                                        <p:tgtEl>
                                          <p:spTgt spid="74"/>
                                        </p:tgtEl>
                                        <p:attrNameLst>
                                          <p:attrName>style.rotation</p:attrName>
                                        </p:attrNameLst>
                                      </p:cBhvr>
                                      <p:tavLst>
                                        <p:tav tm="0">
                                          <p:val>
                                            <p:fltVal val="360"/>
                                          </p:val>
                                        </p:tav>
                                        <p:tav tm="100000">
                                          <p:val>
                                            <p:fltVal val="0"/>
                                          </p:val>
                                        </p:tav>
                                      </p:tavLst>
                                    </p:anim>
                                    <p:animEffect transition="in" filter="fade">
                                      <p:cBhvr>
                                        <p:cTn id="10" dur="1000"/>
                                        <p:tgtEl>
                                          <p:spTgt spid="74"/>
                                        </p:tgtEl>
                                      </p:cBhvr>
                                    </p:animEffect>
                                  </p:childTnLst>
                                </p:cTn>
                              </p:par>
                            </p:childTnLst>
                          </p:cTn>
                        </p:par>
                        <p:par>
                          <p:cTn id="11" fill="hold">
                            <p:stCondLst>
                              <p:cond delay="1000"/>
                            </p:stCondLst>
                            <p:childTnLst>
                              <p:par>
                                <p:cTn id="12" presetID="29" presetClass="entr" presetSubtype="0" fill="hold" grpId="0" nodeType="afterEffect">
                                  <p:stCondLst>
                                    <p:cond delay="0"/>
                                  </p:stCondLst>
                                  <p:childTnLst>
                                    <p:set>
                                      <p:cBhvr>
                                        <p:cTn id="13" dur="1" fill="hold">
                                          <p:stCondLst>
                                            <p:cond delay="0"/>
                                          </p:stCondLst>
                                        </p:cTn>
                                        <p:tgtEl>
                                          <p:spTgt spid="60"/>
                                        </p:tgtEl>
                                        <p:attrNameLst>
                                          <p:attrName>style.visibility</p:attrName>
                                        </p:attrNameLst>
                                      </p:cBhvr>
                                      <p:to>
                                        <p:strVal val="visible"/>
                                      </p:to>
                                    </p:set>
                                    <p:anim calcmode="lin" valueType="num">
                                      <p:cBhvr>
                                        <p:cTn id="14" dur="1000" fill="hold"/>
                                        <p:tgtEl>
                                          <p:spTgt spid="60"/>
                                        </p:tgtEl>
                                        <p:attrNameLst>
                                          <p:attrName>ppt_x</p:attrName>
                                        </p:attrNameLst>
                                      </p:cBhvr>
                                      <p:tavLst>
                                        <p:tav tm="0">
                                          <p:val>
                                            <p:strVal val="#ppt_x-.2"/>
                                          </p:val>
                                        </p:tav>
                                        <p:tav tm="100000">
                                          <p:val>
                                            <p:strVal val="#ppt_x"/>
                                          </p:val>
                                        </p:tav>
                                      </p:tavLst>
                                    </p:anim>
                                    <p:anim calcmode="lin" valueType="num">
                                      <p:cBhvr>
                                        <p:cTn id="15" dur="1000" fill="hold"/>
                                        <p:tgtEl>
                                          <p:spTgt spid="60"/>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0"/>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p:cTn id="19" dur="1000" fill="hold"/>
                                        <p:tgtEl>
                                          <p:spTgt spid="64"/>
                                        </p:tgtEl>
                                        <p:attrNameLst>
                                          <p:attrName>ppt_x</p:attrName>
                                        </p:attrNameLst>
                                      </p:cBhvr>
                                      <p:tavLst>
                                        <p:tav tm="0">
                                          <p:val>
                                            <p:strVal val="#ppt_x-.2"/>
                                          </p:val>
                                        </p:tav>
                                        <p:tav tm="100000">
                                          <p:val>
                                            <p:strVal val="#ppt_x"/>
                                          </p:val>
                                        </p:tav>
                                      </p:tavLst>
                                    </p:anim>
                                    <p:anim calcmode="lin" valueType="num">
                                      <p:cBhvr>
                                        <p:cTn id="20"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4"/>
                                        </p:tgtEl>
                                      </p:cBhvr>
                                    </p:animEffect>
                                  </p:childTnLst>
                                </p:cTn>
                              </p:par>
                            </p:childTnLst>
                          </p:cTn>
                        </p:par>
                        <p:par>
                          <p:cTn id="22" fill="hold">
                            <p:stCondLst>
                              <p:cond delay="2000"/>
                            </p:stCondLst>
                            <p:childTnLst>
                              <p:par>
                                <p:cTn id="23" presetID="26" presetClass="entr" presetSubtype="0" fill="hold" nodeType="afterEffect">
                                  <p:stCondLst>
                                    <p:cond delay="0"/>
                                  </p:stCondLst>
                                  <p:childTnLst>
                                    <p:set>
                                      <p:cBhvr>
                                        <p:cTn id="24" dur="1" fill="hold">
                                          <p:stCondLst>
                                            <p:cond delay="0"/>
                                          </p:stCondLst>
                                        </p:cTn>
                                        <p:tgtEl>
                                          <p:spTgt spid="65">
                                            <p:txEl>
                                              <p:pRg st="0" end="0"/>
                                            </p:txEl>
                                          </p:spTgt>
                                        </p:tgtEl>
                                        <p:attrNameLst>
                                          <p:attrName>style.visibility</p:attrName>
                                        </p:attrNameLst>
                                      </p:cBhvr>
                                      <p:to>
                                        <p:strVal val="visible"/>
                                      </p:to>
                                    </p:set>
                                    <p:animEffect transition="in" filter="wipe(down)">
                                      <p:cBhvr>
                                        <p:cTn id="25" dur="290">
                                          <p:stCondLst>
                                            <p:cond delay="0"/>
                                          </p:stCondLst>
                                        </p:cTn>
                                        <p:tgtEl>
                                          <p:spTgt spid="65">
                                            <p:txEl>
                                              <p:pRg st="0" end="0"/>
                                            </p:txEl>
                                          </p:spTgt>
                                        </p:tgtEl>
                                      </p:cBhvr>
                                    </p:animEffect>
                                    <p:anim calcmode="lin" valueType="num">
                                      <p:cBhvr>
                                        <p:cTn id="26" dur="911" tmFilter="0,0; 0.14,0.36; 0.43,0.73; 0.71,0.91; 1.0,1.0">
                                          <p:stCondLst>
                                            <p:cond delay="0"/>
                                          </p:stCondLst>
                                        </p:cTn>
                                        <p:tgtEl>
                                          <p:spTgt spid="65">
                                            <p:txEl>
                                              <p:pRg st="0" end="0"/>
                                            </p:txEl>
                                          </p:spTgt>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65">
                                            <p:txEl>
                                              <p:pRg st="0" end="0"/>
                                            </p:txEl>
                                          </p:spTgt>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65">
                                            <p:txEl>
                                              <p:pRg st="0" end="0"/>
                                            </p:txEl>
                                          </p:spTgt>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65">
                                            <p:txEl>
                                              <p:pRg st="0" end="0"/>
                                            </p:txEl>
                                          </p:spTgt>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65">
                                            <p:txEl>
                                              <p:pRg st="0" end="0"/>
                                            </p:txEl>
                                          </p:spTgt>
                                        </p:tgtEl>
                                        <p:attrNameLst>
                                          <p:attrName>ppt_y</p:attrName>
                                        </p:attrNameLst>
                                      </p:cBhvr>
                                      <p:tavLst>
                                        <p:tav tm="0" fmla="#ppt_y-sin(pi*$)/81">
                                          <p:val>
                                            <p:fltVal val="0"/>
                                          </p:val>
                                        </p:tav>
                                        <p:tav tm="100000">
                                          <p:val>
                                            <p:fltVal val="1"/>
                                          </p:val>
                                        </p:tav>
                                      </p:tavLst>
                                    </p:anim>
                                    <p:animScale>
                                      <p:cBhvr>
                                        <p:cTn id="31" dur="13">
                                          <p:stCondLst>
                                            <p:cond delay="325"/>
                                          </p:stCondLst>
                                        </p:cTn>
                                        <p:tgtEl>
                                          <p:spTgt spid="65">
                                            <p:txEl>
                                              <p:pRg st="0" end="0"/>
                                            </p:txEl>
                                          </p:spTgt>
                                        </p:tgtEl>
                                      </p:cBhvr>
                                      <p:to x="100000" y="60000"/>
                                    </p:animScale>
                                    <p:animScale>
                                      <p:cBhvr>
                                        <p:cTn id="32" dur="83" decel="50000">
                                          <p:stCondLst>
                                            <p:cond delay="338"/>
                                          </p:stCondLst>
                                        </p:cTn>
                                        <p:tgtEl>
                                          <p:spTgt spid="65">
                                            <p:txEl>
                                              <p:pRg st="0" end="0"/>
                                            </p:txEl>
                                          </p:spTgt>
                                        </p:tgtEl>
                                      </p:cBhvr>
                                      <p:to x="100000" y="100000"/>
                                    </p:animScale>
                                    <p:animScale>
                                      <p:cBhvr>
                                        <p:cTn id="33" dur="13">
                                          <p:stCondLst>
                                            <p:cond delay="656"/>
                                          </p:stCondLst>
                                        </p:cTn>
                                        <p:tgtEl>
                                          <p:spTgt spid="65">
                                            <p:txEl>
                                              <p:pRg st="0" end="0"/>
                                            </p:txEl>
                                          </p:spTgt>
                                        </p:tgtEl>
                                      </p:cBhvr>
                                      <p:to x="100000" y="80000"/>
                                    </p:animScale>
                                    <p:animScale>
                                      <p:cBhvr>
                                        <p:cTn id="34" dur="83" decel="50000">
                                          <p:stCondLst>
                                            <p:cond delay="669"/>
                                          </p:stCondLst>
                                        </p:cTn>
                                        <p:tgtEl>
                                          <p:spTgt spid="65">
                                            <p:txEl>
                                              <p:pRg st="0" end="0"/>
                                            </p:txEl>
                                          </p:spTgt>
                                        </p:tgtEl>
                                      </p:cBhvr>
                                      <p:to x="100000" y="100000"/>
                                    </p:animScale>
                                    <p:animScale>
                                      <p:cBhvr>
                                        <p:cTn id="35" dur="13">
                                          <p:stCondLst>
                                            <p:cond delay="821"/>
                                          </p:stCondLst>
                                        </p:cTn>
                                        <p:tgtEl>
                                          <p:spTgt spid="65">
                                            <p:txEl>
                                              <p:pRg st="0" end="0"/>
                                            </p:txEl>
                                          </p:spTgt>
                                        </p:tgtEl>
                                      </p:cBhvr>
                                      <p:to x="100000" y="90000"/>
                                    </p:animScale>
                                    <p:animScale>
                                      <p:cBhvr>
                                        <p:cTn id="36" dur="83" decel="50000">
                                          <p:stCondLst>
                                            <p:cond delay="834"/>
                                          </p:stCondLst>
                                        </p:cTn>
                                        <p:tgtEl>
                                          <p:spTgt spid="65">
                                            <p:txEl>
                                              <p:pRg st="0" end="0"/>
                                            </p:txEl>
                                          </p:spTgt>
                                        </p:tgtEl>
                                      </p:cBhvr>
                                      <p:to x="100000" y="100000"/>
                                    </p:animScale>
                                    <p:animScale>
                                      <p:cBhvr>
                                        <p:cTn id="37" dur="13">
                                          <p:stCondLst>
                                            <p:cond delay="904"/>
                                          </p:stCondLst>
                                        </p:cTn>
                                        <p:tgtEl>
                                          <p:spTgt spid="65">
                                            <p:txEl>
                                              <p:pRg st="0" end="0"/>
                                            </p:txEl>
                                          </p:spTgt>
                                        </p:tgtEl>
                                      </p:cBhvr>
                                      <p:to x="100000" y="95000"/>
                                    </p:animScale>
                                    <p:animScale>
                                      <p:cBhvr>
                                        <p:cTn id="38" dur="83" decel="50000">
                                          <p:stCondLst>
                                            <p:cond delay="917"/>
                                          </p:stCondLst>
                                        </p:cTn>
                                        <p:tgtEl>
                                          <p:spTgt spid="65">
                                            <p:txEl>
                                              <p:pRg st="0" end="0"/>
                                            </p:txEl>
                                          </p:spTgt>
                                        </p:tgtEl>
                                      </p:cBhvr>
                                      <p:to x="100000" y="100000"/>
                                    </p:animScale>
                                  </p:childTnLst>
                                </p:cTn>
                              </p:par>
                            </p:childTnLst>
                          </p:cTn>
                        </p:par>
                        <p:par>
                          <p:cTn id="39" fill="hold">
                            <p:stCondLst>
                              <p:cond delay="3000"/>
                            </p:stCondLst>
                            <p:childTnLst>
                              <p:par>
                                <p:cTn id="40" presetID="26" presetClass="entr" presetSubtype="0" fill="hold" nodeType="afterEffect">
                                  <p:stCondLst>
                                    <p:cond delay="0"/>
                                  </p:stCondLst>
                                  <p:childTnLst>
                                    <p:set>
                                      <p:cBhvr>
                                        <p:cTn id="41" dur="1" fill="hold">
                                          <p:stCondLst>
                                            <p:cond delay="0"/>
                                          </p:stCondLst>
                                        </p:cTn>
                                        <p:tgtEl>
                                          <p:spTgt spid="65">
                                            <p:txEl>
                                              <p:pRg st="1" end="1"/>
                                            </p:txEl>
                                          </p:spTgt>
                                        </p:tgtEl>
                                        <p:attrNameLst>
                                          <p:attrName>style.visibility</p:attrName>
                                        </p:attrNameLst>
                                      </p:cBhvr>
                                      <p:to>
                                        <p:strVal val="visible"/>
                                      </p:to>
                                    </p:set>
                                    <p:animEffect transition="in" filter="wipe(down)">
                                      <p:cBhvr>
                                        <p:cTn id="42" dur="290">
                                          <p:stCondLst>
                                            <p:cond delay="0"/>
                                          </p:stCondLst>
                                        </p:cTn>
                                        <p:tgtEl>
                                          <p:spTgt spid="65">
                                            <p:txEl>
                                              <p:pRg st="1" end="1"/>
                                            </p:txEl>
                                          </p:spTgt>
                                        </p:tgtEl>
                                      </p:cBhvr>
                                    </p:animEffect>
                                    <p:anim calcmode="lin" valueType="num">
                                      <p:cBhvr>
                                        <p:cTn id="43" dur="911" tmFilter="0,0; 0.14,0.36; 0.43,0.73; 0.71,0.91; 1.0,1.0">
                                          <p:stCondLst>
                                            <p:cond delay="0"/>
                                          </p:stCondLst>
                                        </p:cTn>
                                        <p:tgtEl>
                                          <p:spTgt spid="65">
                                            <p:txEl>
                                              <p:pRg st="1" end="1"/>
                                            </p:txEl>
                                          </p:spTgt>
                                        </p:tgtEl>
                                        <p:attrNameLst>
                                          <p:attrName>ppt_x</p:attrName>
                                        </p:attrNameLst>
                                      </p:cBhvr>
                                      <p:tavLst>
                                        <p:tav tm="0">
                                          <p:val>
                                            <p:strVal val="#ppt_x-0.25"/>
                                          </p:val>
                                        </p:tav>
                                        <p:tav tm="100000">
                                          <p:val>
                                            <p:strVal val="#ppt_x"/>
                                          </p:val>
                                        </p:tav>
                                      </p:tavLst>
                                    </p:anim>
                                    <p:anim calcmode="lin" valueType="num">
                                      <p:cBhvr>
                                        <p:cTn id="44" dur="332" tmFilter="0.0,0.0; 0.25,0.07; 0.50,0.2; 0.75,0.467; 1.0,1.0">
                                          <p:stCondLst>
                                            <p:cond delay="0"/>
                                          </p:stCondLst>
                                        </p:cTn>
                                        <p:tgtEl>
                                          <p:spTgt spid="65">
                                            <p:txEl>
                                              <p:pRg st="1" end="1"/>
                                            </p:txEl>
                                          </p:spTgt>
                                        </p:tgtEl>
                                        <p:attrNameLst>
                                          <p:attrName>ppt_y</p:attrName>
                                        </p:attrNameLst>
                                      </p:cBhvr>
                                      <p:tavLst>
                                        <p:tav tm="0" fmla="#ppt_y-sin(pi*$)/3">
                                          <p:val>
                                            <p:fltVal val="0.5"/>
                                          </p:val>
                                        </p:tav>
                                        <p:tav tm="100000">
                                          <p:val>
                                            <p:fltVal val="1"/>
                                          </p:val>
                                        </p:tav>
                                      </p:tavLst>
                                    </p:anim>
                                    <p:anim calcmode="lin" valueType="num">
                                      <p:cBhvr>
                                        <p:cTn id="45" dur="332" tmFilter="0, 0; 0.125,0.2665; 0.25,0.4; 0.375,0.465; 0.5,0.5;  0.625,0.535; 0.75,0.6; 0.875,0.7335; 1,1">
                                          <p:stCondLst>
                                            <p:cond delay="332"/>
                                          </p:stCondLst>
                                        </p:cTn>
                                        <p:tgtEl>
                                          <p:spTgt spid="65">
                                            <p:txEl>
                                              <p:pRg st="1" end="1"/>
                                            </p:txEl>
                                          </p:spTgt>
                                        </p:tgtEl>
                                        <p:attrNameLst>
                                          <p:attrName>ppt_y</p:attrName>
                                        </p:attrNameLst>
                                      </p:cBhvr>
                                      <p:tavLst>
                                        <p:tav tm="0" fmla="#ppt_y-sin(pi*$)/9">
                                          <p:val>
                                            <p:fltVal val="0"/>
                                          </p:val>
                                        </p:tav>
                                        <p:tav tm="100000">
                                          <p:val>
                                            <p:fltVal val="1"/>
                                          </p:val>
                                        </p:tav>
                                      </p:tavLst>
                                    </p:anim>
                                    <p:anim calcmode="lin" valueType="num">
                                      <p:cBhvr>
                                        <p:cTn id="46" dur="166" tmFilter="0, 0; 0.125,0.2665; 0.25,0.4; 0.375,0.465; 0.5,0.5;  0.625,0.535; 0.75,0.6; 0.875,0.7335; 1,1">
                                          <p:stCondLst>
                                            <p:cond delay="662"/>
                                          </p:stCondLst>
                                        </p:cTn>
                                        <p:tgtEl>
                                          <p:spTgt spid="65">
                                            <p:txEl>
                                              <p:pRg st="1" end="1"/>
                                            </p:txEl>
                                          </p:spTgt>
                                        </p:tgtEl>
                                        <p:attrNameLst>
                                          <p:attrName>ppt_y</p:attrName>
                                        </p:attrNameLst>
                                      </p:cBhvr>
                                      <p:tavLst>
                                        <p:tav tm="0" fmla="#ppt_y-sin(pi*$)/27">
                                          <p:val>
                                            <p:fltVal val="0"/>
                                          </p:val>
                                        </p:tav>
                                        <p:tav tm="100000">
                                          <p:val>
                                            <p:fltVal val="1"/>
                                          </p:val>
                                        </p:tav>
                                      </p:tavLst>
                                    </p:anim>
                                    <p:anim calcmode="lin" valueType="num">
                                      <p:cBhvr>
                                        <p:cTn id="47" dur="82" tmFilter="0, 0; 0.125,0.2665; 0.25,0.4; 0.375,0.465; 0.5,0.5;  0.625,0.535; 0.75,0.6; 0.875,0.7335; 1,1">
                                          <p:stCondLst>
                                            <p:cond delay="828"/>
                                          </p:stCondLst>
                                        </p:cTn>
                                        <p:tgtEl>
                                          <p:spTgt spid="65">
                                            <p:txEl>
                                              <p:pRg st="1" end="1"/>
                                            </p:txEl>
                                          </p:spTgt>
                                        </p:tgtEl>
                                        <p:attrNameLst>
                                          <p:attrName>ppt_y</p:attrName>
                                        </p:attrNameLst>
                                      </p:cBhvr>
                                      <p:tavLst>
                                        <p:tav tm="0" fmla="#ppt_y-sin(pi*$)/81">
                                          <p:val>
                                            <p:fltVal val="0"/>
                                          </p:val>
                                        </p:tav>
                                        <p:tav tm="100000">
                                          <p:val>
                                            <p:fltVal val="1"/>
                                          </p:val>
                                        </p:tav>
                                      </p:tavLst>
                                    </p:anim>
                                    <p:animScale>
                                      <p:cBhvr>
                                        <p:cTn id="48" dur="13">
                                          <p:stCondLst>
                                            <p:cond delay="325"/>
                                          </p:stCondLst>
                                        </p:cTn>
                                        <p:tgtEl>
                                          <p:spTgt spid="65">
                                            <p:txEl>
                                              <p:pRg st="1" end="1"/>
                                            </p:txEl>
                                          </p:spTgt>
                                        </p:tgtEl>
                                      </p:cBhvr>
                                      <p:to x="100000" y="60000"/>
                                    </p:animScale>
                                    <p:animScale>
                                      <p:cBhvr>
                                        <p:cTn id="49" dur="83" decel="50000">
                                          <p:stCondLst>
                                            <p:cond delay="338"/>
                                          </p:stCondLst>
                                        </p:cTn>
                                        <p:tgtEl>
                                          <p:spTgt spid="65">
                                            <p:txEl>
                                              <p:pRg st="1" end="1"/>
                                            </p:txEl>
                                          </p:spTgt>
                                        </p:tgtEl>
                                      </p:cBhvr>
                                      <p:to x="100000" y="100000"/>
                                    </p:animScale>
                                    <p:animScale>
                                      <p:cBhvr>
                                        <p:cTn id="50" dur="13">
                                          <p:stCondLst>
                                            <p:cond delay="656"/>
                                          </p:stCondLst>
                                        </p:cTn>
                                        <p:tgtEl>
                                          <p:spTgt spid="65">
                                            <p:txEl>
                                              <p:pRg st="1" end="1"/>
                                            </p:txEl>
                                          </p:spTgt>
                                        </p:tgtEl>
                                      </p:cBhvr>
                                      <p:to x="100000" y="80000"/>
                                    </p:animScale>
                                    <p:animScale>
                                      <p:cBhvr>
                                        <p:cTn id="51" dur="83" decel="50000">
                                          <p:stCondLst>
                                            <p:cond delay="669"/>
                                          </p:stCondLst>
                                        </p:cTn>
                                        <p:tgtEl>
                                          <p:spTgt spid="65">
                                            <p:txEl>
                                              <p:pRg st="1" end="1"/>
                                            </p:txEl>
                                          </p:spTgt>
                                        </p:tgtEl>
                                      </p:cBhvr>
                                      <p:to x="100000" y="100000"/>
                                    </p:animScale>
                                    <p:animScale>
                                      <p:cBhvr>
                                        <p:cTn id="52" dur="13">
                                          <p:stCondLst>
                                            <p:cond delay="821"/>
                                          </p:stCondLst>
                                        </p:cTn>
                                        <p:tgtEl>
                                          <p:spTgt spid="65">
                                            <p:txEl>
                                              <p:pRg st="1" end="1"/>
                                            </p:txEl>
                                          </p:spTgt>
                                        </p:tgtEl>
                                      </p:cBhvr>
                                      <p:to x="100000" y="90000"/>
                                    </p:animScale>
                                    <p:animScale>
                                      <p:cBhvr>
                                        <p:cTn id="53" dur="83" decel="50000">
                                          <p:stCondLst>
                                            <p:cond delay="834"/>
                                          </p:stCondLst>
                                        </p:cTn>
                                        <p:tgtEl>
                                          <p:spTgt spid="65">
                                            <p:txEl>
                                              <p:pRg st="1" end="1"/>
                                            </p:txEl>
                                          </p:spTgt>
                                        </p:tgtEl>
                                      </p:cBhvr>
                                      <p:to x="100000" y="100000"/>
                                    </p:animScale>
                                    <p:animScale>
                                      <p:cBhvr>
                                        <p:cTn id="54" dur="13">
                                          <p:stCondLst>
                                            <p:cond delay="904"/>
                                          </p:stCondLst>
                                        </p:cTn>
                                        <p:tgtEl>
                                          <p:spTgt spid="65">
                                            <p:txEl>
                                              <p:pRg st="1" end="1"/>
                                            </p:txEl>
                                          </p:spTgt>
                                        </p:tgtEl>
                                      </p:cBhvr>
                                      <p:to x="100000" y="95000"/>
                                    </p:animScale>
                                    <p:animScale>
                                      <p:cBhvr>
                                        <p:cTn id="55" dur="83" decel="50000">
                                          <p:stCondLst>
                                            <p:cond delay="917"/>
                                          </p:stCondLst>
                                        </p:cTn>
                                        <p:tgtEl>
                                          <p:spTgt spid="65">
                                            <p:txEl>
                                              <p:pRg st="1" end="1"/>
                                            </p:txEl>
                                          </p:spTgt>
                                        </p:tgtEl>
                                      </p:cBhvr>
                                      <p:to x="100000" y="100000"/>
                                    </p:animScale>
                                  </p:childTnLst>
                                </p:cTn>
                              </p:par>
                            </p:childTnLst>
                          </p:cTn>
                        </p:par>
                        <p:par>
                          <p:cTn id="56" fill="hold">
                            <p:stCondLst>
                              <p:cond delay="4000"/>
                            </p:stCondLst>
                            <p:childTnLst>
                              <p:par>
                                <p:cTn id="57" presetID="26" presetClass="entr" presetSubtype="0" fill="hold" nodeType="afterEffect">
                                  <p:stCondLst>
                                    <p:cond delay="0"/>
                                  </p:stCondLst>
                                  <p:childTnLst>
                                    <p:set>
                                      <p:cBhvr>
                                        <p:cTn id="58" dur="1" fill="hold">
                                          <p:stCondLst>
                                            <p:cond delay="0"/>
                                          </p:stCondLst>
                                        </p:cTn>
                                        <p:tgtEl>
                                          <p:spTgt spid="65">
                                            <p:txEl>
                                              <p:pRg st="2" end="2"/>
                                            </p:txEl>
                                          </p:spTgt>
                                        </p:tgtEl>
                                        <p:attrNameLst>
                                          <p:attrName>style.visibility</p:attrName>
                                        </p:attrNameLst>
                                      </p:cBhvr>
                                      <p:to>
                                        <p:strVal val="visible"/>
                                      </p:to>
                                    </p:set>
                                    <p:animEffect transition="in" filter="wipe(down)">
                                      <p:cBhvr>
                                        <p:cTn id="59" dur="290">
                                          <p:stCondLst>
                                            <p:cond delay="0"/>
                                          </p:stCondLst>
                                        </p:cTn>
                                        <p:tgtEl>
                                          <p:spTgt spid="65">
                                            <p:txEl>
                                              <p:pRg st="2" end="2"/>
                                            </p:txEl>
                                          </p:spTgt>
                                        </p:tgtEl>
                                      </p:cBhvr>
                                    </p:animEffect>
                                    <p:anim calcmode="lin" valueType="num">
                                      <p:cBhvr>
                                        <p:cTn id="60" dur="911" tmFilter="0,0; 0.14,0.36; 0.43,0.73; 0.71,0.91; 1.0,1.0">
                                          <p:stCondLst>
                                            <p:cond delay="0"/>
                                          </p:stCondLst>
                                        </p:cTn>
                                        <p:tgtEl>
                                          <p:spTgt spid="65">
                                            <p:txEl>
                                              <p:pRg st="2" end="2"/>
                                            </p:txEl>
                                          </p:spTgt>
                                        </p:tgtEl>
                                        <p:attrNameLst>
                                          <p:attrName>ppt_x</p:attrName>
                                        </p:attrNameLst>
                                      </p:cBhvr>
                                      <p:tavLst>
                                        <p:tav tm="0">
                                          <p:val>
                                            <p:strVal val="#ppt_x-0.25"/>
                                          </p:val>
                                        </p:tav>
                                        <p:tav tm="100000">
                                          <p:val>
                                            <p:strVal val="#ppt_x"/>
                                          </p:val>
                                        </p:tav>
                                      </p:tavLst>
                                    </p:anim>
                                    <p:anim calcmode="lin" valueType="num">
                                      <p:cBhvr>
                                        <p:cTn id="61" dur="332" tmFilter="0.0,0.0; 0.25,0.07; 0.50,0.2; 0.75,0.467; 1.0,1.0">
                                          <p:stCondLst>
                                            <p:cond delay="0"/>
                                          </p:stCondLst>
                                        </p:cTn>
                                        <p:tgtEl>
                                          <p:spTgt spid="65">
                                            <p:txEl>
                                              <p:pRg st="2" end="2"/>
                                            </p:txEl>
                                          </p:spTgt>
                                        </p:tgtEl>
                                        <p:attrNameLst>
                                          <p:attrName>ppt_y</p:attrName>
                                        </p:attrNameLst>
                                      </p:cBhvr>
                                      <p:tavLst>
                                        <p:tav tm="0" fmla="#ppt_y-sin(pi*$)/3">
                                          <p:val>
                                            <p:fltVal val="0.5"/>
                                          </p:val>
                                        </p:tav>
                                        <p:tav tm="100000">
                                          <p:val>
                                            <p:fltVal val="1"/>
                                          </p:val>
                                        </p:tav>
                                      </p:tavLst>
                                    </p:anim>
                                    <p:anim calcmode="lin" valueType="num">
                                      <p:cBhvr>
                                        <p:cTn id="62" dur="332" tmFilter="0, 0; 0.125,0.2665; 0.25,0.4; 0.375,0.465; 0.5,0.5;  0.625,0.535; 0.75,0.6; 0.875,0.7335; 1,1">
                                          <p:stCondLst>
                                            <p:cond delay="332"/>
                                          </p:stCondLst>
                                        </p:cTn>
                                        <p:tgtEl>
                                          <p:spTgt spid="65">
                                            <p:txEl>
                                              <p:pRg st="2" end="2"/>
                                            </p:txEl>
                                          </p:spTgt>
                                        </p:tgtEl>
                                        <p:attrNameLst>
                                          <p:attrName>ppt_y</p:attrName>
                                        </p:attrNameLst>
                                      </p:cBhvr>
                                      <p:tavLst>
                                        <p:tav tm="0" fmla="#ppt_y-sin(pi*$)/9">
                                          <p:val>
                                            <p:fltVal val="0"/>
                                          </p:val>
                                        </p:tav>
                                        <p:tav tm="100000">
                                          <p:val>
                                            <p:fltVal val="1"/>
                                          </p:val>
                                        </p:tav>
                                      </p:tavLst>
                                    </p:anim>
                                    <p:anim calcmode="lin" valueType="num">
                                      <p:cBhvr>
                                        <p:cTn id="63" dur="166" tmFilter="0, 0; 0.125,0.2665; 0.25,0.4; 0.375,0.465; 0.5,0.5;  0.625,0.535; 0.75,0.6; 0.875,0.7335; 1,1">
                                          <p:stCondLst>
                                            <p:cond delay="662"/>
                                          </p:stCondLst>
                                        </p:cTn>
                                        <p:tgtEl>
                                          <p:spTgt spid="65">
                                            <p:txEl>
                                              <p:pRg st="2" end="2"/>
                                            </p:txEl>
                                          </p:spTgt>
                                        </p:tgtEl>
                                        <p:attrNameLst>
                                          <p:attrName>ppt_y</p:attrName>
                                        </p:attrNameLst>
                                      </p:cBhvr>
                                      <p:tavLst>
                                        <p:tav tm="0" fmla="#ppt_y-sin(pi*$)/27">
                                          <p:val>
                                            <p:fltVal val="0"/>
                                          </p:val>
                                        </p:tav>
                                        <p:tav tm="100000">
                                          <p:val>
                                            <p:fltVal val="1"/>
                                          </p:val>
                                        </p:tav>
                                      </p:tavLst>
                                    </p:anim>
                                    <p:anim calcmode="lin" valueType="num">
                                      <p:cBhvr>
                                        <p:cTn id="64" dur="82" tmFilter="0, 0; 0.125,0.2665; 0.25,0.4; 0.375,0.465; 0.5,0.5;  0.625,0.535; 0.75,0.6; 0.875,0.7335; 1,1">
                                          <p:stCondLst>
                                            <p:cond delay="828"/>
                                          </p:stCondLst>
                                        </p:cTn>
                                        <p:tgtEl>
                                          <p:spTgt spid="65">
                                            <p:txEl>
                                              <p:pRg st="2" end="2"/>
                                            </p:txEl>
                                          </p:spTgt>
                                        </p:tgtEl>
                                        <p:attrNameLst>
                                          <p:attrName>ppt_y</p:attrName>
                                        </p:attrNameLst>
                                      </p:cBhvr>
                                      <p:tavLst>
                                        <p:tav tm="0" fmla="#ppt_y-sin(pi*$)/81">
                                          <p:val>
                                            <p:fltVal val="0"/>
                                          </p:val>
                                        </p:tav>
                                        <p:tav tm="100000">
                                          <p:val>
                                            <p:fltVal val="1"/>
                                          </p:val>
                                        </p:tav>
                                      </p:tavLst>
                                    </p:anim>
                                    <p:animScale>
                                      <p:cBhvr>
                                        <p:cTn id="65" dur="13">
                                          <p:stCondLst>
                                            <p:cond delay="325"/>
                                          </p:stCondLst>
                                        </p:cTn>
                                        <p:tgtEl>
                                          <p:spTgt spid="65">
                                            <p:txEl>
                                              <p:pRg st="2" end="2"/>
                                            </p:txEl>
                                          </p:spTgt>
                                        </p:tgtEl>
                                      </p:cBhvr>
                                      <p:to x="100000" y="60000"/>
                                    </p:animScale>
                                    <p:animScale>
                                      <p:cBhvr>
                                        <p:cTn id="66" dur="83" decel="50000">
                                          <p:stCondLst>
                                            <p:cond delay="338"/>
                                          </p:stCondLst>
                                        </p:cTn>
                                        <p:tgtEl>
                                          <p:spTgt spid="65">
                                            <p:txEl>
                                              <p:pRg st="2" end="2"/>
                                            </p:txEl>
                                          </p:spTgt>
                                        </p:tgtEl>
                                      </p:cBhvr>
                                      <p:to x="100000" y="100000"/>
                                    </p:animScale>
                                    <p:animScale>
                                      <p:cBhvr>
                                        <p:cTn id="67" dur="13">
                                          <p:stCondLst>
                                            <p:cond delay="656"/>
                                          </p:stCondLst>
                                        </p:cTn>
                                        <p:tgtEl>
                                          <p:spTgt spid="65">
                                            <p:txEl>
                                              <p:pRg st="2" end="2"/>
                                            </p:txEl>
                                          </p:spTgt>
                                        </p:tgtEl>
                                      </p:cBhvr>
                                      <p:to x="100000" y="80000"/>
                                    </p:animScale>
                                    <p:animScale>
                                      <p:cBhvr>
                                        <p:cTn id="68" dur="83" decel="50000">
                                          <p:stCondLst>
                                            <p:cond delay="669"/>
                                          </p:stCondLst>
                                        </p:cTn>
                                        <p:tgtEl>
                                          <p:spTgt spid="65">
                                            <p:txEl>
                                              <p:pRg st="2" end="2"/>
                                            </p:txEl>
                                          </p:spTgt>
                                        </p:tgtEl>
                                      </p:cBhvr>
                                      <p:to x="100000" y="100000"/>
                                    </p:animScale>
                                    <p:animScale>
                                      <p:cBhvr>
                                        <p:cTn id="69" dur="13">
                                          <p:stCondLst>
                                            <p:cond delay="821"/>
                                          </p:stCondLst>
                                        </p:cTn>
                                        <p:tgtEl>
                                          <p:spTgt spid="65">
                                            <p:txEl>
                                              <p:pRg st="2" end="2"/>
                                            </p:txEl>
                                          </p:spTgt>
                                        </p:tgtEl>
                                      </p:cBhvr>
                                      <p:to x="100000" y="90000"/>
                                    </p:animScale>
                                    <p:animScale>
                                      <p:cBhvr>
                                        <p:cTn id="70" dur="83" decel="50000">
                                          <p:stCondLst>
                                            <p:cond delay="834"/>
                                          </p:stCondLst>
                                        </p:cTn>
                                        <p:tgtEl>
                                          <p:spTgt spid="65">
                                            <p:txEl>
                                              <p:pRg st="2" end="2"/>
                                            </p:txEl>
                                          </p:spTgt>
                                        </p:tgtEl>
                                      </p:cBhvr>
                                      <p:to x="100000" y="100000"/>
                                    </p:animScale>
                                    <p:animScale>
                                      <p:cBhvr>
                                        <p:cTn id="71" dur="13">
                                          <p:stCondLst>
                                            <p:cond delay="904"/>
                                          </p:stCondLst>
                                        </p:cTn>
                                        <p:tgtEl>
                                          <p:spTgt spid="65">
                                            <p:txEl>
                                              <p:pRg st="2" end="2"/>
                                            </p:txEl>
                                          </p:spTgt>
                                        </p:tgtEl>
                                      </p:cBhvr>
                                      <p:to x="100000" y="95000"/>
                                    </p:animScale>
                                    <p:animScale>
                                      <p:cBhvr>
                                        <p:cTn id="72" dur="83" decel="50000">
                                          <p:stCondLst>
                                            <p:cond delay="917"/>
                                          </p:stCondLst>
                                        </p:cTn>
                                        <p:tgtEl>
                                          <p:spTgt spid="65">
                                            <p:txEl>
                                              <p:pRg st="2" end="2"/>
                                            </p:txEl>
                                          </p:spTgt>
                                        </p:tgtEl>
                                      </p:cBhvr>
                                      <p:to x="100000" y="100000"/>
                                    </p:animScale>
                                  </p:childTnLst>
                                </p:cTn>
                              </p:par>
                            </p:childTnLst>
                          </p:cTn>
                        </p:par>
                        <p:par>
                          <p:cTn id="73" fill="hold">
                            <p:stCondLst>
                              <p:cond delay="5000"/>
                            </p:stCondLst>
                            <p:childTnLst>
                              <p:par>
                                <p:cTn id="74" presetID="29" presetClass="entr" presetSubtype="0" fill="hold" grpId="0" nodeType="afterEffect">
                                  <p:stCondLst>
                                    <p:cond delay="0"/>
                                  </p:stCondLst>
                                  <p:childTnLst>
                                    <p:set>
                                      <p:cBhvr>
                                        <p:cTn id="75" dur="1" fill="hold">
                                          <p:stCondLst>
                                            <p:cond delay="0"/>
                                          </p:stCondLst>
                                        </p:cTn>
                                        <p:tgtEl>
                                          <p:spTgt spid="63"/>
                                        </p:tgtEl>
                                        <p:attrNameLst>
                                          <p:attrName>style.visibility</p:attrName>
                                        </p:attrNameLst>
                                      </p:cBhvr>
                                      <p:to>
                                        <p:strVal val="visible"/>
                                      </p:to>
                                    </p:set>
                                    <p:anim calcmode="lin" valueType="num">
                                      <p:cBhvr>
                                        <p:cTn id="76" dur="1000" fill="hold"/>
                                        <p:tgtEl>
                                          <p:spTgt spid="63"/>
                                        </p:tgtEl>
                                        <p:attrNameLst>
                                          <p:attrName>ppt_x</p:attrName>
                                        </p:attrNameLst>
                                      </p:cBhvr>
                                      <p:tavLst>
                                        <p:tav tm="0">
                                          <p:val>
                                            <p:strVal val="#ppt_x-.2"/>
                                          </p:val>
                                        </p:tav>
                                        <p:tav tm="100000">
                                          <p:val>
                                            <p:strVal val="#ppt_x"/>
                                          </p:val>
                                        </p:tav>
                                      </p:tavLst>
                                    </p:anim>
                                    <p:anim calcmode="lin" valueType="num">
                                      <p:cBhvr>
                                        <p:cTn id="77" dur="1000" fill="hold"/>
                                        <p:tgtEl>
                                          <p:spTgt spid="63"/>
                                        </p:tgtEl>
                                        <p:attrNameLst>
                                          <p:attrName>ppt_y</p:attrName>
                                        </p:attrNameLst>
                                      </p:cBhvr>
                                      <p:tavLst>
                                        <p:tav tm="0">
                                          <p:val>
                                            <p:strVal val="#ppt_y"/>
                                          </p:val>
                                        </p:tav>
                                        <p:tav tm="100000">
                                          <p:val>
                                            <p:strVal val="#ppt_y"/>
                                          </p:val>
                                        </p:tav>
                                      </p:tavLst>
                                    </p:anim>
                                    <p:animEffect transition="in" filter="wipe(right)" prLst="gradientSize: 0.1">
                                      <p:cBhvr>
                                        <p:cTn id="78" dur="1000"/>
                                        <p:tgtEl>
                                          <p:spTgt spid="63"/>
                                        </p:tgtEl>
                                      </p:cBhvr>
                                    </p:animEffect>
                                  </p:childTnLst>
                                </p:cTn>
                              </p:par>
                              <p:par>
                                <p:cTn id="79" presetID="29" presetClass="entr" presetSubtype="0" fill="hold" grpId="0" nodeType="withEffect">
                                  <p:stCondLst>
                                    <p:cond delay="0"/>
                                  </p:stCondLst>
                                  <p:childTnLst>
                                    <p:set>
                                      <p:cBhvr>
                                        <p:cTn id="80" dur="1" fill="hold">
                                          <p:stCondLst>
                                            <p:cond delay="0"/>
                                          </p:stCondLst>
                                        </p:cTn>
                                        <p:tgtEl>
                                          <p:spTgt spid="66"/>
                                        </p:tgtEl>
                                        <p:attrNameLst>
                                          <p:attrName>style.visibility</p:attrName>
                                        </p:attrNameLst>
                                      </p:cBhvr>
                                      <p:to>
                                        <p:strVal val="visible"/>
                                      </p:to>
                                    </p:set>
                                    <p:anim calcmode="lin" valueType="num">
                                      <p:cBhvr>
                                        <p:cTn id="81" dur="1000" fill="hold"/>
                                        <p:tgtEl>
                                          <p:spTgt spid="66"/>
                                        </p:tgtEl>
                                        <p:attrNameLst>
                                          <p:attrName>ppt_x</p:attrName>
                                        </p:attrNameLst>
                                      </p:cBhvr>
                                      <p:tavLst>
                                        <p:tav tm="0">
                                          <p:val>
                                            <p:strVal val="#ppt_x-.2"/>
                                          </p:val>
                                        </p:tav>
                                        <p:tav tm="100000">
                                          <p:val>
                                            <p:strVal val="#ppt_x"/>
                                          </p:val>
                                        </p:tav>
                                      </p:tavLst>
                                    </p:anim>
                                    <p:anim calcmode="lin" valueType="num">
                                      <p:cBhvr>
                                        <p:cTn id="82" dur="1000" fill="hold"/>
                                        <p:tgtEl>
                                          <p:spTgt spid="66"/>
                                        </p:tgtEl>
                                        <p:attrNameLst>
                                          <p:attrName>ppt_y</p:attrName>
                                        </p:attrNameLst>
                                      </p:cBhvr>
                                      <p:tavLst>
                                        <p:tav tm="0">
                                          <p:val>
                                            <p:strVal val="#ppt_y"/>
                                          </p:val>
                                        </p:tav>
                                        <p:tav tm="100000">
                                          <p:val>
                                            <p:strVal val="#ppt_y"/>
                                          </p:val>
                                        </p:tav>
                                      </p:tavLst>
                                    </p:anim>
                                    <p:animEffect transition="in" filter="wipe(right)" prLst="gradientSize: 0.1">
                                      <p:cBhvr>
                                        <p:cTn id="83" dur="1000"/>
                                        <p:tgtEl>
                                          <p:spTgt spid="66"/>
                                        </p:tgtEl>
                                      </p:cBhvr>
                                    </p:animEffect>
                                  </p:childTnLst>
                                </p:cTn>
                              </p:par>
                            </p:childTnLst>
                          </p:cTn>
                        </p:par>
                        <p:par>
                          <p:cTn id="84" fill="hold">
                            <p:stCondLst>
                              <p:cond delay="6000"/>
                            </p:stCondLst>
                            <p:childTnLst>
                              <p:par>
                                <p:cTn id="85" presetID="26" presetClass="entr" presetSubtype="0" fill="hold" nodeType="afterEffect">
                                  <p:stCondLst>
                                    <p:cond delay="0"/>
                                  </p:stCondLst>
                                  <p:childTnLst>
                                    <p:set>
                                      <p:cBhvr>
                                        <p:cTn id="86" dur="1" fill="hold">
                                          <p:stCondLst>
                                            <p:cond delay="0"/>
                                          </p:stCondLst>
                                        </p:cTn>
                                        <p:tgtEl>
                                          <p:spTgt spid="67">
                                            <p:txEl>
                                              <p:pRg st="0" end="0"/>
                                            </p:txEl>
                                          </p:spTgt>
                                        </p:tgtEl>
                                        <p:attrNameLst>
                                          <p:attrName>style.visibility</p:attrName>
                                        </p:attrNameLst>
                                      </p:cBhvr>
                                      <p:to>
                                        <p:strVal val="visible"/>
                                      </p:to>
                                    </p:set>
                                    <p:animEffect transition="in" filter="wipe(down)">
                                      <p:cBhvr>
                                        <p:cTn id="87" dur="290">
                                          <p:stCondLst>
                                            <p:cond delay="0"/>
                                          </p:stCondLst>
                                        </p:cTn>
                                        <p:tgtEl>
                                          <p:spTgt spid="67">
                                            <p:txEl>
                                              <p:pRg st="0" end="0"/>
                                            </p:txEl>
                                          </p:spTgt>
                                        </p:tgtEl>
                                      </p:cBhvr>
                                    </p:animEffect>
                                    <p:anim calcmode="lin" valueType="num">
                                      <p:cBhvr>
                                        <p:cTn id="88" dur="911" tmFilter="0,0; 0.14,0.36; 0.43,0.73; 0.71,0.91; 1.0,1.0">
                                          <p:stCondLst>
                                            <p:cond delay="0"/>
                                          </p:stCondLst>
                                        </p:cTn>
                                        <p:tgtEl>
                                          <p:spTgt spid="67">
                                            <p:txEl>
                                              <p:pRg st="0" end="0"/>
                                            </p:txEl>
                                          </p:spTgt>
                                        </p:tgtEl>
                                        <p:attrNameLst>
                                          <p:attrName>ppt_x</p:attrName>
                                        </p:attrNameLst>
                                      </p:cBhvr>
                                      <p:tavLst>
                                        <p:tav tm="0">
                                          <p:val>
                                            <p:strVal val="#ppt_x-0.25"/>
                                          </p:val>
                                        </p:tav>
                                        <p:tav tm="100000">
                                          <p:val>
                                            <p:strVal val="#ppt_x"/>
                                          </p:val>
                                        </p:tav>
                                      </p:tavLst>
                                    </p:anim>
                                    <p:anim calcmode="lin" valueType="num">
                                      <p:cBhvr>
                                        <p:cTn id="89" dur="332" tmFilter="0.0,0.0; 0.25,0.07; 0.50,0.2; 0.75,0.467; 1.0,1.0">
                                          <p:stCondLst>
                                            <p:cond delay="0"/>
                                          </p:stCondLst>
                                        </p:cTn>
                                        <p:tgtEl>
                                          <p:spTgt spid="67">
                                            <p:txEl>
                                              <p:pRg st="0" end="0"/>
                                            </p:txEl>
                                          </p:spTgt>
                                        </p:tgtEl>
                                        <p:attrNameLst>
                                          <p:attrName>ppt_y</p:attrName>
                                        </p:attrNameLst>
                                      </p:cBhvr>
                                      <p:tavLst>
                                        <p:tav tm="0" fmla="#ppt_y-sin(pi*$)/3">
                                          <p:val>
                                            <p:fltVal val="0.5"/>
                                          </p:val>
                                        </p:tav>
                                        <p:tav tm="100000">
                                          <p:val>
                                            <p:fltVal val="1"/>
                                          </p:val>
                                        </p:tav>
                                      </p:tavLst>
                                    </p:anim>
                                    <p:anim calcmode="lin" valueType="num">
                                      <p:cBhvr>
                                        <p:cTn id="90" dur="332" tmFilter="0, 0; 0.125,0.2665; 0.25,0.4; 0.375,0.465; 0.5,0.5;  0.625,0.535; 0.75,0.6; 0.875,0.7335; 1,1">
                                          <p:stCondLst>
                                            <p:cond delay="332"/>
                                          </p:stCondLst>
                                        </p:cTn>
                                        <p:tgtEl>
                                          <p:spTgt spid="67">
                                            <p:txEl>
                                              <p:pRg st="0" end="0"/>
                                            </p:txEl>
                                          </p:spTgt>
                                        </p:tgtEl>
                                        <p:attrNameLst>
                                          <p:attrName>ppt_y</p:attrName>
                                        </p:attrNameLst>
                                      </p:cBhvr>
                                      <p:tavLst>
                                        <p:tav tm="0" fmla="#ppt_y-sin(pi*$)/9">
                                          <p:val>
                                            <p:fltVal val="0"/>
                                          </p:val>
                                        </p:tav>
                                        <p:tav tm="100000">
                                          <p:val>
                                            <p:fltVal val="1"/>
                                          </p:val>
                                        </p:tav>
                                      </p:tavLst>
                                    </p:anim>
                                    <p:anim calcmode="lin" valueType="num">
                                      <p:cBhvr>
                                        <p:cTn id="91" dur="166" tmFilter="0, 0; 0.125,0.2665; 0.25,0.4; 0.375,0.465; 0.5,0.5;  0.625,0.535; 0.75,0.6; 0.875,0.7335; 1,1">
                                          <p:stCondLst>
                                            <p:cond delay="662"/>
                                          </p:stCondLst>
                                        </p:cTn>
                                        <p:tgtEl>
                                          <p:spTgt spid="67">
                                            <p:txEl>
                                              <p:pRg st="0" end="0"/>
                                            </p:txEl>
                                          </p:spTgt>
                                        </p:tgtEl>
                                        <p:attrNameLst>
                                          <p:attrName>ppt_y</p:attrName>
                                        </p:attrNameLst>
                                      </p:cBhvr>
                                      <p:tavLst>
                                        <p:tav tm="0" fmla="#ppt_y-sin(pi*$)/27">
                                          <p:val>
                                            <p:fltVal val="0"/>
                                          </p:val>
                                        </p:tav>
                                        <p:tav tm="100000">
                                          <p:val>
                                            <p:fltVal val="1"/>
                                          </p:val>
                                        </p:tav>
                                      </p:tavLst>
                                    </p:anim>
                                    <p:anim calcmode="lin" valueType="num">
                                      <p:cBhvr>
                                        <p:cTn id="92" dur="82" tmFilter="0, 0; 0.125,0.2665; 0.25,0.4; 0.375,0.465; 0.5,0.5;  0.625,0.535; 0.75,0.6; 0.875,0.7335; 1,1">
                                          <p:stCondLst>
                                            <p:cond delay="828"/>
                                          </p:stCondLst>
                                        </p:cTn>
                                        <p:tgtEl>
                                          <p:spTgt spid="67">
                                            <p:txEl>
                                              <p:pRg st="0" end="0"/>
                                            </p:txEl>
                                          </p:spTgt>
                                        </p:tgtEl>
                                        <p:attrNameLst>
                                          <p:attrName>ppt_y</p:attrName>
                                        </p:attrNameLst>
                                      </p:cBhvr>
                                      <p:tavLst>
                                        <p:tav tm="0" fmla="#ppt_y-sin(pi*$)/81">
                                          <p:val>
                                            <p:fltVal val="0"/>
                                          </p:val>
                                        </p:tav>
                                        <p:tav tm="100000">
                                          <p:val>
                                            <p:fltVal val="1"/>
                                          </p:val>
                                        </p:tav>
                                      </p:tavLst>
                                    </p:anim>
                                    <p:animScale>
                                      <p:cBhvr>
                                        <p:cTn id="93" dur="13">
                                          <p:stCondLst>
                                            <p:cond delay="325"/>
                                          </p:stCondLst>
                                        </p:cTn>
                                        <p:tgtEl>
                                          <p:spTgt spid="67">
                                            <p:txEl>
                                              <p:pRg st="0" end="0"/>
                                            </p:txEl>
                                          </p:spTgt>
                                        </p:tgtEl>
                                      </p:cBhvr>
                                      <p:to x="100000" y="60000"/>
                                    </p:animScale>
                                    <p:animScale>
                                      <p:cBhvr>
                                        <p:cTn id="94" dur="83" decel="50000">
                                          <p:stCondLst>
                                            <p:cond delay="338"/>
                                          </p:stCondLst>
                                        </p:cTn>
                                        <p:tgtEl>
                                          <p:spTgt spid="67">
                                            <p:txEl>
                                              <p:pRg st="0" end="0"/>
                                            </p:txEl>
                                          </p:spTgt>
                                        </p:tgtEl>
                                      </p:cBhvr>
                                      <p:to x="100000" y="100000"/>
                                    </p:animScale>
                                    <p:animScale>
                                      <p:cBhvr>
                                        <p:cTn id="95" dur="13">
                                          <p:stCondLst>
                                            <p:cond delay="656"/>
                                          </p:stCondLst>
                                        </p:cTn>
                                        <p:tgtEl>
                                          <p:spTgt spid="67">
                                            <p:txEl>
                                              <p:pRg st="0" end="0"/>
                                            </p:txEl>
                                          </p:spTgt>
                                        </p:tgtEl>
                                      </p:cBhvr>
                                      <p:to x="100000" y="80000"/>
                                    </p:animScale>
                                    <p:animScale>
                                      <p:cBhvr>
                                        <p:cTn id="96" dur="83" decel="50000">
                                          <p:stCondLst>
                                            <p:cond delay="669"/>
                                          </p:stCondLst>
                                        </p:cTn>
                                        <p:tgtEl>
                                          <p:spTgt spid="67">
                                            <p:txEl>
                                              <p:pRg st="0" end="0"/>
                                            </p:txEl>
                                          </p:spTgt>
                                        </p:tgtEl>
                                      </p:cBhvr>
                                      <p:to x="100000" y="100000"/>
                                    </p:animScale>
                                    <p:animScale>
                                      <p:cBhvr>
                                        <p:cTn id="97" dur="13">
                                          <p:stCondLst>
                                            <p:cond delay="821"/>
                                          </p:stCondLst>
                                        </p:cTn>
                                        <p:tgtEl>
                                          <p:spTgt spid="67">
                                            <p:txEl>
                                              <p:pRg st="0" end="0"/>
                                            </p:txEl>
                                          </p:spTgt>
                                        </p:tgtEl>
                                      </p:cBhvr>
                                      <p:to x="100000" y="90000"/>
                                    </p:animScale>
                                    <p:animScale>
                                      <p:cBhvr>
                                        <p:cTn id="98" dur="83" decel="50000">
                                          <p:stCondLst>
                                            <p:cond delay="834"/>
                                          </p:stCondLst>
                                        </p:cTn>
                                        <p:tgtEl>
                                          <p:spTgt spid="67">
                                            <p:txEl>
                                              <p:pRg st="0" end="0"/>
                                            </p:txEl>
                                          </p:spTgt>
                                        </p:tgtEl>
                                      </p:cBhvr>
                                      <p:to x="100000" y="100000"/>
                                    </p:animScale>
                                    <p:animScale>
                                      <p:cBhvr>
                                        <p:cTn id="99" dur="13">
                                          <p:stCondLst>
                                            <p:cond delay="904"/>
                                          </p:stCondLst>
                                        </p:cTn>
                                        <p:tgtEl>
                                          <p:spTgt spid="67">
                                            <p:txEl>
                                              <p:pRg st="0" end="0"/>
                                            </p:txEl>
                                          </p:spTgt>
                                        </p:tgtEl>
                                      </p:cBhvr>
                                      <p:to x="100000" y="95000"/>
                                    </p:animScale>
                                    <p:animScale>
                                      <p:cBhvr>
                                        <p:cTn id="100" dur="83" decel="50000">
                                          <p:stCondLst>
                                            <p:cond delay="917"/>
                                          </p:stCondLst>
                                        </p:cTn>
                                        <p:tgtEl>
                                          <p:spTgt spid="67">
                                            <p:txEl>
                                              <p:pRg st="0" end="0"/>
                                            </p:txEl>
                                          </p:spTgt>
                                        </p:tgtEl>
                                      </p:cBhvr>
                                      <p:to x="100000" y="100000"/>
                                    </p:animScale>
                                  </p:childTnLst>
                                </p:cTn>
                              </p:par>
                            </p:childTnLst>
                          </p:cTn>
                        </p:par>
                        <p:par>
                          <p:cTn id="101" fill="hold">
                            <p:stCondLst>
                              <p:cond delay="7000"/>
                            </p:stCondLst>
                            <p:childTnLst>
                              <p:par>
                                <p:cTn id="102" presetID="26" presetClass="entr" presetSubtype="0" fill="hold" nodeType="afterEffect">
                                  <p:stCondLst>
                                    <p:cond delay="0"/>
                                  </p:stCondLst>
                                  <p:childTnLst>
                                    <p:set>
                                      <p:cBhvr>
                                        <p:cTn id="103" dur="1" fill="hold">
                                          <p:stCondLst>
                                            <p:cond delay="0"/>
                                          </p:stCondLst>
                                        </p:cTn>
                                        <p:tgtEl>
                                          <p:spTgt spid="67">
                                            <p:txEl>
                                              <p:pRg st="1" end="1"/>
                                            </p:txEl>
                                          </p:spTgt>
                                        </p:tgtEl>
                                        <p:attrNameLst>
                                          <p:attrName>style.visibility</p:attrName>
                                        </p:attrNameLst>
                                      </p:cBhvr>
                                      <p:to>
                                        <p:strVal val="visible"/>
                                      </p:to>
                                    </p:set>
                                    <p:animEffect transition="in" filter="wipe(down)">
                                      <p:cBhvr>
                                        <p:cTn id="104" dur="290">
                                          <p:stCondLst>
                                            <p:cond delay="0"/>
                                          </p:stCondLst>
                                        </p:cTn>
                                        <p:tgtEl>
                                          <p:spTgt spid="67">
                                            <p:txEl>
                                              <p:pRg st="1" end="1"/>
                                            </p:txEl>
                                          </p:spTgt>
                                        </p:tgtEl>
                                      </p:cBhvr>
                                    </p:animEffect>
                                    <p:anim calcmode="lin" valueType="num">
                                      <p:cBhvr>
                                        <p:cTn id="105" dur="911" tmFilter="0,0; 0.14,0.36; 0.43,0.73; 0.71,0.91; 1.0,1.0">
                                          <p:stCondLst>
                                            <p:cond delay="0"/>
                                          </p:stCondLst>
                                        </p:cTn>
                                        <p:tgtEl>
                                          <p:spTgt spid="67">
                                            <p:txEl>
                                              <p:pRg st="1" end="1"/>
                                            </p:txEl>
                                          </p:spTgt>
                                        </p:tgtEl>
                                        <p:attrNameLst>
                                          <p:attrName>ppt_x</p:attrName>
                                        </p:attrNameLst>
                                      </p:cBhvr>
                                      <p:tavLst>
                                        <p:tav tm="0">
                                          <p:val>
                                            <p:strVal val="#ppt_x-0.25"/>
                                          </p:val>
                                        </p:tav>
                                        <p:tav tm="100000">
                                          <p:val>
                                            <p:strVal val="#ppt_x"/>
                                          </p:val>
                                        </p:tav>
                                      </p:tavLst>
                                    </p:anim>
                                    <p:anim calcmode="lin" valueType="num">
                                      <p:cBhvr>
                                        <p:cTn id="106" dur="332" tmFilter="0.0,0.0; 0.25,0.07; 0.50,0.2; 0.75,0.467; 1.0,1.0">
                                          <p:stCondLst>
                                            <p:cond delay="0"/>
                                          </p:stCondLst>
                                        </p:cTn>
                                        <p:tgtEl>
                                          <p:spTgt spid="67">
                                            <p:txEl>
                                              <p:pRg st="1" end="1"/>
                                            </p:txEl>
                                          </p:spTgt>
                                        </p:tgtEl>
                                        <p:attrNameLst>
                                          <p:attrName>ppt_y</p:attrName>
                                        </p:attrNameLst>
                                      </p:cBhvr>
                                      <p:tavLst>
                                        <p:tav tm="0" fmla="#ppt_y-sin(pi*$)/3">
                                          <p:val>
                                            <p:fltVal val="0.5"/>
                                          </p:val>
                                        </p:tav>
                                        <p:tav tm="100000">
                                          <p:val>
                                            <p:fltVal val="1"/>
                                          </p:val>
                                        </p:tav>
                                      </p:tavLst>
                                    </p:anim>
                                    <p:anim calcmode="lin" valueType="num">
                                      <p:cBhvr>
                                        <p:cTn id="107" dur="332" tmFilter="0, 0; 0.125,0.2665; 0.25,0.4; 0.375,0.465; 0.5,0.5;  0.625,0.535; 0.75,0.6; 0.875,0.7335; 1,1">
                                          <p:stCondLst>
                                            <p:cond delay="332"/>
                                          </p:stCondLst>
                                        </p:cTn>
                                        <p:tgtEl>
                                          <p:spTgt spid="67">
                                            <p:txEl>
                                              <p:pRg st="1" end="1"/>
                                            </p:txEl>
                                          </p:spTgt>
                                        </p:tgtEl>
                                        <p:attrNameLst>
                                          <p:attrName>ppt_y</p:attrName>
                                        </p:attrNameLst>
                                      </p:cBhvr>
                                      <p:tavLst>
                                        <p:tav tm="0" fmla="#ppt_y-sin(pi*$)/9">
                                          <p:val>
                                            <p:fltVal val="0"/>
                                          </p:val>
                                        </p:tav>
                                        <p:tav tm="100000">
                                          <p:val>
                                            <p:fltVal val="1"/>
                                          </p:val>
                                        </p:tav>
                                      </p:tavLst>
                                    </p:anim>
                                    <p:anim calcmode="lin" valueType="num">
                                      <p:cBhvr>
                                        <p:cTn id="108" dur="166" tmFilter="0, 0; 0.125,0.2665; 0.25,0.4; 0.375,0.465; 0.5,0.5;  0.625,0.535; 0.75,0.6; 0.875,0.7335; 1,1">
                                          <p:stCondLst>
                                            <p:cond delay="662"/>
                                          </p:stCondLst>
                                        </p:cTn>
                                        <p:tgtEl>
                                          <p:spTgt spid="67">
                                            <p:txEl>
                                              <p:pRg st="1" end="1"/>
                                            </p:txEl>
                                          </p:spTgt>
                                        </p:tgtEl>
                                        <p:attrNameLst>
                                          <p:attrName>ppt_y</p:attrName>
                                        </p:attrNameLst>
                                      </p:cBhvr>
                                      <p:tavLst>
                                        <p:tav tm="0" fmla="#ppt_y-sin(pi*$)/27">
                                          <p:val>
                                            <p:fltVal val="0"/>
                                          </p:val>
                                        </p:tav>
                                        <p:tav tm="100000">
                                          <p:val>
                                            <p:fltVal val="1"/>
                                          </p:val>
                                        </p:tav>
                                      </p:tavLst>
                                    </p:anim>
                                    <p:anim calcmode="lin" valueType="num">
                                      <p:cBhvr>
                                        <p:cTn id="109" dur="82" tmFilter="0, 0; 0.125,0.2665; 0.25,0.4; 0.375,0.465; 0.5,0.5;  0.625,0.535; 0.75,0.6; 0.875,0.7335; 1,1">
                                          <p:stCondLst>
                                            <p:cond delay="828"/>
                                          </p:stCondLst>
                                        </p:cTn>
                                        <p:tgtEl>
                                          <p:spTgt spid="67">
                                            <p:txEl>
                                              <p:pRg st="1" end="1"/>
                                            </p:txEl>
                                          </p:spTgt>
                                        </p:tgtEl>
                                        <p:attrNameLst>
                                          <p:attrName>ppt_y</p:attrName>
                                        </p:attrNameLst>
                                      </p:cBhvr>
                                      <p:tavLst>
                                        <p:tav tm="0" fmla="#ppt_y-sin(pi*$)/81">
                                          <p:val>
                                            <p:fltVal val="0"/>
                                          </p:val>
                                        </p:tav>
                                        <p:tav tm="100000">
                                          <p:val>
                                            <p:fltVal val="1"/>
                                          </p:val>
                                        </p:tav>
                                      </p:tavLst>
                                    </p:anim>
                                    <p:animScale>
                                      <p:cBhvr>
                                        <p:cTn id="110" dur="13">
                                          <p:stCondLst>
                                            <p:cond delay="325"/>
                                          </p:stCondLst>
                                        </p:cTn>
                                        <p:tgtEl>
                                          <p:spTgt spid="67">
                                            <p:txEl>
                                              <p:pRg st="1" end="1"/>
                                            </p:txEl>
                                          </p:spTgt>
                                        </p:tgtEl>
                                      </p:cBhvr>
                                      <p:to x="100000" y="60000"/>
                                    </p:animScale>
                                    <p:animScale>
                                      <p:cBhvr>
                                        <p:cTn id="111" dur="83" decel="50000">
                                          <p:stCondLst>
                                            <p:cond delay="338"/>
                                          </p:stCondLst>
                                        </p:cTn>
                                        <p:tgtEl>
                                          <p:spTgt spid="67">
                                            <p:txEl>
                                              <p:pRg st="1" end="1"/>
                                            </p:txEl>
                                          </p:spTgt>
                                        </p:tgtEl>
                                      </p:cBhvr>
                                      <p:to x="100000" y="100000"/>
                                    </p:animScale>
                                    <p:animScale>
                                      <p:cBhvr>
                                        <p:cTn id="112" dur="13">
                                          <p:stCondLst>
                                            <p:cond delay="656"/>
                                          </p:stCondLst>
                                        </p:cTn>
                                        <p:tgtEl>
                                          <p:spTgt spid="67">
                                            <p:txEl>
                                              <p:pRg st="1" end="1"/>
                                            </p:txEl>
                                          </p:spTgt>
                                        </p:tgtEl>
                                      </p:cBhvr>
                                      <p:to x="100000" y="80000"/>
                                    </p:animScale>
                                    <p:animScale>
                                      <p:cBhvr>
                                        <p:cTn id="113" dur="83" decel="50000">
                                          <p:stCondLst>
                                            <p:cond delay="669"/>
                                          </p:stCondLst>
                                        </p:cTn>
                                        <p:tgtEl>
                                          <p:spTgt spid="67">
                                            <p:txEl>
                                              <p:pRg st="1" end="1"/>
                                            </p:txEl>
                                          </p:spTgt>
                                        </p:tgtEl>
                                      </p:cBhvr>
                                      <p:to x="100000" y="100000"/>
                                    </p:animScale>
                                    <p:animScale>
                                      <p:cBhvr>
                                        <p:cTn id="114" dur="13">
                                          <p:stCondLst>
                                            <p:cond delay="821"/>
                                          </p:stCondLst>
                                        </p:cTn>
                                        <p:tgtEl>
                                          <p:spTgt spid="67">
                                            <p:txEl>
                                              <p:pRg st="1" end="1"/>
                                            </p:txEl>
                                          </p:spTgt>
                                        </p:tgtEl>
                                      </p:cBhvr>
                                      <p:to x="100000" y="90000"/>
                                    </p:animScale>
                                    <p:animScale>
                                      <p:cBhvr>
                                        <p:cTn id="115" dur="83" decel="50000">
                                          <p:stCondLst>
                                            <p:cond delay="834"/>
                                          </p:stCondLst>
                                        </p:cTn>
                                        <p:tgtEl>
                                          <p:spTgt spid="67">
                                            <p:txEl>
                                              <p:pRg st="1" end="1"/>
                                            </p:txEl>
                                          </p:spTgt>
                                        </p:tgtEl>
                                      </p:cBhvr>
                                      <p:to x="100000" y="100000"/>
                                    </p:animScale>
                                    <p:animScale>
                                      <p:cBhvr>
                                        <p:cTn id="116" dur="13">
                                          <p:stCondLst>
                                            <p:cond delay="904"/>
                                          </p:stCondLst>
                                        </p:cTn>
                                        <p:tgtEl>
                                          <p:spTgt spid="67">
                                            <p:txEl>
                                              <p:pRg st="1" end="1"/>
                                            </p:txEl>
                                          </p:spTgt>
                                        </p:tgtEl>
                                      </p:cBhvr>
                                      <p:to x="100000" y="95000"/>
                                    </p:animScale>
                                    <p:animScale>
                                      <p:cBhvr>
                                        <p:cTn id="117" dur="83" decel="50000">
                                          <p:stCondLst>
                                            <p:cond delay="917"/>
                                          </p:stCondLst>
                                        </p:cTn>
                                        <p:tgtEl>
                                          <p:spTgt spid="67">
                                            <p:txEl>
                                              <p:pRg st="1" end="1"/>
                                            </p:txEl>
                                          </p:spTgt>
                                        </p:tgtEl>
                                      </p:cBhvr>
                                      <p:to x="100000" y="100000"/>
                                    </p:animScale>
                                  </p:childTnLst>
                                </p:cTn>
                              </p:par>
                            </p:childTnLst>
                          </p:cTn>
                        </p:par>
                        <p:par>
                          <p:cTn id="118" fill="hold">
                            <p:stCondLst>
                              <p:cond delay="8000"/>
                            </p:stCondLst>
                            <p:childTnLst>
                              <p:par>
                                <p:cTn id="119" presetID="29" presetClass="entr" presetSubtype="0" fill="hold" grpId="0" nodeType="afterEffect">
                                  <p:stCondLst>
                                    <p:cond delay="0"/>
                                  </p:stCondLst>
                                  <p:childTnLst>
                                    <p:set>
                                      <p:cBhvr>
                                        <p:cTn id="120" dur="1" fill="hold">
                                          <p:stCondLst>
                                            <p:cond delay="0"/>
                                          </p:stCondLst>
                                        </p:cTn>
                                        <p:tgtEl>
                                          <p:spTgt spid="61"/>
                                        </p:tgtEl>
                                        <p:attrNameLst>
                                          <p:attrName>style.visibility</p:attrName>
                                        </p:attrNameLst>
                                      </p:cBhvr>
                                      <p:to>
                                        <p:strVal val="visible"/>
                                      </p:to>
                                    </p:set>
                                    <p:anim calcmode="lin" valueType="num">
                                      <p:cBhvr>
                                        <p:cTn id="121" dur="1000" fill="hold"/>
                                        <p:tgtEl>
                                          <p:spTgt spid="61"/>
                                        </p:tgtEl>
                                        <p:attrNameLst>
                                          <p:attrName>ppt_x</p:attrName>
                                        </p:attrNameLst>
                                      </p:cBhvr>
                                      <p:tavLst>
                                        <p:tav tm="0">
                                          <p:val>
                                            <p:strVal val="#ppt_x-.2"/>
                                          </p:val>
                                        </p:tav>
                                        <p:tav tm="100000">
                                          <p:val>
                                            <p:strVal val="#ppt_x"/>
                                          </p:val>
                                        </p:tav>
                                      </p:tavLst>
                                    </p:anim>
                                    <p:anim calcmode="lin" valueType="num">
                                      <p:cBhvr>
                                        <p:cTn id="122" dur="1000" fill="hold"/>
                                        <p:tgtEl>
                                          <p:spTgt spid="61"/>
                                        </p:tgtEl>
                                        <p:attrNameLst>
                                          <p:attrName>ppt_y</p:attrName>
                                        </p:attrNameLst>
                                      </p:cBhvr>
                                      <p:tavLst>
                                        <p:tav tm="0">
                                          <p:val>
                                            <p:strVal val="#ppt_y"/>
                                          </p:val>
                                        </p:tav>
                                        <p:tav tm="100000">
                                          <p:val>
                                            <p:strVal val="#ppt_y"/>
                                          </p:val>
                                        </p:tav>
                                      </p:tavLst>
                                    </p:anim>
                                    <p:animEffect transition="in" filter="wipe(right)" prLst="gradientSize: 0.1">
                                      <p:cBhvr>
                                        <p:cTn id="123" dur="1000"/>
                                        <p:tgtEl>
                                          <p:spTgt spid="61"/>
                                        </p:tgtEl>
                                      </p:cBhvr>
                                    </p:animEffect>
                                  </p:childTnLst>
                                </p:cTn>
                              </p:par>
                              <p:par>
                                <p:cTn id="124" presetID="29" presetClass="entr" presetSubtype="0" fill="hold" grpId="0" nodeType="withEffect">
                                  <p:stCondLst>
                                    <p:cond delay="0"/>
                                  </p:stCondLst>
                                  <p:childTnLst>
                                    <p:set>
                                      <p:cBhvr>
                                        <p:cTn id="125" dur="1" fill="hold">
                                          <p:stCondLst>
                                            <p:cond delay="0"/>
                                          </p:stCondLst>
                                        </p:cTn>
                                        <p:tgtEl>
                                          <p:spTgt spid="68"/>
                                        </p:tgtEl>
                                        <p:attrNameLst>
                                          <p:attrName>style.visibility</p:attrName>
                                        </p:attrNameLst>
                                      </p:cBhvr>
                                      <p:to>
                                        <p:strVal val="visible"/>
                                      </p:to>
                                    </p:set>
                                    <p:anim calcmode="lin" valueType="num">
                                      <p:cBhvr>
                                        <p:cTn id="126" dur="1000" fill="hold"/>
                                        <p:tgtEl>
                                          <p:spTgt spid="68"/>
                                        </p:tgtEl>
                                        <p:attrNameLst>
                                          <p:attrName>ppt_x</p:attrName>
                                        </p:attrNameLst>
                                      </p:cBhvr>
                                      <p:tavLst>
                                        <p:tav tm="0">
                                          <p:val>
                                            <p:strVal val="#ppt_x-.2"/>
                                          </p:val>
                                        </p:tav>
                                        <p:tav tm="100000">
                                          <p:val>
                                            <p:strVal val="#ppt_x"/>
                                          </p:val>
                                        </p:tav>
                                      </p:tavLst>
                                    </p:anim>
                                    <p:anim calcmode="lin" valueType="num">
                                      <p:cBhvr>
                                        <p:cTn id="127"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128" dur="1000"/>
                                        <p:tgtEl>
                                          <p:spTgt spid="68"/>
                                        </p:tgtEl>
                                      </p:cBhvr>
                                    </p:animEffect>
                                  </p:childTnLst>
                                </p:cTn>
                              </p:par>
                            </p:childTnLst>
                          </p:cTn>
                        </p:par>
                        <p:par>
                          <p:cTn id="129" fill="hold">
                            <p:stCondLst>
                              <p:cond delay="9000"/>
                            </p:stCondLst>
                            <p:childTnLst>
                              <p:par>
                                <p:cTn id="130" presetID="26" presetClass="entr" presetSubtype="0" fill="hold" nodeType="afterEffect">
                                  <p:stCondLst>
                                    <p:cond delay="0"/>
                                  </p:stCondLst>
                                  <p:childTnLst>
                                    <p:set>
                                      <p:cBhvr>
                                        <p:cTn id="131" dur="1" fill="hold">
                                          <p:stCondLst>
                                            <p:cond delay="0"/>
                                          </p:stCondLst>
                                        </p:cTn>
                                        <p:tgtEl>
                                          <p:spTgt spid="69">
                                            <p:txEl>
                                              <p:pRg st="0" end="0"/>
                                            </p:txEl>
                                          </p:spTgt>
                                        </p:tgtEl>
                                        <p:attrNameLst>
                                          <p:attrName>style.visibility</p:attrName>
                                        </p:attrNameLst>
                                      </p:cBhvr>
                                      <p:to>
                                        <p:strVal val="visible"/>
                                      </p:to>
                                    </p:set>
                                    <p:animEffect transition="in" filter="wipe(down)">
                                      <p:cBhvr>
                                        <p:cTn id="132" dur="290">
                                          <p:stCondLst>
                                            <p:cond delay="0"/>
                                          </p:stCondLst>
                                        </p:cTn>
                                        <p:tgtEl>
                                          <p:spTgt spid="69">
                                            <p:txEl>
                                              <p:pRg st="0" end="0"/>
                                            </p:txEl>
                                          </p:spTgt>
                                        </p:tgtEl>
                                      </p:cBhvr>
                                    </p:animEffect>
                                    <p:anim calcmode="lin" valueType="num">
                                      <p:cBhvr>
                                        <p:cTn id="133" dur="911" tmFilter="0,0; 0.14,0.36; 0.43,0.73; 0.71,0.91; 1.0,1.0">
                                          <p:stCondLst>
                                            <p:cond delay="0"/>
                                          </p:stCondLst>
                                        </p:cTn>
                                        <p:tgtEl>
                                          <p:spTgt spid="69">
                                            <p:txEl>
                                              <p:pRg st="0" end="0"/>
                                            </p:txEl>
                                          </p:spTgt>
                                        </p:tgtEl>
                                        <p:attrNameLst>
                                          <p:attrName>ppt_x</p:attrName>
                                        </p:attrNameLst>
                                      </p:cBhvr>
                                      <p:tavLst>
                                        <p:tav tm="0">
                                          <p:val>
                                            <p:strVal val="#ppt_x-0.25"/>
                                          </p:val>
                                        </p:tav>
                                        <p:tav tm="100000">
                                          <p:val>
                                            <p:strVal val="#ppt_x"/>
                                          </p:val>
                                        </p:tav>
                                      </p:tavLst>
                                    </p:anim>
                                    <p:anim calcmode="lin" valueType="num">
                                      <p:cBhvr>
                                        <p:cTn id="134" dur="332" tmFilter="0.0,0.0; 0.25,0.07; 0.50,0.2; 0.75,0.467; 1.0,1.0">
                                          <p:stCondLst>
                                            <p:cond delay="0"/>
                                          </p:stCondLst>
                                        </p:cTn>
                                        <p:tgtEl>
                                          <p:spTgt spid="69">
                                            <p:txEl>
                                              <p:pRg st="0" end="0"/>
                                            </p:txEl>
                                          </p:spTgt>
                                        </p:tgtEl>
                                        <p:attrNameLst>
                                          <p:attrName>ppt_y</p:attrName>
                                        </p:attrNameLst>
                                      </p:cBhvr>
                                      <p:tavLst>
                                        <p:tav tm="0" fmla="#ppt_y-sin(pi*$)/3">
                                          <p:val>
                                            <p:fltVal val="0.5"/>
                                          </p:val>
                                        </p:tav>
                                        <p:tav tm="100000">
                                          <p:val>
                                            <p:fltVal val="1"/>
                                          </p:val>
                                        </p:tav>
                                      </p:tavLst>
                                    </p:anim>
                                    <p:anim calcmode="lin" valueType="num">
                                      <p:cBhvr>
                                        <p:cTn id="135" dur="332" tmFilter="0, 0; 0.125,0.2665; 0.25,0.4; 0.375,0.465; 0.5,0.5;  0.625,0.535; 0.75,0.6; 0.875,0.7335; 1,1">
                                          <p:stCondLst>
                                            <p:cond delay="332"/>
                                          </p:stCondLst>
                                        </p:cTn>
                                        <p:tgtEl>
                                          <p:spTgt spid="69">
                                            <p:txEl>
                                              <p:pRg st="0" end="0"/>
                                            </p:txEl>
                                          </p:spTgt>
                                        </p:tgtEl>
                                        <p:attrNameLst>
                                          <p:attrName>ppt_y</p:attrName>
                                        </p:attrNameLst>
                                      </p:cBhvr>
                                      <p:tavLst>
                                        <p:tav tm="0" fmla="#ppt_y-sin(pi*$)/9">
                                          <p:val>
                                            <p:fltVal val="0"/>
                                          </p:val>
                                        </p:tav>
                                        <p:tav tm="100000">
                                          <p:val>
                                            <p:fltVal val="1"/>
                                          </p:val>
                                        </p:tav>
                                      </p:tavLst>
                                    </p:anim>
                                    <p:anim calcmode="lin" valueType="num">
                                      <p:cBhvr>
                                        <p:cTn id="136" dur="166" tmFilter="0, 0; 0.125,0.2665; 0.25,0.4; 0.375,0.465; 0.5,0.5;  0.625,0.535; 0.75,0.6; 0.875,0.7335; 1,1">
                                          <p:stCondLst>
                                            <p:cond delay="662"/>
                                          </p:stCondLst>
                                        </p:cTn>
                                        <p:tgtEl>
                                          <p:spTgt spid="69">
                                            <p:txEl>
                                              <p:pRg st="0" end="0"/>
                                            </p:txEl>
                                          </p:spTgt>
                                        </p:tgtEl>
                                        <p:attrNameLst>
                                          <p:attrName>ppt_y</p:attrName>
                                        </p:attrNameLst>
                                      </p:cBhvr>
                                      <p:tavLst>
                                        <p:tav tm="0" fmla="#ppt_y-sin(pi*$)/27">
                                          <p:val>
                                            <p:fltVal val="0"/>
                                          </p:val>
                                        </p:tav>
                                        <p:tav tm="100000">
                                          <p:val>
                                            <p:fltVal val="1"/>
                                          </p:val>
                                        </p:tav>
                                      </p:tavLst>
                                    </p:anim>
                                    <p:anim calcmode="lin" valueType="num">
                                      <p:cBhvr>
                                        <p:cTn id="137" dur="82" tmFilter="0, 0; 0.125,0.2665; 0.25,0.4; 0.375,0.465; 0.5,0.5;  0.625,0.535; 0.75,0.6; 0.875,0.7335; 1,1">
                                          <p:stCondLst>
                                            <p:cond delay="828"/>
                                          </p:stCondLst>
                                        </p:cTn>
                                        <p:tgtEl>
                                          <p:spTgt spid="69">
                                            <p:txEl>
                                              <p:pRg st="0" end="0"/>
                                            </p:txEl>
                                          </p:spTgt>
                                        </p:tgtEl>
                                        <p:attrNameLst>
                                          <p:attrName>ppt_y</p:attrName>
                                        </p:attrNameLst>
                                      </p:cBhvr>
                                      <p:tavLst>
                                        <p:tav tm="0" fmla="#ppt_y-sin(pi*$)/81">
                                          <p:val>
                                            <p:fltVal val="0"/>
                                          </p:val>
                                        </p:tav>
                                        <p:tav tm="100000">
                                          <p:val>
                                            <p:fltVal val="1"/>
                                          </p:val>
                                        </p:tav>
                                      </p:tavLst>
                                    </p:anim>
                                    <p:animScale>
                                      <p:cBhvr>
                                        <p:cTn id="138" dur="13">
                                          <p:stCondLst>
                                            <p:cond delay="325"/>
                                          </p:stCondLst>
                                        </p:cTn>
                                        <p:tgtEl>
                                          <p:spTgt spid="69">
                                            <p:txEl>
                                              <p:pRg st="0" end="0"/>
                                            </p:txEl>
                                          </p:spTgt>
                                        </p:tgtEl>
                                      </p:cBhvr>
                                      <p:to x="100000" y="60000"/>
                                    </p:animScale>
                                    <p:animScale>
                                      <p:cBhvr>
                                        <p:cTn id="139" dur="83" decel="50000">
                                          <p:stCondLst>
                                            <p:cond delay="338"/>
                                          </p:stCondLst>
                                        </p:cTn>
                                        <p:tgtEl>
                                          <p:spTgt spid="69">
                                            <p:txEl>
                                              <p:pRg st="0" end="0"/>
                                            </p:txEl>
                                          </p:spTgt>
                                        </p:tgtEl>
                                      </p:cBhvr>
                                      <p:to x="100000" y="100000"/>
                                    </p:animScale>
                                    <p:animScale>
                                      <p:cBhvr>
                                        <p:cTn id="140" dur="13">
                                          <p:stCondLst>
                                            <p:cond delay="656"/>
                                          </p:stCondLst>
                                        </p:cTn>
                                        <p:tgtEl>
                                          <p:spTgt spid="69">
                                            <p:txEl>
                                              <p:pRg st="0" end="0"/>
                                            </p:txEl>
                                          </p:spTgt>
                                        </p:tgtEl>
                                      </p:cBhvr>
                                      <p:to x="100000" y="80000"/>
                                    </p:animScale>
                                    <p:animScale>
                                      <p:cBhvr>
                                        <p:cTn id="141" dur="83" decel="50000">
                                          <p:stCondLst>
                                            <p:cond delay="669"/>
                                          </p:stCondLst>
                                        </p:cTn>
                                        <p:tgtEl>
                                          <p:spTgt spid="69">
                                            <p:txEl>
                                              <p:pRg st="0" end="0"/>
                                            </p:txEl>
                                          </p:spTgt>
                                        </p:tgtEl>
                                      </p:cBhvr>
                                      <p:to x="100000" y="100000"/>
                                    </p:animScale>
                                    <p:animScale>
                                      <p:cBhvr>
                                        <p:cTn id="142" dur="13">
                                          <p:stCondLst>
                                            <p:cond delay="821"/>
                                          </p:stCondLst>
                                        </p:cTn>
                                        <p:tgtEl>
                                          <p:spTgt spid="69">
                                            <p:txEl>
                                              <p:pRg st="0" end="0"/>
                                            </p:txEl>
                                          </p:spTgt>
                                        </p:tgtEl>
                                      </p:cBhvr>
                                      <p:to x="100000" y="90000"/>
                                    </p:animScale>
                                    <p:animScale>
                                      <p:cBhvr>
                                        <p:cTn id="143" dur="83" decel="50000">
                                          <p:stCondLst>
                                            <p:cond delay="834"/>
                                          </p:stCondLst>
                                        </p:cTn>
                                        <p:tgtEl>
                                          <p:spTgt spid="69">
                                            <p:txEl>
                                              <p:pRg st="0" end="0"/>
                                            </p:txEl>
                                          </p:spTgt>
                                        </p:tgtEl>
                                      </p:cBhvr>
                                      <p:to x="100000" y="100000"/>
                                    </p:animScale>
                                    <p:animScale>
                                      <p:cBhvr>
                                        <p:cTn id="144" dur="13">
                                          <p:stCondLst>
                                            <p:cond delay="904"/>
                                          </p:stCondLst>
                                        </p:cTn>
                                        <p:tgtEl>
                                          <p:spTgt spid="69">
                                            <p:txEl>
                                              <p:pRg st="0" end="0"/>
                                            </p:txEl>
                                          </p:spTgt>
                                        </p:tgtEl>
                                      </p:cBhvr>
                                      <p:to x="100000" y="95000"/>
                                    </p:animScale>
                                    <p:animScale>
                                      <p:cBhvr>
                                        <p:cTn id="145" dur="83" decel="50000">
                                          <p:stCondLst>
                                            <p:cond delay="917"/>
                                          </p:stCondLst>
                                        </p:cTn>
                                        <p:tgtEl>
                                          <p:spTgt spid="69">
                                            <p:txEl>
                                              <p:pRg st="0" end="0"/>
                                            </p:txEl>
                                          </p:spTgt>
                                        </p:tgtEl>
                                      </p:cBhvr>
                                      <p:to x="100000" y="100000"/>
                                    </p:animScale>
                                  </p:childTnLst>
                                </p:cTn>
                              </p:par>
                            </p:childTnLst>
                          </p:cTn>
                        </p:par>
                        <p:par>
                          <p:cTn id="146" fill="hold">
                            <p:stCondLst>
                              <p:cond delay="10000"/>
                            </p:stCondLst>
                            <p:childTnLst>
                              <p:par>
                                <p:cTn id="147" presetID="26" presetClass="entr" presetSubtype="0" fill="hold" nodeType="afterEffect">
                                  <p:stCondLst>
                                    <p:cond delay="0"/>
                                  </p:stCondLst>
                                  <p:childTnLst>
                                    <p:set>
                                      <p:cBhvr>
                                        <p:cTn id="148" dur="1" fill="hold">
                                          <p:stCondLst>
                                            <p:cond delay="0"/>
                                          </p:stCondLst>
                                        </p:cTn>
                                        <p:tgtEl>
                                          <p:spTgt spid="69">
                                            <p:txEl>
                                              <p:pRg st="1" end="1"/>
                                            </p:txEl>
                                          </p:spTgt>
                                        </p:tgtEl>
                                        <p:attrNameLst>
                                          <p:attrName>style.visibility</p:attrName>
                                        </p:attrNameLst>
                                      </p:cBhvr>
                                      <p:to>
                                        <p:strVal val="visible"/>
                                      </p:to>
                                    </p:set>
                                    <p:animEffect transition="in" filter="wipe(down)">
                                      <p:cBhvr>
                                        <p:cTn id="149" dur="290">
                                          <p:stCondLst>
                                            <p:cond delay="0"/>
                                          </p:stCondLst>
                                        </p:cTn>
                                        <p:tgtEl>
                                          <p:spTgt spid="69">
                                            <p:txEl>
                                              <p:pRg st="1" end="1"/>
                                            </p:txEl>
                                          </p:spTgt>
                                        </p:tgtEl>
                                      </p:cBhvr>
                                    </p:animEffect>
                                    <p:anim calcmode="lin" valueType="num">
                                      <p:cBhvr>
                                        <p:cTn id="150" dur="911" tmFilter="0,0; 0.14,0.36; 0.43,0.73; 0.71,0.91; 1.0,1.0">
                                          <p:stCondLst>
                                            <p:cond delay="0"/>
                                          </p:stCondLst>
                                        </p:cTn>
                                        <p:tgtEl>
                                          <p:spTgt spid="69">
                                            <p:txEl>
                                              <p:pRg st="1" end="1"/>
                                            </p:txEl>
                                          </p:spTgt>
                                        </p:tgtEl>
                                        <p:attrNameLst>
                                          <p:attrName>ppt_x</p:attrName>
                                        </p:attrNameLst>
                                      </p:cBhvr>
                                      <p:tavLst>
                                        <p:tav tm="0">
                                          <p:val>
                                            <p:strVal val="#ppt_x-0.25"/>
                                          </p:val>
                                        </p:tav>
                                        <p:tav tm="100000">
                                          <p:val>
                                            <p:strVal val="#ppt_x"/>
                                          </p:val>
                                        </p:tav>
                                      </p:tavLst>
                                    </p:anim>
                                    <p:anim calcmode="lin" valueType="num">
                                      <p:cBhvr>
                                        <p:cTn id="151" dur="332" tmFilter="0.0,0.0; 0.25,0.07; 0.50,0.2; 0.75,0.467; 1.0,1.0">
                                          <p:stCondLst>
                                            <p:cond delay="0"/>
                                          </p:stCondLst>
                                        </p:cTn>
                                        <p:tgtEl>
                                          <p:spTgt spid="69">
                                            <p:txEl>
                                              <p:pRg st="1" end="1"/>
                                            </p:txEl>
                                          </p:spTgt>
                                        </p:tgtEl>
                                        <p:attrNameLst>
                                          <p:attrName>ppt_y</p:attrName>
                                        </p:attrNameLst>
                                      </p:cBhvr>
                                      <p:tavLst>
                                        <p:tav tm="0" fmla="#ppt_y-sin(pi*$)/3">
                                          <p:val>
                                            <p:fltVal val="0.5"/>
                                          </p:val>
                                        </p:tav>
                                        <p:tav tm="100000">
                                          <p:val>
                                            <p:fltVal val="1"/>
                                          </p:val>
                                        </p:tav>
                                      </p:tavLst>
                                    </p:anim>
                                    <p:anim calcmode="lin" valueType="num">
                                      <p:cBhvr>
                                        <p:cTn id="152" dur="332" tmFilter="0, 0; 0.125,0.2665; 0.25,0.4; 0.375,0.465; 0.5,0.5;  0.625,0.535; 0.75,0.6; 0.875,0.7335; 1,1">
                                          <p:stCondLst>
                                            <p:cond delay="332"/>
                                          </p:stCondLst>
                                        </p:cTn>
                                        <p:tgtEl>
                                          <p:spTgt spid="69">
                                            <p:txEl>
                                              <p:pRg st="1" end="1"/>
                                            </p:txEl>
                                          </p:spTgt>
                                        </p:tgtEl>
                                        <p:attrNameLst>
                                          <p:attrName>ppt_y</p:attrName>
                                        </p:attrNameLst>
                                      </p:cBhvr>
                                      <p:tavLst>
                                        <p:tav tm="0" fmla="#ppt_y-sin(pi*$)/9">
                                          <p:val>
                                            <p:fltVal val="0"/>
                                          </p:val>
                                        </p:tav>
                                        <p:tav tm="100000">
                                          <p:val>
                                            <p:fltVal val="1"/>
                                          </p:val>
                                        </p:tav>
                                      </p:tavLst>
                                    </p:anim>
                                    <p:anim calcmode="lin" valueType="num">
                                      <p:cBhvr>
                                        <p:cTn id="153" dur="166" tmFilter="0, 0; 0.125,0.2665; 0.25,0.4; 0.375,0.465; 0.5,0.5;  0.625,0.535; 0.75,0.6; 0.875,0.7335; 1,1">
                                          <p:stCondLst>
                                            <p:cond delay="662"/>
                                          </p:stCondLst>
                                        </p:cTn>
                                        <p:tgtEl>
                                          <p:spTgt spid="69">
                                            <p:txEl>
                                              <p:pRg st="1" end="1"/>
                                            </p:txEl>
                                          </p:spTgt>
                                        </p:tgtEl>
                                        <p:attrNameLst>
                                          <p:attrName>ppt_y</p:attrName>
                                        </p:attrNameLst>
                                      </p:cBhvr>
                                      <p:tavLst>
                                        <p:tav tm="0" fmla="#ppt_y-sin(pi*$)/27">
                                          <p:val>
                                            <p:fltVal val="0"/>
                                          </p:val>
                                        </p:tav>
                                        <p:tav tm="100000">
                                          <p:val>
                                            <p:fltVal val="1"/>
                                          </p:val>
                                        </p:tav>
                                      </p:tavLst>
                                    </p:anim>
                                    <p:anim calcmode="lin" valueType="num">
                                      <p:cBhvr>
                                        <p:cTn id="154" dur="82" tmFilter="0, 0; 0.125,0.2665; 0.25,0.4; 0.375,0.465; 0.5,0.5;  0.625,0.535; 0.75,0.6; 0.875,0.7335; 1,1">
                                          <p:stCondLst>
                                            <p:cond delay="828"/>
                                          </p:stCondLst>
                                        </p:cTn>
                                        <p:tgtEl>
                                          <p:spTgt spid="69">
                                            <p:txEl>
                                              <p:pRg st="1" end="1"/>
                                            </p:txEl>
                                          </p:spTgt>
                                        </p:tgtEl>
                                        <p:attrNameLst>
                                          <p:attrName>ppt_y</p:attrName>
                                        </p:attrNameLst>
                                      </p:cBhvr>
                                      <p:tavLst>
                                        <p:tav tm="0" fmla="#ppt_y-sin(pi*$)/81">
                                          <p:val>
                                            <p:fltVal val="0"/>
                                          </p:val>
                                        </p:tav>
                                        <p:tav tm="100000">
                                          <p:val>
                                            <p:fltVal val="1"/>
                                          </p:val>
                                        </p:tav>
                                      </p:tavLst>
                                    </p:anim>
                                    <p:animScale>
                                      <p:cBhvr>
                                        <p:cTn id="155" dur="13">
                                          <p:stCondLst>
                                            <p:cond delay="325"/>
                                          </p:stCondLst>
                                        </p:cTn>
                                        <p:tgtEl>
                                          <p:spTgt spid="69">
                                            <p:txEl>
                                              <p:pRg st="1" end="1"/>
                                            </p:txEl>
                                          </p:spTgt>
                                        </p:tgtEl>
                                      </p:cBhvr>
                                      <p:to x="100000" y="60000"/>
                                    </p:animScale>
                                    <p:animScale>
                                      <p:cBhvr>
                                        <p:cTn id="156" dur="83" decel="50000">
                                          <p:stCondLst>
                                            <p:cond delay="338"/>
                                          </p:stCondLst>
                                        </p:cTn>
                                        <p:tgtEl>
                                          <p:spTgt spid="69">
                                            <p:txEl>
                                              <p:pRg st="1" end="1"/>
                                            </p:txEl>
                                          </p:spTgt>
                                        </p:tgtEl>
                                      </p:cBhvr>
                                      <p:to x="100000" y="100000"/>
                                    </p:animScale>
                                    <p:animScale>
                                      <p:cBhvr>
                                        <p:cTn id="157" dur="13">
                                          <p:stCondLst>
                                            <p:cond delay="656"/>
                                          </p:stCondLst>
                                        </p:cTn>
                                        <p:tgtEl>
                                          <p:spTgt spid="69">
                                            <p:txEl>
                                              <p:pRg st="1" end="1"/>
                                            </p:txEl>
                                          </p:spTgt>
                                        </p:tgtEl>
                                      </p:cBhvr>
                                      <p:to x="100000" y="80000"/>
                                    </p:animScale>
                                    <p:animScale>
                                      <p:cBhvr>
                                        <p:cTn id="158" dur="83" decel="50000">
                                          <p:stCondLst>
                                            <p:cond delay="669"/>
                                          </p:stCondLst>
                                        </p:cTn>
                                        <p:tgtEl>
                                          <p:spTgt spid="69">
                                            <p:txEl>
                                              <p:pRg st="1" end="1"/>
                                            </p:txEl>
                                          </p:spTgt>
                                        </p:tgtEl>
                                      </p:cBhvr>
                                      <p:to x="100000" y="100000"/>
                                    </p:animScale>
                                    <p:animScale>
                                      <p:cBhvr>
                                        <p:cTn id="159" dur="13">
                                          <p:stCondLst>
                                            <p:cond delay="821"/>
                                          </p:stCondLst>
                                        </p:cTn>
                                        <p:tgtEl>
                                          <p:spTgt spid="69">
                                            <p:txEl>
                                              <p:pRg st="1" end="1"/>
                                            </p:txEl>
                                          </p:spTgt>
                                        </p:tgtEl>
                                      </p:cBhvr>
                                      <p:to x="100000" y="90000"/>
                                    </p:animScale>
                                    <p:animScale>
                                      <p:cBhvr>
                                        <p:cTn id="160" dur="83" decel="50000">
                                          <p:stCondLst>
                                            <p:cond delay="834"/>
                                          </p:stCondLst>
                                        </p:cTn>
                                        <p:tgtEl>
                                          <p:spTgt spid="69">
                                            <p:txEl>
                                              <p:pRg st="1" end="1"/>
                                            </p:txEl>
                                          </p:spTgt>
                                        </p:tgtEl>
                                      </p:cBhvr>
                                      <p:to x="100000" y="100000"/>
                                    </p:animScale>
                                    <p:animScale>
                                      <p:cBhvr>
                                        <p:cTn id="161" dur="13">
                                          <p:stCondLst>
                                            <p:cond delay="904"/>
                                          </p:stCondLst>
                                        </p:cTn>
                                        <p:tgtEl>
                                          <p:spTgt spid="69">
                                            <p:txEl>
                                              <p:pRg st="1" end="1"/>
                                            </p:txEl>
                                          </p:spTgt>
                                        </p:tgtEl>
                                      </p:cBhvr>
                                      <p:to x="100000" y="95000"/>
                                    </p:animScale>
                                    <p:animScale>
                                      <p:cBhvr>
                                        <p:cTn id="162" dur="83" decel="50000">
                                          <p:stCondLst>
                                            <p:cond delay="917"/>
                                          </p:stCondLst>
                                        </p:cTn>
                                        <p:tgtEl>
                                          <p:spTgt spid="69">
                                            <p:txEl>
                                              <p:pRg st="1" end="1"/>
                                            </p:txEl>
                                          </p:spTgt>
                                        </p:tgtEl>
                                      </p:cBhvr>
                                      <p:to x="100000" y="100000"/>
                                    </p:animScale>
                                  </p:childTnLst>
                                </p:cTn>
                              </p:par>
                            </p:childTnLst>
                          </p:cTn>
                        </p:par>
                        <p:par>
                          <p:cTn id="163" fill="hold">
                            <p:stCondLst>
                              <p:cond delay="11000"/>
                            </p:stCondLst>
                            <p:childTnLst>
                              <p:par>
                                <p:cTn id="164" presetID="29" presetClass="entr" presetSubtype="0" fill="hold" grpId="0" nodeType="afterEffect">
                                  <p:stCondLst>
                                    <p:cond delay="0"/>
                                  </p:stCondLst>
                                  <p:childTnLst>
                                    <p:set>
                                      <p:cBhvr>
                                        <p:cTn id="165" dur="1" fill="hold">
                                          <p:stCondLst>
                                            <p:cond delay="0"/>
                                          </p:stCondLst>
                                        </p:cTn>
                                        <p:tgtEl>
                                          <p:spTgt spid="62"/>
                                        </p:tgtEl>
                                        <p:attrNameLst>
                                          <p:attrName>style.visibility</p:attrName>
                                        </p:attrNameLst>
                                      </p:cBhvr>
                                      <p:to>
                                        <p:strVal val="visible"/>
                                      </p:to>
                                    </p:set>
                                    <p:anim calcmode="lin" valueType="num">
                                      <p:cBhvr>
                                        <p:cTn id="166" dur="1000" fill="hold"/>
                                        <p:tgtEl>
                                          <p:spTgt spid="62"/>
                                        </p:tgtEl>
                                        <p:attrNameLst>
                                          <p:attrName>ppt_x</p:attrName>
                                        </p:attrNameLst>
                                      </p:cBhvr>
                                      <p:tavLst>
                                        <p:tav tm="0">
                                          <p:val>
                                            <p:strVal val="#ppt_x-.2"/>
                                          </p:val>
                                        </p:tav>
                                        <p:tav tm="100000">
                                          <p:val>
                                            <p:strVal val="#ppt_x"/>
                                          </p:val>
                                        </p:tav>
                                      </p:tavLst>
                                    </p:anim>
                                    <p:anim calcmode="lin" valueType="num">
                                      <p:cBhvr>
                                        <p:cTn id="167"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168" dur="1000"/>
                                        <p:tgtEl>
                                          <p:spTgt spid="62"/>
                                        </p:tgtEl>
                                      </p:cBhvr>
                                    </p:animEffect>
                                  </p:childTnLst>
                                </p:cTn>
                              </p:par>
                              <p:par>
                                <p:cTn id="169" presetID="29" presetClass="entr" presetSubtype="0" fill="hold" grpId="0" nodeType="withEffect">
                                  <p:stCondLst>
                                    <p:cond delay="0"/>
                                  </p:stCondLst>
                                  <p:childTnLst>
                                    <p:set>
                                      <p:cBhvr>
                                        <p:cTn id="170" dur="1" fill="hold">
                                          <p:stCondLst>
                                            <p:cond delay="0"/>
                                          </p:stCondLst>
                                        </p:cTn>
                                        <p:tgtEl>
                                          <p:spTgt spid="70"/>
                                        </p:tgtEl>
                                        <p:attrNameLst>
                                          <p:attrName>style.visibility</p:attrName>
                                        </p:attrNameLst>
                                      </p:cBhvr>
                                      <p:to>
                                        <p:strVal val="visible"/>
                                      </p:to>
                                    </p:set>
                                    <p:anim calcmode="lin" valueType="num">
                                      <p:cBhvr>
                                        <p:cTn id="171" dur="1000" fill="hold"/>
                                        <p:tgtEl>
                                          <p:spTgt spid="70"/>
                                        </p:tgtEl>
                                        <p:attrNameLst>
                                          <p:attrName>ppt_x</p:attrName>
                                        </p:attrNameLst>
                                      </p:cBhvr>
                                      <p:tavLst>
                                        <p:tav tm="0">
                                          <p:val>
                                            <p:strVal val="#ppt_x-.2"/>
                                          </p:val>
                                        </p:tav>
                                        <p:tav tm="100000">
                                          <p:val>
                                            <p:strVal val="#ppt_x"/>
                                          </p:val>
                                        </p:tav>
                                      </p:tavLst>
                                    </p:anim>
                                    <p:anim calcmode="lin" valueType="num">
                                      <p:cBhvr>
                                        <p:cTn id="172" dur="1000" fill="hold"/>
                                        <p:tgtEl>
                                          <p:spTgt spid="70"/>
                                        </p:tgtEl>
                                        <p:attrNameLst>
                                          <p:attrName>ppt_y</p:attrName>
                                        </p:attrNameLst>
                                      </p:cBhvr>
                                      <p:tavLst>
                                        <p:tav tm="0">
                                          <p:val>
                                            <p:strVal val="#ppt_y"/>
                                          </p:val>
                                        </p:tav>
                                        <p:tav tm="100000">
                                          <p:val>
                                            <p:strVal val="#ppt_y"/>
                                          </p:val>
                                        </p:tav>
                                      </p:tavLst>
                                    </p:anim>
                                    <p:animEffect transition="in" filter="wipe(right)" prLst="gradientSize: 0.1">
                                      <p:cBhvr>
                                        <p:cTn id="173" dur="1000"/>
                                        <p:tgtEl>
                                          <p:spTgt spid="70"/>
                                        </p:tgtEl>
                                      </p:cBhvr>
                                    </p:animEffect>
                                  </p:childTnLst>
                                </p:cTn>
                              </p:par>
                            </p:childTnLst>
                          </p:cTn>
                        </p:par>
                        <p:par>
                          <p:cTn id="174" fill="hold">
                            <p:stCondLst>
                              <p:cond delay="12000"/>
                            </p:stCondLst>
                            <p:childTnLst>
                              <p:par>
                                <p:cTn id="175" presetID="26" presetClass="entr" presetSubtype="0" fill="hold" nodeType="afterEffect">
                                  <p:stCondLst>
                                    <p:cond delay="0"/>
                                  </p:stCondLst>
                                  <p:childTnLst>
                                    <p:set>
                                      <p:cBhvr>
                                        <p:cTn id="176" dur="1" fill="hold">
                                          <p:stCondLst>
                                            <p:cond delay="0"/>
                                          </p:stCondLst>
                                        </p:cTn>
                                        <p:tgtEl>
                                          <p:spTgt spid="71">
                                            <p:txEl>
                                              <p:pRg st="0" end="0"/>
                                            </p:txEl>
                                          </p:spTgt>
                                        </p:tgtEl>
                                        <p:attrNameLst>
                                          <p:attrName>style.visibility</p:attrName>
                                        </p:attrNameLst>
                                      </p:cBhvr>
                                      <p:to>
                                        <p:strVal val="visible"/>
                                      </p:to>
                                    </p:set>
                                    <p:animEffect transition="in" filter="wipe(down)">
                                      <p:cBhvr>
                                        <p:cTn id="177" dur="290">
                                          <p:stCondLst>
                                            <p:cond delay="0"/>
                                          </p:stCondLst>
                                        </p:cTn>
                                        <p:tgtEl>
                                          <p:spTgt spid="71">
                                            <p:txEl>
                                              <p:pRg st="0" end="0"/>
                                            </p:txEl>
                                          </p:spTgt>
                                        </p:tgtEl>
                                      </p:cBhvr>
                                    </p:animEffect>
                                    <p:anim calcmode="lin" valueType="num">
                                      <p:cBhvr>
                                        <p:cTn id="178" dur="911" tmFilter="0,0; 0.14,0.36; 0.43,0.73; 0.71,0.91; 1.0,1.0">
                                          <p:stCondLst>
                                            <p:cond delay="0"/>
                                          </p:stCondLst>
                                        </p:cTn>
                                        <p:tgtEl>
                                          <p:spTgt spid="71">
                                            <p:txEl>
                                              <p:pRg st="0" end="0"/>
                                            </p:txEl>
                                          </p:spTgt>
                                        </p:tgtEl>
                                        <p:attrNameLst>
                                          <p:attrName>ppt_x</p:attrName>
                                        </p:attrNameLst>
                                      </p:cBhvr>
                                      <p:tavLst>
                                        <p:tav tm="0">
                                          <p:val>
                                            <p:strVal val="#ppt_x-0.25"/>
                                          </p:val>
                                        </p:tav>
                                        <p:tav tm="100000">
                                          <p:val>
                                            <p:strVal val="#ppt_x"/>
                                          </p:val>
                                        </p:tav>
                                      </p:tavLst>
                                    </p:anim>
                                    <p:anim calcmode="lin" valueType="num">
                                      <p:cBhvr>
                                        <p:cTn id="179" dur="332" tmFilter="0.0,0.0; 0.25,0.07; 0.50,0.2; 0.75,0.467; 1.0,1.0">
                                          <p:stCondLst>
                                            <p:cond delay="0"/>
                                          </p:stCondLst>
                                        </p:cTn>
                                        <p:tgtEl>
                                          <p:spTgt spid="71">
                                            <p:txEl>
                                              <p:pRg st="0" end="0"/>
                                            </p:txEl>
                                          </p:spTgt>
                                        </p:tgtEl>
                                        <p:attrNameLst>
                                          <p:attrName>ppt_y</p:attrName>
                                        </p:attrNameLst>
                                      </p:cBhvr>
                                      <p:tavLst>
                                        <p:tav tm="0" fmla="#ppt_y-sin(pi*$)/3">
                                          <p:val>
                                            <p:fltVal val="0.5"/>
                                          </p:val>
                                        </p:tav>
                                        <p:tav tm="100000">
                                          <p:val>
                                            <p:fltVal val="1"/>
                                          </p:val>
                                        </p:tav>
                                      </p:tavLst>
                                    </p:anim>
                                    <p:anim calcmode="lin" valueType="num">
                                      <p:cBhvr>
                                        <p:cTn id="180" dur="332" tmFilter="0, 0; 0.125,0.2665; 0.25,0.4; 0.375,0.465; 0.5,0.5;  0.625,0.535; 0.75,0.6; 0.875,0.7335; 1,1">
                                          <p:stCondLst>
                                            <p:cond delay="332"/>
                                          </p:stCondLst>
                                        </p:cTn>
                                        <p:tgtEl>
                                          <p:spTgt spid="71">
                                            <p:txEl>
                                              <p:pRg st="0" end="0"/>
                                            </p:txEl>
                                          </p:spTgt>
                                        </p:tgtEl>
                                        <p:attrNameLst>
                                          <p:attrName>ppt_y</p:attrName>
                                        </p:attrNameLst>
                                      </p:cBhvr>
                                      <p:tavLst>
                                        <p:tav tm="0" fmla="#ppt_y-sin(pi*$)/9">
                                          <p:val>
                                            <p:fltVal val="0"/>
                                          </p:val>
                                        </p:tav>
                                        <p:tav tm="100000">
                                          <p:val>
                                            <p:fltVal val="1"/>
                                          </p:val>
                                        </p:tav>
                                      </p:tavLst>
                                    </p:anim>
                                    <p:anim calcmode="lin" valueType="num">
                                      <p:cBhvr>
                                        <p:cTn id="181" dur="166" tmFilter="0, 0; 0.125,0.2665; 0.25,0.4; 0.375,0.465; 0.5,0.5;  0.625,0.535; 0.75,0.6; 0.875,0.7335; 1,1">
                                          <p:stCondLst>
                                            <p:cond delay="662"/>
                                          </p:stCondLst>
                                        </p:cTn>
                                        <p:tgtEl>
                                          <p:spTgt spid="71">
                                            <p:txEl>
                                              <p:pRg st="0" end="0"/>
                                            </p:txEl>
                                          </p:spTgt>
                                        </p:tgtEl>
                                        <p:attrNameLst>
                                          <p:attrName>ppt_y</p:attrName>
                                        </p:attrNameLst>
                                      </p:cBhvr>
                                      <p:tavLst>
                                        <p:tav tm="0" fmla="#ppt_y-sin(pi*$)/27">
                                          <p:val>
                                            <p:fltVal val="0"/>
                                          </p:val>
                                        </p:tav>
                                        <p:tav tm="100000">
                                          <p:val>
                                            <p:fltVal val="1"/>
                                          </p:val>
                                        </p:tav>
                                      </p:tavLst>
                                    </p:anim>
                                    <p:anim calcmode="lin" valueType="num">
                                      <p:cBhvr>
                                        <p:cTn id="182" dur="82" tmFilter="0, 0; 0.125,0.2665; 0.25,0.4; 0.375,0.465; 0.5,0.5;  0.625,0.535; 0.75,0.6; 0.875,0.7335; 1,1">
                                          <p:stCondLst>
                                            <p:cond delay="828"/>
                                          </p:stCondLst>
                                        </p:cTn>
                                        <p:tgtEl>
                                          <p:spTgt spid="71">
                                            <p:txEl>
                                              <p:pRg st="0" end="0"/>
                                            </p:txEl>
                                          </p:spTgt>
                                        </p:tgtEl>
                                        <p:attrNameLst>
                                          <p:attrName>ppt_y</p:attrName>
                                        </p:attrNameLst>
                                      </p:cBhvr>
                                      <p:tavLst>
                                        <p:tav tm="0" fmla="#ppt_y-sin(pi*$)/81">
                                          <p:val>
                                            <p:fltVal val="0"/>
                                          </p:val>
                                        </p:tav>
                                        <p:tav tm="100000">
                                          <p:val>
                                            <p:fltVal val="1"/>
                                          </p:val>
                                        </p:tav>
                                      </p:tavLst>
                                    </p:anim>
                                    <p:animScale>
                                      <p:cBhvr>
                                        <p:cTn id="183" dur="13">
                                          <p:stCondLst>
                                            <p:cond delay="325"/>
                                          </p:stCondLst>
                                        </p:cTn>
                                        <p:tgtEl>
                                          <p:spTgt spid="71">
                                            <p:txEl>
                                              <p:pRg st="0" end="0"/>
                                            </p:txEl>
                                          </p:spTgt>
                                        </p:tgtEl>
                                      </p:cBhvr>
                                      <p:to x="100000" y="60000"/>
                                    </p:animScale>
                                    <p:animScale>
                                      <p:cBhvr>
                                        <p:cTn id="184" dur="83" decel="50000">
                                          <p:stCondLst>
                                            <p:cond delay="338"/>
                                          </p:stCondLst>
                                        </p:cTn>
                                        <p:tgtEl>
                                          <p:spTgt spid="71">
                                            <p:txEl>
                                              <p:pRg st="0" end="0"/>
                                            </p:txEl>
                                          </p:spTgt>
                                        </p:tgtEl>
                                      </p:cBhvr>
                                      <p:to x="100000" y="100000"/>
                                    </p:animScale>
                                    <p:animScale>
                                      <p:cBhvr>
                                        <p:cTn id="185" dur="13">
                                          <p:stCondLst>
                                            <p:cond delay="656"/>
                                          </p:stCondLst>
                                        </p:cTn>
                                        <p:tgtEl>
                                          <p:spTgt spid="71">
                                            <p:txEl>
                                              <p:pRg st="0" end="0"/>
                                            </p:txEl>
                                          </p:spTgt>
                                        </p:tgtEl>
                                      </p:cBhvr>
                                      <p:to x="100000" y="80000"/>
                                    </p:animScale>
                                    <p:animScale>
                                      <p:cBhvr>
                                        <p:cTn id="186" dur="83" decel="50000">
                                          <p:stCondLst>
                                            <p:cond delay="669"/>
                                          </p:stCondLst>
                                        </p:cTn>
                                        <p:tgtEl>
                                          <p:spTgt spid="71">
                                            <p:txEl>
                                              <p:pRg st="0" end="0"/>
                                            </p:txEl>
                                          </p:spTgt>
                                        </p:tgtEl>
                                      </p:cBhvr>
                                      <p:to x="100000" y="100000"/>
                                    </p:animScale>
                                    <p:animScale>
                                      <p:cBhvr>
                                        <p:cTn id="187" dur="13">
                                          <p:stCondLst>
                                            <p:cond delay="821"/>
                                          </p:stCondLst>
                                        </p:cTn>
                                        <p:tgtEl>
                                          <p:spTgt spid="71">
                                            <p:txEl>
                                              <p:pRg st="0" end="0"/>
                                            </p:txEl>
                                          </p:spTgt>
                                        </p:tgtEl>
                                      </p:cBhvr>
                                      <p:to x="100000" y="90000"/>
                                    </p:animScale>
                                    <p:animScale>
                                      <p:cBhvr>
                                        <p:cTn id="188" dur="83" decel="50000">
                                          <p:stCondLst>
                                            <p:cond delay="834"/>
                                          </p:stCondLst>
                                        </p:cTn>
                                        <p:tgtEl>
                                          <p:spTgt spid="71">
                                            <p:txEl>
                                              <p:pRg st="0" end="0"/>
                                            </p:txEl>
                                          </p:spTgt>
                                        </p:tgtEl>
                                      </p:cBhvr>
                                      <p:to x="100000" y="100000"/>
                                    </p:animScale>
                                    <p:animScale>
                                      <p:cBhvr>
                                        <p:cTn id="189" dur="13">
                                          <p:stCondLst>
                                            <p:cond delay="904"/>
                                          </p:stCondLst>
                                        </p:cTn>
                                        <p:tgtEl>
                                          <p:spTgt spid="71">
                                            <p:txEl>
                                              <p:pRg st="0" end="0"/>
                                            </p:txEl>
                                          </p:spTgt>
                                        </p:tgtEl>
                                      </p:cBhvr>
                                      <p:to x="100000" y="95000"/>
                                    </p:animScale>
                                    <p:animScale>
                                      <p:cBhvr>
                                        <p:cTn id="190" dur="83" decel="50000">
                                          <p:stCondLst>
                                            <p:cond delay="917"/>
                                          </p:stCondLst>
                                        </p:cTn>
                                        <p:tgtEl>
                                          <p:spTgt spid="71">
                                            <p:txEl>
                                              <p:pRg st="0" end="0"/>
                                            </p:txEl>
                                          </p:spTgt>
                                        </p:tgtEl>
                                      </p:cBhvr>
                                      <p:to x="100000" y="100000"/>
                                    </p:animScale>
                                  </p:childTnLst>
                                </p:cTn>
                              </p:par>
                            </p:childTnLst>
                          </p:cTn>
                        </p:par>
                        <p:par>
                          <p:cTn id="191" fill="hold">
                            <p:stCondLst>
                              <p:cond delay="13000"/>
                            </p:stCondLst>
                            <p:childTnLst>
                              <p:par>
                                <p:cTn id="192" presetID="26" presetClass="entr" presetSubtype="0" fill="hold" nodeType="afterEffect">
                                  <p:stCondLst>
                                    <p:cond delay="0"/>
                                  </p:stCondLst>
                                  <p:childTnLst>
                                    <p:set>
                                      <p:cBhvr>
                                        <p:cTn id="193" dur="1" fill="hold">
                                          <p:stCondLst>
                                            <p:cond delay="0"/>
                                          </p:stCondLst>
                                        </p:cTn>
                                        <p:tgtEl>
                                          <p:spTgt spid="71">
                                            <p:txEl>
                                              <p:pRg st="1" end="1"/>
                                            </p:txEl>
                                          </p:spTgt>
                                        </p:tgtEl>
                                        <p:attrNameLst>
                                          <p:attrName>style.visibility</p:attrName>
                                        </p:attrNameLst>
                                      </p:cBhvr>
                                      <p:to>
                                        <p:strVal val="visible"/>
                                      </p:to>
                                    </p:set>
                                    <p:animEffect transition="in" filter="wipe(down)">
                                      <p:cBhvr>
                                        <p:cTn id="194" dur="290">
                                          <p:stCondLst>
                                            <p:cond delay="0"/>
                                          </p:stCondLst>
                                        </p:cTn>
                                        <p:tgtEl>
                                          <p:spTgt spid="71">
                                            <p:txEl>
                                              <p:pRg st="1" end="1"/>
                                            </p:txEl>
                                          </p:spTgt>
                                        </p:tgtEl>
                                      </p:cBhvr>
                                    </p:animEffect>
                                    <p:anim calcmode="lin" valueType="num">
                                      <p:cBhvr>
                                        <p:cTn id="195" dur="911" tmFilter="0,0; 0.14,0.36; 0.43,0.73; 0.71,0.91; 1.0,1.0">
                                          <p:stCondLst>
                                            <p:cond delay="0"/>
                                          </p:stCondLst>
                                        </p:cTn>
                                        <p:tgtEl>
                                          <p:spTgt spid="71">
                                            <p:txEl>
                                              <p:pRg st="1" end="1"/>
                                            </p:txEl>
                                          </p:spTgt>
                                        </p:tgtEl>
                                        <p:attrNameLst>
                                          <p:attrName>ppt_x</p:attrName>
                                        </p:attrNameLst>
                                      </p:cBhvr>
                                      <p:tavLst>
                                        <p:tav tm="0">
                                          <p:val>
                                            <p:strVal val="#ppt_x-0.25"/>
                                          </p:val>
                                        </p:tav>
                                        <p:tav tm="100000">
                                          <p:val>
                                            <p:strVal val="#ppt_x"/>
                                          </p:val>
                                        </p:tav>
                                      </p:tavLst>
                                    </p:anim>
                                    <p:anim calcmode="lin" valueType="num">
                                      <p:cBhvr>
                                        <p:cTn id="196" dur="332" tmFilter="0.0,0.0; 0.25,0.07; 0.50,0.2; 0.75,0.467; 1.0,1.0">
                                          <p:stCondLst>
                                            <p:cond delay="0"/>
                                          </p:stCondLst>
                                        </p:cTn>
                                        <p:tgtEl>
                                          <p:spTgt spid="71">
                                            <p:txEl>
                                              <p:pRg st="1" end="1"/>
                                            </p:txEl>
                                          </p:spTgt>
                                        </p:tgtEl>
                                        <p:attrNameLst>
                                          <p:attrName>ppt_y</p:attrName>
                                        </p:attrNameLst>
                                      </p:cBhvr>
                                      <p:tavLst>
                                        <p:tav tm="0" fmla="#ppt_y-sin(pi*$)/3">
                                          <p:val>
                                            <p:fltVal val="0.5"/>
                                          </p:val>
                                        </p:tav>
                                        <p:tav tm="100000">
                                          <p:val>
                                            <p:fltVal val="1"/>
                                          </p:val>
                                        </p:tav>
                                      </p:tavLst>
                                    </p:anim>
                                    <p:anim calcmode="lin" valueType="num">
                                      <p:cBhvr>
                                        <p:cTn id="197" dur="332" tmFilter="0, 0; 0.125,0.2665; 0.25,0.4; 0.375,0.465; 0.5,0.5;  0.625,0.535; 0.75,0.6; 0.875,0.7335; 1,1">
                                          <p:stCondLst>
                                            <p:cond delay="332"/>
                                          </p:stCondLst>
                                        </p:cTn>
                                        <p:tgtEl>
                                          <p:spTgt spid="71">
                                            <p:txEl>
                                              <p:pRg st="1" end="1"/>
                                            </p:txEl>
                                          </p:spTgt>
                                        </p:tgtEl>
                                        <p:attrNameLst>
                                          <p:attrName>ppt_y</p:attrName>
                                        </p:attrNameLst>
                                      </p:cBhvr>
                                      <p:tavLst>
                                        <p:tav tm="0" fmla="#ppt_y-sin(pi*$)/9">
                                          <p:val>
                                            <p:fltVal val="0"/>
                                          </p:val>
                                        </p:tav>
                                        <p:tav tm="100000">
                                          <p:val>
                                            <p:fltVal val="1"/>
                                          </p:val>
                                        </p:tav>
                                      </p:tavLst>
                                    </p:anim>
                                    <p:anim calcmode="lin" valueType="num">
                                      <p:cBhvr>
                                        <p:cTn id="198" dur="166" tmFilter="0, 0; 0.125,0.2665; 0.25,0.4; 0.375,0.465; 0.5,0.5;  0.625,0.535; 0.75,0.6; 0.875,0.7335; 1,1">
                                          <p:stCondLst>
                                            <p:cond delay="662"/>
                                          </p:stCondLst>
                                        </p:cTn>
                                        <p:tgtEl>
                                          <p:spTgt spid="71">
                                            <p:txEl>
                                              <p:pRg st="1" end="1"/>
                                            </p:txEl>
                                          </p:spTgt>
                                        </p:tgtEl>
                                        <p:attrNameLst>
                                          <p:attrName>ppt_y</p:attrName>
                                        </p:attrNameLst>
                                      </p:cBhvr>
                                      <p:tavLst>
                                        <p:tav tm="0" fmla="#ppt_y-sin(pi*$)/27">
                                          <p:val>
                                            <p:fltVal val="0"/>
                                          </p:val>
                                        </p:tav>
                                        <p:tav tm="100000">
                                          <p:val>
                                            <p:fltVal val="1"/>
                                          </p:val>
                                        </p:tav>
                                      </p:tavLst>
                                    </p:anim>
                                    <p:anim calcmode="lin" valueType="num">
                                      <p:cBhvr>
                                        <p:cTn id="199" dur="82" tmFilter="0, 0; 0.125,0.2665; 0.25,0.4; 0.375,0.465; 0.5,0.5;  0.625,0.535; 0.75,0.6; 0.875,0.7335; 1,1">
                                          <p:stCondLst>
                                            <p:cond delay="828"/>
                                          </p:stCondLst>
                                        </p:cTn>
                                        <p:tgtEl>
                                          <p:spTgt spid="71">
                                            <p:txEl>
                                              <p:pRg st="1" end="1"/>
                                            </p:txEl>
                                          </p:spTgt>
                                        </p:tgtEl>
                                        <p:attrNameLst>
                                          <p:attrName>ppt_y</p:attrName>
                                        </p:attrNameLst>
                                      </p:cBhvr>
                                      <p:tavLst>
                                        <p:tav tm="0" fmla="#ppt_y-sin(pi*$)/81">
                                          <p:val>
                                            <p:fltVal val="0"/>
                                          </p:val>
                                        </p:tav>
                                        <p:tav tm="100000">
                                          <p:val>
                                            <p:fltVal val="1"/>
                                          </p:val>
                                        </p:tav>
                                      </p:tavLst>
                                    </p:anim>
                                    <p:animScale>
                                      <p:cBhvr>
                                        <p:cTn id="200" dur="13">
                                          <p:stCondLst>
                                            <p:cond delay="325"/>
                                          </p:stCondLst>
                                        </p:cTn>
                                        <p:tgtEl>
                                          <p:spTgt spid="71">
                                            <p:txEl>
                                              <p:pRg st="1" end="1"/>
                                            </p:txEl>
                                          </p:spTgt>
                                        </p:tgtEl>
                                      </p:cBhvr>
                                      <p:to x="100000" y="60000"/>
                                    </p:animScale>
                                    <p:animScale>
                                      <p:cBhvr>
                                        <p:cTn id="201" dur="83" decel="50000">
                                          <p:stCondLst>
                                            <p:cond delay="338"/>
                                          </p:stCondLst>
                                        </p:cTn>
                                        <p:tgtEl>
                                          <p:spTgt spid="71">
                                            <p:txEl>
                                              <p:pRg st="1" end="1"/>
                                            </p:txEl>
                                          </p:spTgt>
                                        </p:tgtEl>
                                      </p:cBhvr>
                                      <p:to x="100000" y="100000"/>
                                    </p:animScale>
                                    <p:animScale>
                                      <p:cBhvr>
                                        <p:cTn id="202" dur="13">
                                          <p:stCondLst>
                                            <p:cond delay="656"/>
                                          </p:stCondLst>
                                        </p:cTn>
                                        <p:tgtEl>
                                          <p:spTgt spid="71">
                                            <p:txEl>
                                              <p:pRg st="1" end="1"/>
                                            </p:txEl>
                                          </p:spTgt>
                                        </p:tgtEl>
                                      </p:cBhvr>
                                      <p:to x="100000" y="80000"/>
                                    </p:animScale>
                                    <p:animScale>
                                      <p:cBhvr>
                                        <p:cTn id="203" dur="83" decel="50000">
                                          <p:stCondLst>
                                            <p:cond delay="669"/>
                                          </p:stCondLst>
                                        </p:cTn>
                                        <p:tgtEl>
                                          <p:spTgt spid="71">
                                            <p:txEl>
                                              <p:pRg st="1" end="1"/>
                                            </p:txEl>
                                          </p:spTgt>
                                        </p:tgtEl>
                                      </p:cBhvr>
                                      <p:to x="100000" y="100000"/>
                                    </p:animScale>
                                    <p:animScale>
                                      <p:cBhvr>
                                        <p:cTn id="204" dur="13">
                                          <p:stCondLst>
                                            <p:cond delay="821"/>
                                          </p:stCondLst>
                                        </p:cTn>
                                        <p:tgtEl>
                                          <p:spTgt spid="71">
                                            <p:txEl>
                                              <p:pRg st="1" end="1"/>
                                            </p:txEl>
                                          </p:spTgt>
                                        </p:tgtEl>
                                      </p:cBhvr>
                                      <p:to x="100000" y="90000"/>
                                    </p:animScale>
                                    <p:animScale>
                                      <p:cBhvr>
                                        <p:cTn id="205" dur="83" decel="50000">
                                          <p:stCondLst>
                                            <p:cond delay="834"/>
                                          </p:stCondLst>
                                        </p:cTn>
                                        <p:tgtEl>
                                          <p:spTgt spid="71">
                                            <p:txEl>
                                              <p:pRg st="1" end="1"/>
                                            </p:txEl>
                                          </p:spTgt>
                                        </p:tgtEl>
                                      </p:cBhvr>
                                      <p:to x="100000" y="100000"/>
                                    </p:animScale>
                                    <p:animScale>
                                      <p:cBhvr>
                                        <p:cTn id="206" dur="13">
                                          <p:stCondLst>
                                            <p:cond delay="904"/>
                                          </p:stCondLst>
                                        </p:cTn>
                                        <p:tgtEl>
                                          <p:spTgt spid="71">
                                            <p:txEl>
                                              <p:pRg st="1" end="1"/>
                                            </p:txEl>
                                          </p:spTgt>
                                        </p:tgtEl>
                                      </p:cBhvr>
                                      <p:to x="100000" y="95000"/>
                                    </p:animScale>
                                    <p:animScale>
                                      <p:cBhvr>
                                        <p:cTn id="207" dur="83" decel="50000">
                                          <p:stCondLst>
                                            <p:cond delay="917"/>
                                          </p:stCondLst>
                                        </p:cTn>
                                        <p:tgtEl>
                                          <p:spTgt spid="71">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animBg="1"/>
      <p:bldP spid="66" grpId="0" animBg="1"/>
      <p:bldP spid="68" grpId="0" animBg="1"/>
      <p:bldP spid="7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49" name="Text Box 3"/>
          <p:cNvSpPr txBox="1">
            <a:spLocks noChangeArrowheads="1"/>
          </p:cNvSpPr>
          <p:nvPr/>
        </p:nvSpPr>
        <p:spPr bwMode="auto">
          <a:xfrm>
            <a:off x="1066800" y="1219200"/>
            <a:ext cx="838200"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4000" b="1" dirty="0">
                <a:solidFill>
                  <a:srgbClr val="FFC000"/>
                </a:solidFill>
                <a:latin typeface="Times New Roman" pitchFamily="18" charset="0"/>
              </a:rPr>
              <a:t>E</a:t>
            </a:r>
          </a:p>
        </p:txBody>
      </p:sp>
      <p:sp>
        <p:nvSpPr>
          <p:cNvPr id="50" name="Text Box 4"/>
          <p:cNvSpPr txBox="1">
            <a:spLocks noChangeArrowheads="1"/>
          </p:cNvSpPr>
          <p:nvPr/>
        </p:nvSpPr>
        <p:spPr bwMode="auto">
          <a:xfrm>
            <a:off x="990600" y="3733800"/>
            <a:ext cx="838200"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4000" b="1" dirty="0">
                <a:solidFill>
                  <a:srgbClr val="FFC000"/>
                </a:solidFill>
                <a:latin typeface="Times New Roman" pitchFamily="18" charset="0"/>
              </a:rPr>
              <a:t>G</a:t>
            </a:r>
          </a:p>
        </p:txBody>
      </p:sp>
      <p:sp>
        <p:nvSpPr>
          <p:cNvPr id="51" name="Text Box 5"/>
          <p:cNvSpPr txBox="1">
            <a:spLocks noChangeArrowheads="1"/>
          </p:cNvSpPr>
          <p:nvPr/>
        </p:nvSpPr>
        <p:spPr bwMode="auto">
          <a:xfrm>
            <a:off x="4953000" y="3657600"/>
            <a:ext cx="838200"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4000" b="1" dirty="0">
                <a:solidFill>
                  <a:srgbClr val="FFC000"/>
                </a:solidFill>
                <a:latin typeface="Times New Roman" pitchFamily="18" charset="0"/>
              </a:rPr>
              <a:t>H</a:t>
            </a:r>
          </a:p>
        </p:txBody>
      </p:sp>
      <p:sp>
        <p:nvSpPr>
          <p:cNvPr id="52" name="Text Box 6"/>
          <p:cNvSpPr txBox="1">
            <a:spLocks noChangeArrowheads="1"/>
          </p:cNvSpPr>
          <p:nvPr/>
        </p:nvSpPr>
        <p:spPr bwMode="auto">
          <a:xfrm>
            <a:off x="5426529" y="1142999"/>
            <a:ext cx="838200"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4000" b="1" dirty="0">
                <a:solidFill>
                  <a:srgbClr val="FFC000"/>
                </a:solidFill>
                <a:latin typeface="Times New Roman" pitchFamily="18" charset="0"/>
              </a:rPr>
              <a:t>F</a:t>
            </a:r>
          </a:p>
        </p:txBody>
      </p:sp>
      <p:sp>
        <p:nvSpPr>
          <p:cNvPr id="53" name="Oval 8"/>
          <p:cNvSpPr>
            <a:spLocks noChangeArrowheads="1"/>
          </p:cNvSpPr>
          <p:nvPr/>
        </p:nvSpPr>
        <p:spPr bwMode="auto">
          <a:xfrm>
            <a:off x="1295400" y="1524000"/>
            <a:ext cx="2895600" cy="182880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54" name="Text Box 9"/>
          <p:cNvSpPr txBox="1">
            <a:spLocks noChangeArrowheads="1"/>
          </p:cNvSpPr>
          <p:nvPr/>
        </p:nvSpPr>
        <p:spPr bwMode="auto">
          <a:xfrm>
            <a:off x="2133600" y="2057400"/>
            <a:ext cx="1447800" cy="1004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kalem</a:t>
            </a:r>
          </a:p>
          <a:p>
            <a:pPr fontAlgn="base">
              <a:spcBef>
                <a:spcPct val="50000"/>
              </a:spcBef>
              <a:spcAft>
                <a:spcPct val="0"/>
              </a:spcAft>
            </a:pPr>
            <a:endParaRPr lang="tr-TR" sz="2400" b="1">
              <a:solidFill>
                <a:srgbClr val="000000"/>
              </a:solidFill>
              <a:latin typeface="Times New Roman" pitchFamily="18" charset="0"/>
            </a:endParaRPr>
          </a:p>
        </p:txBody>
      </p:sp>
      <p:sp>
        <p:nvSpPr>
          <p:cNvPr id="55" name="Oval 11"/>
          <p:cNvSpPr>
            <a:spLocks noChangeArrowheads="1"/>
          </p:cNvSpPr>
          <p:nvPr/>
        </p:nvSpPr>
        <p:spPr bwMode="auto">
          <a:xfrm>
            <a:off x="5638800" y="1447800"/>
            <a:ext cx="2895600" cy="182880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56" name="Text Box 12"/>
          <p:cNvSpPr txBox="1">
            <a:spLocks noChangeArrowheads="1"/>
          </p:cNvSpPr>
          <p:nvPr/>
        </p:nvSpPr>
        <p:spPr bwMode="auto">
          <a:xfrm>
            <a:off x="6477000" y="1600200"/>
            <a:ext cx="1447800" cy="1552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tr-TR" sz="2400" b="1">
              <a:solidFill>
                <a:srgbClr val="000000"/>
              </a:solidFill>
              <a:latin typeface="Times New Roman" pitchFamily="18" charset="0"/>
            </a:endParaRPr>
          </a:p>
          <a:p>
            <a:pPr fontAlgn="base">
              <a:spcBef>
                <a:spcPct val="50000"/>
              </a:spcBef>
              <a:spcAft>
                <a:spcPct val="0"/>
              </a:spcAft>
              <a:buFontTx/>
              <a:buChar char="•"/>
            </a:pPr>
            <a:r>
              <a:rPr lang="tr-TR" sz="2400" b="1">
                <a:solidFill>
                  <a:srgbClr val="000000"/>
                </a:solidFill>
                <a:latin typeface="Times New Roman" pitchFamily="18" charset="0"/>
              </a:rPr>
              <a:t>silgi</a:t>
            </a:r>
          </a:p>
          <a:p>
            <a:pPr fontAlgn="base">
              <a:spcBef>
                <a:spcPct val="50000"/>
              </a:spcBef>
              <a:spcAft>
                <a:spcPct val="0"/>
              </a:spcAft>
            </a:pPr>
            <a:endParaRPr lang="tr-TR" sz="2400" b="1">
              <a:solidFill>
                <a:srgbClr val="000000"/>
              </a:solidFill>
              <a:latin typeface="Times New Roman" pitchFamily="18" charset="0"/>
            </a:endParaRPr>
          </a:p>
        </p:txBody>
      </p:sp>
      <p:sp>
        <p:nvSpPr>
          <p:cNvPr id="57" name="Oval 14"/>
          <p:cNvSpPr>
            <a:spLocks noChangeArrowheads="1"/>
          </p:cNvSpPr>
          <p:nvPr/>
        </p:nvSpPr>
        <p:spPr bwMode="auto">
          <a:xfrm>
            <a:off x="1524000" y="3886200"/>
            <a:ext cx="2895600" cy="182880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58" name="Text Box 15"/>
          <p:cNvSpPr txBox="1">
            <a:spLocks noChangeArrowheads="1"/>
          </p:cNvSpPr>
          <p:nvPr/>
        </p:nvSpPr>
        <p:spPr bwMode="auto">
          <a:xfrm>
            <a:off x="2362200" y="4038600"/>
            <a:ext cx="1447800" cy="1004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tr-TR" sz="2400" b="1">
              <a:solidFill>
                <a:srgbClr val="000000"/>
              </a:solidFill>
              <a:latin typeface="Times New Roman" pitchFamily="18" charset="0"/>
            </a:endParaRPr>
          </a:p>
          <a:p>
            <a:pPr fontAlgn="base">
              <a:spcBef>
                <a:spcPct val="50000"/>
              </a:spcBef>
              <a:spcAft>
                <a:spcPct val="0"/>
              </a:spcAft>
              <a:buFontTx/>
              <a:buChar char="•"/>
            </a:pPr>
            <a:r>
              <a:rPr lang="tr-TR" sz="2400" b="1">
                <a:solidFill>
                  <a:srgbClr val="000000"/>
                </a:solidFill>
                <a:latin typeface="Times New Roman" pitchFamily="18" charset="0"/>
              </a:rPr>
              <a:t>defter</a:t>
            </a:r>
          </a:p>
        </p:txBody>
      </p:sp>
      <p:sp>
        <p:nvSpPr>
          <p:cNvPr id="59" name="Oval 17"/>
          <p:cNvSpPr>
            <a:spLocks noChangeArrowheads="1"/>
          </p:cNvSpPr>
          <p:nvPr/>
        </p:nvSpPr>
        <p:spPr bwMode="auto">
          <a:xfrm>
            <a:off x="5410200" y="3810000"/>
            <a:ext cx="2895600" cy="182880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60" name="Text Box 18"/>
          <p:cNvSpPr txBox="1">
            <a:spLocks noChangeArrowheads="1"/>
          </p:cNvSpPr>
          <p:nvPr/>
        </p:nvSpPr>
        <p:spPr bwMode="auto">
          <a:xfrm>
            <a:off x="6248400" y="3962400"/>
            <a:ext cx="1447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tr-TR" sz="2400" b="1">
              <a:solidFill>
                <a:srgbClr val="000000"/>
              </a:solidFill>
              <a:latin typeface="Times New Roman" pitchFamily="18" charset="0"/>
            </a:endParaRPr>
          </a:p>
        </p:txBody>
      </p:sp>
      <p:sp>
        <p:nvSpPr>
          <p:cNvPr id="61" name="AutoShape 22">
            <a:hlinkClick r:id="rId2" action="ppaction://hlinksldjump" highlightClick="1"/>
          </p:cNvPr>
          <p:cNvSpPr>
            <a:spLocks noChangeArrowheads="1"/>
          </p:cNvSpPr>
          <p:nvPr/>
        </p:nvSpPr>
        <p:spPr bwMode="auto">
          <a:xfrm>
            <a:off x="8712200" y="6308725"/>
            <a:ext cx="360363" cy="360363"/>
          </a:xfrm>
          <a:prstGeom prst="actionButtonForwardNext">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CC0000"/>
              </a:solidFill>
              <a:latin typeface="Times New Roman" pitchFamily="18" charset="0"/>
            </a:endParaRPr>
          </a:p>
        </p:txBody>
      </p:sp>
      <p:sp>
        <p:nvSpPr>
          <p:cNvPr id="62" name="AutoShape 23">
            <a:hlinkClick r:id="rId3" action="ppaction://hlinksldjump" highlightClick="1"/>
          </p:cNvPr>
          <p:cNvSpPr>
            <a:spLocks noChangeArrowheads="1"/>
          </p:cNvSpPr>
          <p:nvPr/>
        </p:nvSpPr>
        <p:spPr bwMode="auto">
          <a:xfrm>
            <a:off x="8243888" y="6308725"/>
            <a:ext cx="360362" cy="360363"/>
          </a:xfrm>
          <a:prstGeom prst="actionButtonBackPrevious">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pic>
        <p:nvPicPr>
          <p:cNvPr id="63" name="Picture 24" descr="tommy"/>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88350" y="5734050"/>
            <a:ext cx="552450" cy="3905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16384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1000" fill="hold"/>
                                        <p:tgtEl>
                                          <p:spTgt spid="63"/>
                                        </p:tgtEl>
                                        <p:attrNameLst>
                                          <p:attrName>ppt_w</p:attrName>
                                        </p:attrNameLst>
                                      </p:cBhvr>
                                      <p:tavLst>
                                        <p:tav tm="0">
                                          <p:val>
                                            <p:fltVal val="0"/>
                                          </p:val>
                                        </p:tav>
                                        <p:tav tm="100000">
                                          <p:val>
                                            <p:strVal val="#ppt_w"/>
                                          </p:val>
                                        </p:tav>
                                      </p:tavLst>
                                    </p:anim>
                                    <p:anim calcmode="lin" valueType="num">
                                      <p:cBhvr>
                                        <p:cTn id="8" dur="1000" fill="hold"/>
                                        <p:tgtEl>
                                          <p:spTgt spid="63"/>
                                        </p:tgtEl>
                                        <p:attrNameLst>
                                          <p:attrName>ppt_h</p:attrName>
                                        </p:attrNameLst>
                                      </p:cBhvr>
                                      <p:tavLst>
                                        <p:tav tm="0">
                                          <p:val>
                                            <p:fltVal val="0"/>
                                          </p:val>
                                        </p:tav>
                                        <p:tav tm="100000">
                                          <p:val>
                                            <p:strVal val="#ppt_h"/>
                                          </p:val>
                                        </p:tav>
                                      </p:tavLst>
                                    </p:anim>
                                    <p:anim calcmode="lin" valueType="num">
                                      <p:cBhvr>
                                        <p:cTn id="9" dur="1000" fill="hold"/>
                                        <p:tgtEl>
                                          <p:spTgt spid="63"/>
                                        </p:tgtEl>
                                        <p:attrNameLst>
                                          <p:attrName>style.rotation</p:attrName>
                                        </p:attrNameLst>
                                      </p:cBhvr>
                                      <p:tavLst>
                                        <p:tav tm="0">
                                          <p:val>
                                            <p:fltVal val="360"/>
                                          </p:val>
                                        </p:tav>
                                        <p:tav tm="100000">
                                          <p:val>
                                            <p:fltVal val="0"/>
                                          </p:val>
                                        </p:tav>
                                      </p:tavLst>
                                    </p:anim>
                                    <p:animEffect transition="in" filter="fade">
                                      <p:cBhvr>
                                        <p:cTn id="10" dur="1000"/>
                                        <p:tgtEl>
                                          <p:spTgt spid="63"/>
                                        </p:tgtEl>
                                      </p:cBhvr>
                                    </p:animEffect>
                                  </p:childTnLst>
                                </p:cTn>
                              </p:par>
                              <p:par>
                                <p:cTn id="11" presetID="29"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1000" fill="hold"/>
                                        <p:tgtEl>
                                          <p:spTgt spid="49"/>
                                        </p:tgtEl>
                                        <p:attrNameLst>
                                          <p:attrName>ppt_x</p:attrName>
                                        </p:attrNameLst>
                                      </p:cBhvr>
                                      <p:tavLst>
                                        <p:tav tm="0">
                                          <p:val>
                                            <p:strVal val="#ppt_x-.2"/>
                                          </p:val>
                                        </p:tav>
                                        <p:tav tm="100000">
                                          <p:val>
                                            <p:strVal val="#ppt_x"/>
                                          </p:val>
                                        </p:tav>
                                      </p:tavLst>
                                    </p:anim>
                                    <p:anim calcmode="lin" valueType="num">
                                      <p:cBhvr>
                                        <p:cTn id="14"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9"/>
                                        </p:tgtEl>
                                      </p:cBhvr>
                                    </p:animEffect>
                                  </p:childTnLst>
                                </p:cTn>
                              </p:par>
                              <p:par>
                                <p:cTn id="16" presetID="29" presetClass="entr" presetSubtype="0"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p:cTn id="18" dur="1000" fill="hold"/>
                                        <p:tgtEl>
                                          <p:spTgt spid="53"/>
                                        </p:tgtEl>
                                        <p:attrNameLst>
                                          <p:attrName>ppt_x</p:attrName>
                                        </p:attrNameLst>
                                      </p:cBhvr>
                                      <p:tavLst>
                                        <p:tav tm="0">
                                          <p:val>
                                            <p:strVal val="#ppt_x-.2"/>
                                          </p:val>
                                        </p:tav>
                                        <p:tav tm="100000">
                                          <p:val>
                                            <p:strVal val="#ppt_x"/>
                                          </p:val>
                                        </p:tav>
                                      </p:tavLst>
                                    </p:anim>
                                    <p:anim calcmode="lin" valueType="num">
                                      <p:cBhvr>
                                        <p:cTn id="19" dur="1000" fill="hold"/>
                                        <p:tgtEl>
                                          <p:spTgt spid="5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53"/>
                                        </p:tgtEl>
                                      </p:cBhvr>
                                    </p:animEffect>
                                  </p:childTnLst>
                                </p:cTn>
                              </p:par>
                            </p:childTnLst>
                          </p:cTn>
                        </p:par>
                        <p:par>
                          <p:cTn id="21" fill="hold">
                            <p:stCondLst>
                              <p:cond delay="1000"/>
                            </p:stCondLst>
                            <p:childTnLst>
                              <p:par>
                                <p:cTn id="22" presetID="26" presetClass="entr" presetSubtype="0" fill="hold" grpId="0" nodeType="after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wipe(down)">
                                      <p:cBhvr>
                                        <p:cTn id="24" dur="290">
                                          <p:stCondLst>
                                            <p:cond delay="0"/>
                                          </p:stCondLst>
                                        </p:cTn>
                                        <p:tgtEl>
                                          <p:spTgt spid="54"/>
                                        </p:tgtEl>
                                      </p:cBhvr>
                                    </p:animEffect>
                                    <p:anim calcmode="lin" valueType="num">
                                      <p:cBhvr>
                                        <p:cTn id="25" dur="911"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26" dur="332"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27" dur="332" tmFilter="0, 0; 0.125,0.2665; 0.25,0.4; 0.375,0.465; 0.5,0.5;  0.625,0.535; 0.75,0.6; 0.875,0.7335; 1,1">
                                          <p:stCondLst>
                                            <p:cond delay="332"/>
                                          </p:stCondLst>
                                        </p:cTn>
                                        <p:tgtEl>
                                          <p:spTgt spid="54"/>
                                        </p:tgtEl>
                                        <p:attrNameLst>
                                          <p:attrName>ppt_y</p:attrName>
                                        </p:attrNameLst>
                                      </p:cBhvr>
                                      <p:tavLst>
                                        <p:tav tm="0" fmla="#ppt_y-sin(pi*$)/9">
                                          <p:val>
                                            <p:fltVal val="0"/>
                                          </p:val>
                                        </p:tav>
                                        <p:tav tm="100000">
                                          <p:val>
                                            <p:fltVal val="1"/>
                                          </p:val>
                                        </p:tav>
                                      </p:tavLst>
                                    </p:anim>
                                    <p:anim calcmode="lin" valueType="num">
                                      <p:cBhvr>
                                        <p:cTn id="28" dur="166" tmFilter="0, 0; 0.125,0.2665; 0.25,0.4; 0.375,0.465; 0.5,0.5;  0.625,0.535; 0.75,0.6; 0.875,0.7335; 1,1">
                                          <p:stCondLst>
                                            <p:cond delay="662"/>
                                          </p:stCondLst>
                                        </p:cTn>
                                        <p:tgtEl>
                                          <p:spTgt spid="54"/>
                                        </p:tgtEl>
                                        <p:attrNameLst>
                                          <p:attrName>ppt_y</p:attrName>
                                        </p:attrNameLst>
                                      </p:cBhvr>
                                      <p:tavLst>
                                        <p:tav tm="0" fmla="#ppt_y-sin(pi*$)/27">
                                          <p:val>
                                            <p:fltVal val="0"/>
                                          </p:val>
                                        </p:tav>
                                        <p:tav tm="100000">
                                          <p:val>
                                            <p:fltVal val="1"/>
                                          </p:val>
                                        </p:tav>
                                      </p:tavLst>
                                    </p:anim>
                                    <p:anim calcmode="lin" valueType="num">
                                      <p:cBhvr>
                                        <p:cTn id="29" dur="82" tmFilter="0, 0; 0.125,0.2665; 0.25,0.4; 0.375,0.465; 0.5,0.5;  0.625,0.535; 0.75,0.6; 0.875,0.7335; 1,1">
                                          <p:stCondLst>
                                            <p:cond delay="828"/>
                                          </p:stCondLst>
                                        </p:cTn>
                                        <p:tgtEl>
                                          <p:spTgt spid="54"/>
                                        </p:tgtEl>
                                        <p:attrNameLst>
                                          <p:attrName>ppt_y</p:attrName>
                                        </p:attrNameLst>
                                      </p:cBhvr>
                                      <p:tavLst>
                                        <p:tav tm="0" fmla="#ppt_y-sin(pi*$)/81">
                                          <p:val>
                                            <p:fltVal val="0"/>
                                          </p:val>
                                        </p:tav>
                                        <p:tav tm="100000">
                                          <p:val>
                                            <p:fltVal val="1"/>
                                          </p:val>
                                        </p:tav>
                                      </p:tavLst>
                                    </p:anim>
                                    <p:animScale>
                                      <p:cBhvr>
                                        <p:cTn id="30" dur="13">
                                          <p:stCondLst>
                                            <p:cond delay="325"/>
                                          </p:stCondLst>
                                        </p:cTn>
                                        <p:tgtEl>
                                          <p:spTgt spid="54"/>
                                        </p:tgtEl>
                                      </p:cBhvr>
                                      <p:to x="100000" y="60000"/>
                                    </p:animScale>
                                    <p:animScale>
                                      <p:cBhvr>
                                        <p:cTn id="31" dur="83" decel="50000">
                                          <p:stCondLst>
                                            <p:cond delay="338"/>
                                          </p:stCondLst>
                                        </p:cTn>
                                        <p:tgtEl>
                                          <p:spTgt spid="54"/>
                                        </p:tgtEl>
                                      </p:cBhvr>
                                      <p:to x="100000" y="100000"/>
                                    </p:animScale>
                                    <p:animScale>
                                      <p:cBhvr>
                                        <p:cTn id="32" dur="13">
                                          <p:stCondLst>
                                            <p:cond delay="656"/>
                                          </p:stCondLst>
                                        </p:cTn>
                                        <p:tgtEl>
                                          <p:spTgt spid="54"/>
                                        </p:tgtEl>
                                      </p:cBhvr>
                                      <p:to x="100000" y="80000"/>
                                    </p:animScale>
                                    <p:animScale>
                                      <p:cBhvr>
                                        <p:cTn id="33" dur="83" decel="50000">
                                          <p:stCondLst>
                                            <p:cond delay="669"/>
                                          </p:stCondLst>
                                        </p:cTn>
                                        <p:tgtEl>
                                          <p:spTgt spid="54"/>
                                        </p:tgtEl>
                                      </p:cBhvr>
                                      <p:to x="100000" y="100000"/>
                                    </p:animScale>
                                    <p:animScale>
                                      <p:cBhvr>
                                        <p:cTn id="34" dur="13">
                                          <p:stCondLst>
                                            <p:cond delay="821"/>
                                          </p:stCondLst>
                                        </p:cTn>
                                        <p:tgtEl>
                                          <p:spTgt spid="54"/>
                                        </p:tgtEl>
                                      </p:cBhvr>
                                      <p:to x="100000" y="90000"/>
                                    </p:animScale>
                                    <p:animScale>
                                      <p:cBhvr>
                                        <p:cTn id="35" dur="83" decel="50000">
                                          <p:stCondLst>
                                            <p:cond delay="834"/>
                                          </p:stCondLst>
                                        </p:cTn>
                                        <p:tgtEl>
                                          <p:spTgt spid="54"/>
                                        </p:tgtEl>
                                      </p:cBhvr>
                                      <p:to x="100000" y="100000"/>
                                    </p:animScale>
                                    <p:animScale>
                                      <p:cBhvr>
                                        <p:cTn id="36" dur="13">
                                          <p:stCondLst>
                                            <p:cond delay="904"/>
                                          </p:stCondLst>
                                        </p:cTn>
                                        <p:tgtEl>
                                          <p:spTgt spid="54"/>
                                        </p:tgtEl>
                                      </p:cBhvr>
                                      <p:to x="100000" y="95000"/>
                                    </p:animScale>
                                    <p:animScale>
                                      <p:cBhvr>
                                        <p:cTn id="37" dur="83" decel="50000">
                                          <p:stCondLst>
                                            <p:cond delay="917"/>
                                          </p:stCondLst>
                                        </p:cTn>
                                        <p:tgtEl>
                                          <p:spTgt spid="54"/>
                                        </p:tgtEl>
                                      </p:cBhvr>
                                      <p:to x="100000" y="100000"/>
                                    </p:animScale>
                                  </p:childTnLst>
                                </p:cTn>
                              </p:par>
                            </p:childTnLst>
                          </p:cTn>
                        </p:par>
                        <p:par>
                          <p:cTn id="38" fill="hold">
                            <p:stCondLst>
                              <p:cond delay="2000"/>
                            </p:stCondLst>
                            <p:childTnLst>
                              <p:par>
                                <p:cTn id="39" presetID="29" presetClass="entr" presetSubtype="0"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1000" fill="hold"/>
                                        <p:tgtEl>
                                          <p:spTgt spid="52"/>
                                        </p:tgtEl>
                                        <p:attrNameLst>
                                          <p:attrName>ppt_x</p:attrName>
                                        </p:attrNameLst>
                                      </p:cBhvr>
                                      <p:tavLst>
                                        <p:tav tm="0">
                                          <p:val>
                                            <p:strVal val="#ppt_x-.2"/>
                                          </p:val>
                                        </p:tav>
                                        <p:tav tm="100000">
                                          <p:val>
                                            <p:strVal val="#ppt_x"/>
                                          </p:val>
                                        </p:tav>
                                      </p:tavLst>
                                    </p:anim>
                                    <p:anim calcmode="lin" valueType="num">
                                      <p:cBhvr>
                                        <p:cTn id="42"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43" dur="1000"/>
                                        <p:tgtEl>
                                          <p:spTgt spid="52"/>
                                        </p:tgtEl>
                                      </p:cBhvr>
                                    </p:animEffect>
                                  </p:childTnLst>
                                </p:cTn>
                              </p:par>
                              <p:par>
                                <p:cTn id="44" presetID="29" presetClass="entr" presetSubtype="0" fill="hold" grpId="0" nodeType="withEffect">
                                  <p:stCondLst>
                                    <p:cond delay="0"/>
                                  </p:stCondLst>
                                  <p:childTnLst>
                                    <p:set>
                                      <p:cBhvr>
                                        <p:cTn id="45" dur="1" fill="hold">
                                          <p:stCondLst>
                                            <p:cond delay="0"/>
                                          </p:stCondLst>
                                        </p:cTn>
                                        <p:tgtEl>
                                          <p:spTgt spid="55"/>
                                        </p:tgtEl>
                                        <p:attrNameLst>
                                          <p:attrName>style.visibility</p:attrName>
                                        </p:attrNameLst>
                                      </p:cBhvr>
                                      <p:to>
                                        <p:strVal val="visible"/>
                                      </p:to>
                                    </p:set>
                                    <p:anim calcmode="lin" valueType="num">
                                      <p:cBhvr>
                                        <p:cTn id="46" dur="1000" fill="hold"/>
                                        <p:tgtEl>
                                          <p:spTgt spid="55"/>
                                        </p:tgtEl>
                                        <p:attrNameLst>
                                          <p:attrName>ppt_x</p:attrName>
                                        </p:attrNameLst>
                                      </p:cBhvr>
                                      <p:tavLst>
                                        <p:tav tm="0">
                                          <p:val>
                                            <p:strVal val="#ppt_x-.2"/>
                                          </p:val>
                                        </p:tav>
                                        <p:tav tm="100000">
                                          <p:val>
                                            <p:strVal val="#ppt_x"/>
                                          </p:val>
                                        </p:tav>
                                      </p:tavLst>
                                    </p:anim>
                                    <p:anim calcmode="lin" valueType="num">
                                      <p:cBhvr>
                                        <p:cTn id="47" dur="1000" fill="hold"/>
                                        <p:tgtEl>
                                          <p:spTgt spid="55"/>
                                        </p:tgtEl>
                                        <p:attrNameLst>
                                          <p:attrName>ppt_y</p:attrName>
                                        </p:attrNameLst>
                                      </p:cBhvr>
                                      <p:tavLst>
                                        <p:tav tm="0">
                                          <p:val>
                                            <p:strVal val="#ppt_y"/>
                                          </p:val>
                                        </p:tav>
                                        <p:tav tm="100000">
                                          <p:val>
                                            <p:strVal val="#ppt_y"/>
                                          </p:val>
                                        </p:tav>
                                      </p:tavLst>
                                    </p:anim>
                                    <p:animEffect transition="in" filter="wipe(right)" prLst="gradientSize: 0.1">
                                      <p:cBhvr>
                                        <p:cTn id="48" dur="1000"/>
                                        <p:tgtEl>
                                          <p:spTgt spid="55"/>
                                        </p:tgtEl>
                                      </p:cBhvr>
                                    </p:animEffect>
                                  </p:childTnLst>
                                </p:cTn>
                              </p:par>
                            </p:childTnLst>
                          </p:cTn>
                        </p:par>
                        <p:par>
                          <p:cTn id="49" fill="hold">
                            <p:stCondLst>
                              <p:cond delay="3000"/>
                            </p:stCondLst>
                            <p:childTnLst>
                              <p:par>
                                <p:cTn id="50" presetID="26" presetClass="entr" presetSubtype="0" fill="hold" grpId="0" nodeType="after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wipe(down)">
                                      <p:cBhvr>
                                        <p:cTn id="52" dur="290">
                                          <p:stCondLst>
                                            <p:cond delay="0"/>
                                          </p:stCondLst>
                                        </p:cTn>
                                        <p:tgtEl>
                                          <p:spTgt spid="56"/>
                                        </p:tgtEl>
                                      </p:cBhvr>
                                    </p:animEffect>
                                    <p:anim calcmode="lin" valueType="num">
                                      <p:cBhvr>
                                        <p:cTn id="53" dur="911" tmFilter="0,0; 0.14,0.36; 0.43,0.73; 0.71,0.91; 1.0,1.0">
                                          <p:stCondLst>
                                            <p:cond delay="0"/>
                                          </p:stCondLst>
                                        </p:cTn>
                                        <p:tgtEl>
                                          <p:spTgt spid="56"/>
                                        </p:tgtEl>
                                        <p:attrNameLst>
                                          <p:attrName>ppt_x</p:attrName>
                                        </p:attrNameLst>
                                      </p:cBhvr>
                                      <p:tavLst>
                                        <p:tav tm="0">
                                          <p:val>
                                            <p:strVal val="#ppt_x-0.25"/>
                                          </p:val>
                                        </p:tav>
                                        <p:tav tm="100000">
                                          <p:val>
                                            <p:strVal val="#ppt_x"/>
                                          </p:val>
                                        </p:tav>
                                      </p:tavLst>
                                    </p:anim>
                                    <p:anim calcmode="lin" valueType="num">
                                      <p:cBhvr>
                                        <p:cTn id="54" dur="332" tmFilter="0.0,0.0; 0.25,0.07; 0.50,0.2; 0.75,0.467; 1.0,1.0">
                                          <p:stCondLst>
                                            <p:cond delay="0"/>
                                          </p:stCondLst>
                                        </p:cTn>
                                        <p:tgtEl>
                                          <p:spTgt spid="56"/>
                                        </p:tgtEl>
                                        <p:attrNameLst>
                                          <p:attrName>ppt_y</p:attrName>
                                        </p:attrNameLst>
                                      </p:cBhvr>
                                      <p:tavLst>
                                        <p:tav tm="0" fmla="#ppt_y-sin(pi*$)/3">
                                          <p:val>
                                            <p:fltVal val="0.5"/>
                                          </p:val>
                                        </p:tav>
                                        <p:tav tm="100000">
                                          <p:val>
                                            <p:fltVal val="1"/>
                                          </p:val>
                                        </p:tav>
                                      </p:tavLst>
                                    </p:anim>
                                    <p:anim calcmode="lin" valueType="num">
                                      <p:cBhvr>
                                        <p:cTn id="55" dur="332" tmFilter="0, 0; 0.125,0.2665; 0.25,0.4; 0.375,0.465; 0.5,0.5;  0.625,0.535; 0.75,0.6; 0.875,0.7335; 1,1">
                                          <p:stCondLst>
                                            <p:cond delay="332"/>
                                          </p:stCondLst>
                                        </p:cTn>
                                        <p:tgtEl>
                                          <p:spTgt spid="56"/>
                                        </p:tgtEl>
                                        <p:attrNameLst>
                                          <p:attrName>ppt_y</p:attrName>
                                        </p:attrNameLst>
                                      </p:cBhvr>
                                      <p:tavLst>
                                        <p:tav tm="0" fmla="#ppt_y-sin(pi*$)/9">
                                          <p:val>
                                            <p:fltVal val="0"/>
                                          </p:val>
                                        </p:tav>
                                        <p:tav tm="100000">
                                          <p:val>
                                            <p:fltVal val="1"/>
                                          </p:val>
                                        </p:tav>
                                      </p:tavLst>
                                    </p:anim>
                                    <p:anim calcmode="lin" valueType="num">
                                      <p:cBhvr>
                                        <p:cTn id="56" dur="166" tmFilter="0, 0; 0.125,0.2665; 0.25,0.4; 0.375,0.465; 0.5,0.5;  0.625,0.535; 0.75,0.6; 0.875,0.7335; 1,1">
                                          <p:stCondLst>
                                            <p:cond delay="662"/>
                                          </p:stCondLst>
                                        </p:cTn>
                                        <p:tgtEl>
                                          <p:spTgt spid="56"/>
                                        </p:tgtEl>
                                        <p:attrNameLst>
                                          <p:attrName>ppt_y</p:attrName>
                                        </p:attrNameLst>
                                      </p:cBhvr>
                                      <p:tavLst>
                                        <p:tav tm="0" fmla="#ppt_y-sin(pi*$)/27">
                                          <p:val>
                                            <p:fltVal val="0"/>
                                          </p:val>
                                        </p:tav>
                                        <p:tav tm="100000">
                                          <p:val>
                                            <p:fltVal val="1"/>
                                          </p:val>
                                        </p:tav>
                                      </p:tavLst>
                                    </p:anim>
                                    <p:anim calcmode="lin" valueType="num">
                                      <p:cBhvr>
                                        <p:cTn id="57" dur="82" tmFilter="0, 0; 0.125,0.2665; 0.25,0.4; 0.375,0.465; 0.5,0.5;  0.625,0.535; 0.75,0.6; 0.875,0.7335; 1,1">
                                          <p:stCondLst>
                                            <p:cond delay="828"/>
                                          </p:stCondLst>
                                        </p:cTn>
                                        <p:tgtEl>
                                          <p:spTgt spid="56"/>
                                        </p:tgtEl>
                                        <p:attrNameLst>
                                          <p:attrName>ppt_y</p:attrName>
                                        </p:attrNameLst>
                                      </p:cBhvr>
                                      <p:tavLst>
                                        <p:tav tm="0" fmla="#ppt_y-sin(pi*$)/81">
                                          <p:val>
                                            <p:fltVal val="0"/>
                                          </p:val>
                                        </p:tav>
                                        <p:tav tm="100000">
                                          <p:val>
                                            <p:fltVal val="1"/>
                                          </p:val>
                                        </p:tav>
                                      </p:tavLst>
                                    </p:anim>
                                    <p:animScale>
                                      <p:cBhvr>
                                        <p:cTn id="58" dur="13">
                                          <p:stCondLst>
                                            <p:cond delay="325"/>
                                          </p:stCondLst>
                                        </p:cTn>
                                        <p:tgtEl>
                                          <p:spTgt spid="56"/>
                                        </p:tgtEl>
                                      </p:cBhvr>
                                      <p:to x="100000" y="60000"/>
                                    </p:animScale>
                                    <p:animScale>
                                      <p:cBhvr>
                                        <p:cTn id="59" dur="83" decel="50000">
                                          <p:stCondLst>
                                            <p:cond delay="338"/>
                                          </p:stCondLst>
                                        </p:cTn>
                                        <p:tgtEl>
                                          <p:spTgt spid="56"/>
                                        </p:tgtEl>
                                      </p:cBhvr>
                                      <p:to x="100000" y="100000"/>
                                    </p:animScale>
                                    <p:animScale>
                                      <p:cBhvr>
                                        <p:cTn id="60" dur="13">
                                          <p:stCondLst>
                                            <p:cond delay="656"/>
                                          </p:stCondLst>
                                        </p:cTn>
                                        <p:tgtEl>
                                          <p:spTgt spid="56"/>
                                        </p:tgtEl>
                                      </p:cBhvr>
                                      <p:to x="100000" y="80000"/>
                                    </p:animScale>
                                    <p:animScale>
                                      <p:cBhvr>
                                        <p:cTn id="61" dur="83" decel="50000">
                                          <p:stCondLst>
                                            <p:cond delay="669"/>
                                          </p:stCondLst>
                                        </p:cTn>
                                        <p:tgtEl>
                                          <p:spTgt spid="56"/>
                                        </p:tgtEl>
                                      </p:cBhvr>
                                      <p:to x="100000" y="100000"/>
                                    </p:animScale>
                                    <p:animScale>
                                      <p:cBhvr>
                                        <p:cTn id="62" dur="13">
                                          <p:stCondLst>
                                            <p:cond delay="821"/>
                                          </p:stCondLst>
                                        </p:cTn>
                                        <p:tgtEl>
                                          <p:spTgt spid="56"/>
                                        </p:tgtEl>
                                      </p:cBhvr>
                                      <p:to x="100000" y="90000"/>
                                    </p:animScale>
                                    <p:animScale>
                                      <p:cBhvr>
                                        <p:cTn id="63" dur="83" decel="50000">
                                          <p:stCondLst>
                                            <p:cond delay="834"/>
                                          </p:stCondLst>
                                        </p:cTn>
                                        <p:tgtEl>
                                          <p:spTgt spid="56"/>
                                        </p:tgtEl>
                                      </p:cBhvr>
                                      <p:to x="100000" y="100000"/>
                                    </p:animScale>
                                    <p:animScale>
                                      <p:cBhvr>
                                        <p:cTn id="64" dur="13">
                                          <p:stCondLst>
                                            <p:cond delay="904"/>
                                          </p:stCondLst>
                                        </p:cTn>
                                        <p:tgtEl>
                                          <p:spTgt spid="56"/>
                                        </p:tgtEl>
                                      </p:cBhvr>
                                      <p:to x="100000" y="95000"/>
                                    </p:animScale>
                                    <p:animScale>
                                      <p:cBhvr>
                                        <p:cTn id="65" dur="83" decel="50000">
                                          <p:stCondLst>
                                            <p:cond delay="917"/>
                                          </p:stCondLst>
                                        </p:cTn>
                                        <p:tgtEl>
                                          <p:spTgt spid="56"/>
                                        </p:tgtEl>
                                      </p:cBhvr>
                                      <p:to x="100000" y="100000"/>
                                    </p:animScale>
                                  </p:childTnLst>
                                </p:cTn>
                              </p:par>
                            </p:childTnLst>
                          </p:cTn>
                        </p:par>
                        <p:par>
                          <p:cTn id="66" fill="hold">
                            <p:stCondLst>
                              <p:cond delay="4000"/>
                            </p:stCondLst>
                            <p:childTnLst>
                              <p:par>
                                <p:cTn id="67" presetID="29" presetClass="entr" presetSubtype="0" fill="hold" grpId="0" nodeType="afterEffect">
                                  <p:stCondLst>
                                    <p:cond delay="0"/>
                                  </p:stCondLst>
                                  <p:childTnLst>
                                    <p:set>
                                      <p:cBhvr>
                                        <p:cTn id="68" dur="1" fill="hold">
                                          <p:stCondLst>
                                            <p:cond delay="0"/>
                                          </p:stCondLst>
                                        </p:cTn>
                                        <p:tgtEl>
                                          <p:spTgt spid="50"/>
                                        </p:tgtEl>
                                        <p:attrNameLst>
                                          <p:attrName>style.visibility</p:attrName>
                                        </p:attrNameLst>
                                      </p:cBhvr>
                                      <p:to>
                                        <p:strVal val="visible"/>
                                      </p:to>
                                    </p:set>
                                    <p:anim calcmode="lin" valueType="num">
                                      <p:cBhvr>
                                        <p:cTn id="69" dur="1000" fill="hold"/>
                                        <p:tgtEl>
                                          <p:spTgt spid="50"/>
                                        </p:tgtEl>
                                        <p:attrNameLst>
                                          <p:attrName>ppt_x</p:attrName>
                                        </p:attrNameLst>
                                      </p:cBhvr>
                                      <p:tavLst>
                                        <p:tav tm="0">
                                          <p:val>
                                            <p:strVal val="#ppt_x-.2"/>
                                          </p:val>
                                        </p:tav>
                                        <p:tav tm="100000">
                                          <p:val>
                                            <p:strVal val="#ppt_x"/>
                                          </p:val>
                                        </p:tav>
                                      </p:tavLst>
                                    </p:anim>
                                    <p:anim calcmode="lin" valueType="num">
                                      <p:cBhvr>
                                        <p:cTn id="70" dur="10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71" dur="1000"/>
                                        <p:tgtEl>
                                          <p:spTgt spid="50"/>
                                        </p:tgtEl>
                                      </p:cBhvr>
                                    </p:animEffect>
                                  </p:childTnLst>
                                </p:cTn>
                              </p:par>
                              <p:par>
                                <p:cTn id="72" presetID="29" presetClass="entr" presetSubtype="0" fill="hold" grpId="0" nodeType="withEffect">
                                  <p:stCondLst>
                                    <p:cond delay="0"/>
                                  </p:stCondLst>
                                  <p:childTnLst>
                                    <p:set>
                                      <p:cBhvr>
                                        <p:cTn id="73" dur="1" fill="hold">
                                          <p:stCondLst>
                                            <p:cond delay="0"/>
                                          </p:stCondLst>
                                        </p:cTn>
                                        <p:tgtEl>
                                          <p:spTgt spid="57"/>
                                        </p:tgtEl>
                                        <p:attrNameLst>
                                          <p:attrName>style.visibility</p:attrName>
                                        </p:attrNameLst>
                                      </p:cBhvr>
                                      <p:to>
                                        <p:strVal val="visible"/>
                                      </p:to>
                                    </p:set>
                                    <p:anim calcmode="lin" valueType="num">
                                      <p:cBhvr>
                                        <p:cTn id="74" dur="1000" fill="hold"/>
                                        <p:tgtEl>
                                          <p:spTgt spid="57"/>
                                        </p:tgtEl>
                                        <p:attrNameLst>
                                          <p:attrName>ppt_x</p:attrName>
                                        </p:attrNameLst>
                                      </p:cBhvr>
                                      <p:tavLst>
                                        <p:tav tm="0">
                                          <p:val>
                                            <p:strVal val="#ppt_x-.2"/>
                                          </p:val>
                                        </p:tav>
                                        <p:tav tm="100000">
                                          <p:val>
                                            <p:strVal val="#ppt_x"/>
                                          </p:val>
                                        </p:tav>
                                      </p:tavLst>
                                    </p:anim>
                                    <p:anim calcmode="lin" valueType="num">
                                      <p:cBhvr>
                                        <p:cTn id="75" dur="1000" fill="hold"/>
                                        <p:tgtEl>
                                          <p:spTgt spid="57"/>
                                        </p:tgtEl>
                                        <p:attrNameLst>
                                          <p:attrName>ppt_y</p:attrName>
                                        </p:attrNameLst>
                                      </p:cBhvr>
                                      <p:tavLst>
                                        <p:tav tm="0">
                                          <p:val>
                                            <p:strVal val="#ppt_y"/>
                                          </p:val>
                                        </p:tav>
                                        <p:tav tm="100000">
                                          <p:val>
                                            <p:strVal val="#ppt_y"/>
                                          </p:val>
                                        </p:tav>
                                      </p:tavLst>
                                    </p:anim>
                                    <p:animEffect transition="in" filter="wipe(right)" prLst="gradientSize: 0.1">
                                      <p:cBhvr>
                                        <p:cTn id="76" dur="1000"/>
                                        <p:tgtEl>
                                          <p:spTgt spid="57"/>
                                        </p:tgtEl>
                                      </p:cBhvr>
                                    </p:animEffect>
                                  </p:childTnLst>
                                </p:cTn>
                              </p:par>
                            </p:childTnLst>
                          </p:cTn>
                        </p:par>
                        <p:par>
                          <p:cTn id="77" fill="hold">
                            <p:stCondLst>
                              <p:cond delay="5000"/>
                            </p:stCondLst>
                            <p:childTnLst>
                              <p:par>
                                <p:cTn id="78" presetID="26" presetClass="entr" presetSubtype="0" fill="hold" grpId="0" nodeType="after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wipe(down)">
                                      <p:cBhvr>
                                        <p:cTn id="80" dur="290">
                                          <p:stCondLst>
                                            <p:cond delay="0"/>
                                          </p:stCondLst>
                                        </p:cTn>
                                        <p:tgtEl>
                                          <p:spTgt spid="58"/>
                                        </p:tgtEl>
                                      </p:cBhvr>
                                    </p:animEffect>
                                    <p:anim calcmode="lin" valueType="num">
                                      <p:cBhvr>
                                        <p:cTn id="81" dur="911"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82" dur="332"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83" dur="332" tmFilter="0, 0; 0.125,0.2665; 0.25,0.4; 0.375,0.465; 0.5,0.5;  0.625,0.535; 0.75,0.6; 0.875,0.7335; 1,1">
                                          <p:stCondLst>
                                            <p:cond delay="332"/>
                                          </p:stCondLst>
                                        </p:cTn>
                                        <p:tgtEl>
                                          <p:spTgt spid="58"/>
                                        </p:tgtEl>
                                        <p:attrNameLst>
                                          <p:attrName>ppt_y</p:attrName>
                                        </p:attrNameLst>
                                      </p:cBhvr>
                                      <p:tavLst>
                                        <p:tav tm="0" fmla="#ppt_y-sin(pi*$)/9">
                                          <p:val>
                                            <p:fltVal val="0"/>
                                          </p:val>
                                        </p:tav>
                                        <p:tav tm="100000">
                                          <p:val>
                                            <p:fltVal val="1"/>
                                          </p:val>
                                        </p:tav>
                                      </p:tavLst>
                                    </p:anim>
                                    <p:anim calcmode="lin" valueType="num">
                                      <p:cBhvr>
                                        <p:cTn id="84" dur="166" tmFilter="0, 0; 0.125,0.2665; 0.25,0.4; 0.375,0.465; 0.5,0.5;  0.625,0.535; 0.75,0.6; 0.875,0.7335; 1,1">
                                          <p:stCondLst>
                                            <p:cond delay="662"/>
                                          </p:stCondLst>
                                        </p:cTn>
                                        <p:tgtEl>
                                          <p:spTgt spid="58"/>
                                        </p:tgtEl>
                                        <p:attrNameLst>
                                          <p:attrName>ppt_y</p:attrName>
                                        </p:attrNameLst>
                                      </p:cBhvr>
                                      <p:tavLst>
                                        <p:tav tm="0" fmla="#ppt_y-sin(pi*$)/27">
                                          <p:val>
                                            <p:fltVal val="0"/>
                                          </p:val>
                                        </p:tav>
                                        <p:tav tm="100000">
                                          <p:val>
                                            <p:fltVal val="1"/>
                                          </p:val>
                                        </p:tav>
                                      </p:tavLst>
                                    </p:anim>
                                    <p:anim calcmode="lin" valueType="num">
                                      <p:cBhvr>
                                        <p:cTn id="85" dur="82" tmFilter="0, 0; 0.125,0.2665; 0.25,0.4; 0.375,0.465; 0.5,0.5;  0.625,0.535; 0.75,0.6; 0.875,0.7335; 1,1">
                                          <p:stCondLst>
                                            <p:cond delay="828"/>
                                          </p:stCondLst>
                                        </p:cTn>
                                        <p:tgtEl>
                                          <p:spTgt spid="58"/>
                                        </p:tgtEl>
                                        <p:attrNameLst>
                                          <p:attrName>ppt_y</p:attrName>
                                        </p:attrNameLst>
                                      </p:cBhvr>
                                      <p:tavLst>
                                        <p:tav tm="0" fmla="#ppt_y-sin(pi*$)/81">
                                          <p:val>
                                            <p:fltVal val="0"/>
                                          </p:val>
                                        </p:tav>
                                        <p:tav tm="100000">
                                          <p:val>
                                            <p:fltVal val="1"/>
                                          </p:val>
                                        </p:tav>
                                      </p:tavLst>
                                    </p:anim>
                                    <p:animScale>
                                      <p:cBhvr>
                                        <p:cTn id="86" dur="13">
                                          <p:stCondLst>
                                            <p:cond delay="325"/>
                                          </p:stCondLst>
                                        </p:cTn>
                                        <p:tgtEl>
                                          <p:spTgt spid="58"/>
                                        </p:tgtEl>
                                      </p:cBhvr>
                                      <p:to x="100000" y="60000"/>
                                    </p:animScale>
                                    <p:animScale>
                                      <p:cBhvr>
                                        <p:cTn id="87" dur="83" decel="50000">
                                          <p:stCondLst>
                                            <p:cond delay="338"/>
                                          </p:stCondLst>
                                        </p:cTn>
                                        <p:tgtEl>
                                          <p:spTgt spid="58"/>
                                        </p:tgtEl>
                                      </p:cBhvr>
                                      <p:to x="100000" y="100000"/>
                                    </p:animScale>
                                    <p:animScale>
                                      <p:cBhvr>
                                        <p:cTn id="88" dur="13">
                                          <p:stCondLst>
                                            <p:cond delay="656"/>
                                          </p:stCondLst>
                                        </p:cTn>
                                        <p:tgtEl>
                                          <p:spTgt spid="58"/>
                                        </p:tgtEl>
                                      </p:cBhvr>
                                      <p:to x="100000" y="80000"/>
                                    </p:animScale>
                                    <p:animScale>
                                      <p:cBhvr>
                                        <p:cTn id="89" dur="83" decel="50000">
                                          <p:stCondLst>
                                            <p:cond delay="669"/>
                                          </p:stCondLst>
                                        </p:cTn>
                                        <p:tgtEl>
                                          <p:spTgt spid="58"/>
                                        </p:tgtEl>
                                      </p:cBhvr>
                                      <p:to x="100000" y="100000"/>
                                    </p:animScale>
                                    <p:animScale>
                                      <p:cBhvr>
                                        <p:cTn id="90" dur="13">
                                          <p:stCondLst>
                                            <p:cond delay="821"/>
                                          </p:stCondLst>
                                        </p:cTn>
                                        <p:tgtEl>
                                          <p:spTgt spid="58"/>
                                        </p:tgtEl>
                                      </p:cBhvr>
                                      <p:to x="100000" y="90000"/>
                                    </p:animScale>
                                    <p:animScale>
                                      <p:cBhvr>
                                        <p:cTn id="91" dur="83" decel="50000">
                                          <p:stCondLst>
                                            <p:cond delay="834"/>
                                          </p:stCondLst>
                                        </p:cTn>
                                        <p:tgtEl>
                                          <p:spTgt spid="58"/>
                                        </p:tgtEl>
                                      </p:cBhvr>
                                      <p:to x="100000" y="100000"/>
                                    </p:animScale>
                                    <p:animScale>
                                      <p:cBhvr>
                                        <p:cTn id="92" dur="13">
                                          <p:stCondLst>
                                            <p:cond delay="904"/>
                                          </p:stCondLst>
                                        </p:cTn>
                                        <p:tgtEl>
                                          <p:spTgt spid="58"/>
                                        </p:tgtEl>
                                      </p:cBhvr>
                                      <p:to x="100000" y="95000"/>
                                    </p:animScale>
                                    <p:animScale>
                                      <p:cBhvr>
                                        <p:cTn id="93" dur="83" decel="50000">
                                          <p:stCondLst>
                                            <p:cond delay="917"/>
                                          </p:stCondLst>
                                        </p:cTn>
                                        <p:tgtEl>
                                          <p:spTgt spid="58"/>
                                        </p:tgtEl>
                                      </p:cBhvr>
                                      <p:to x="100000" y="100000"/>
                                    </p:animScale>
                                  </p:childTnLst>
                                </p:cTn>
                              </p:par>
                            </p:childTnLst>
                          </p:cTn>
                        </p:par>
                        <p:par>
                          <p:cTn id="94" fill="hold">
                            <p:stCondLst>
                              <p:cond delay="6000"/>
                            </p:stCondLst>
                            <p:childTnLst>
                              <p:par>
                                <p:cTn id="95" presetID="29" presetClass="entr" presetSubtype="0" fill="hold" grpId="0" nodeType="after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p:cTn id="97" dur="1000" fill="hold"/>
                                        <p:tgtEl>
                                          <p:spTgt spid="51"/>
                                        </p:tgtEl>
                                        <p:attrNameLst>
                                          <p:attrName>ppt_x</p:attrName>
                                        </p:attrNameLst>
                                      </p:cBhvr>
                                      <p:tavLst>
                                        <p:tav tm="0">
                                          <p:val>
                                            <p:strVal val="#ppt_x-.2"/>
                                          </p:val>
                                        </p:tav>
                                        <p:tav tm="100000">
                                          <p:val>
                                            <p:strVal val="#ppt_x"/>
                                          </p:val>
                                        </p:tav>
                                      </p:tavLst>
                                    </p:anim>
                                    <p:anim calcmode="lin" valueType="num">
                                      <p:cBhvr>
                                        <p:cTn id="98"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99" dur="1000"/>
                                        <p:tgtEl>
                                          <p:spTgt spid="51"/>
                                        </p:tgtEl>
                                      </p:cBhvr>
                                    </p:animEffect>
                                  </p:childTnLst>
                                </p:cTn>
                              </p:par>
                              <p:par>
                                <p:cTn id="100" presetID="29" presetClass="entr" presetSubtype="0" fill="hold" grpId="0" nodeType="withEffect">
                                  <p:stCondLst>
                                    <p:cond delay="0"/>
                                  </p:stCondLst>
                                  <p:childTnLst>
                                    <p:set>
                                      <p:cBhvr>
                                        <p:cTn id="101" dur="1" fill="hold">
                                          <p:stCondLst>
                                            <p:cond delay="0"/>
                                          </p:stCondLst>
                                        </p:cTn>
                                        <p:tgtEl>
                                          <p:spTgt spid="59"/>
                                        </p:tgtEl>
                                        <p:attrNameLst>
                                          <p:attrName>style.visibility</p:attrName>
                                        </p:attrNameLst>
                                      </p:cBhvr>
                                      <p:to>
                                        <p:strVal val="visible"/>
                                      </p:to>
                                    </p:set>
                                    <p:anim calcmode="lin" valueType="num">
                                      <p:cBhvr>
                                        <p:cTn id="102" dur="1000" fill="hold"/>
                                        <p:tgtEl>
                                          <p:spTgt spid="59"/>
                                        </p:tgtEl>
                                        <p:attrNameLst>
                                          <p:attrName>ppt_x</p:attrName>
                                        </p:attrNameLst>
                                      </p:cBhvr>
                                      <p:tavLst>
                                        <p:tav tm="0">
                                          <p:val>
                                            <p:strVal val="#ppt_x-.2"/>
                                          </p:val>
                                        </p:tav>
                                        <p:tav tm="100000">
                                          <p:val>
                                            <p:strVal val="#ppt_x"/>
                                          </p:val>
                                        </p:tav>
                                      </p:tavLst>
                                    </p:anim>
                                    <p:anim calcmode="lin" valueType="num">
                                      <p:cBhvr>
                                        <p:cTn id="103" dur="1000" fill="hold"/>
                                        <p:tgtEl>
                                          <p:spTgt spid="59"/>
                                        </p:tgtEl>
                                        <p:attrNameLst>
                                          <p:attrName>ppt_y</p:attrName>
                                        </p:attrNameLst>
                                      </p:cBhvr>
                                      <p:tavLst>
                                        <p:tav tm="0">
                                          <p:val>
                                            <p:strVal val="#ppt_y"/>
                                          </p:val>
                                        </p:tav>
                                        <p:tav tm="100000">
                                          <p:val>
                                            <p:strVal val="#ppt_y"/>
                                          </p:val>
                                        </p:tav>
                                      </p:tavLst>
                                    </p:anim>
                                    <p:animEffect transition="in" filter="wipe(right)" prLst="gradientSize: 0.1">
                                      <p:cBhvr>
                                        <p:cTn id="104"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animBg="1"/>
      <p:bldP spid="54" grpId="0"/>
      <p:bldP spid="55" grpId="0" animBg="1"/>
      <p:bldP spid="56" grpId="0"/>
      <p:bldP spid="57" grpId="0" animBg="1"/>
      <p:bldP spid="58" grpId="0"/>
      <p:bldP spid="5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4" name="Text Box 2"/>
          <p:cNvSpPr txBox="1">
            <a:spLocks noChangeArrowheads="1"/>
          </p:cNvSpPr>
          <p:nvPr/>
        </p:nvSpPr>
        <p:spPr bwMode="auto">
          <a:xfrm>
            <a:off x="665956" y="512993"/>
            <a:ext cx="7848600" cy="5078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tabLst>
                <a:tab pos="377825" algn="l"/>
              </a:tabLst>
              <a:defRPr sz="2400">
                <a:solidFill>
                  <a:schemeClr val="tx1"/>
                </a:solidFill>
                <a:latin typeface="Times New Roman" pitchFamily="18" charset="0"/>
              </a:defRPr>
            </a:lvl1pPr>
            <a:lvl2pPr algn="l">
              <a:tabLst>
                <a:tab pos="377825" algn="l"/>
              </a:tabLst>
              <a:defRPr sz="2400">
                <a:solidFill>
                  <a:schemeClr val="tx1"/>
                </a:solidFill>
                <a:latin typeface="Times New Roman" pitchFamily="18" charset="0"/>
              </a:defRPr>
            </a:lvl2pPr>
            <a:lvl3pPr algn="l">
              <a:tabLst>
                <a:tab pos="377825" algn="l"/>
              </a:tabLst>
              <a:defRPr sz="2400">
                <a:solidFill>
                  <a:schemeClr val="tx1"/>
                </a:solidFill>
                <a:latin typeface="Times New Roman" pitchFamily="18" charset="0"/>
              </a:defRPr>
            </a:lvl3pPr>
            <a:lvl4pPr algn="l">
              <a:tabLst>
                <a:tab pos="377825" algn="l"/>
              </a:tabLst>
              <a:defRPr sz="2400">
                <a:solidFill>
                  <a:schemeClr val="tx1"/>
                </a:solidFill>
                <a:latin typeface="Times New Roman" pitchFamily="18" charset="0"/>
              </a:defRPr>
            </a:lvl4pPr>
            <a:lvl5pPr algn="l">
              <a:tabLst>
                <a:tab pos="377825" algn="l"/>
              </a:tabLst>
              <a:defRPr sz="2400">
                <a:solidFill>
                  <a:schemeClr val="tx1"/>
                </a:solidFill>
                <a:latin typeface="Times New Roman" pitchFamily="18" charset="0"/>
              </a:defRPr>
            </a:lvl5pPr>
            <a:lvl6pPr fontAlgn="base">
              <a:spcBef>
                <a:spcPct val="0"/>
              </a:spcBef>
              <a:spcAft>
                <a:spcPct val="0"/>
              </a:spcAft>
              <a:tabLst>
                <a:tab pos="377825" algn="l"/>
              </a:tabLst>
              <a:defRPr sz="2400">
                <a:solidFill>
                  <a:schemeClr val="tx1"/>
                </a:solidFill>
                <a:latin typeface="Times New Roman" pitchFamily="18" charset="0"/>
              </a:defRPr>
            </a:lvl6pPr>
            <a:lvl7pPr fontAlgn="base">
              <a:spcBef>
                <a:spcPct val="0"/>
              </a:spcBef>
              <a:spcAft>
                <a:spcPct val="0"/>
              </a:spcAft>
              <a:tabLst>
                <a:tab pos="377825" algn="l"/>
              </a:tabLst>
              <a:defRPr sz="2400">
                <a:solidFill>
                  <a:schemeClr val="tx1"/>
                </a:solidFill>
                <a:latin typeface="Times New Roman" pitchFamily="18" charset="0"/>
              </a:defRPr>
            </a:lvl7pPr>
            <a:lvl8pPr fontAlgn="base">
              <a:spcBef>
                <a:spcPct val="0"/>
              </a:spcBef>
              <a:spcAft>
                <a:spcPct val="0"/>
              </a:spcAft>
              <a:tabLst>
                <a:tab pos="377825" algn="l"/>
              </a:tabLst>
              <a:defRPr sz="2400">
                <a:solidFill>
                  <a:schemeClr val="tx1"/>
                </a:solidFill>
                <a:latin typeface="Times New Roman" pitchFamily="18" charset="0"/>
              </a:defRPr>
            </a:lvl8pPr>
            <a:lvl9pPr fontAlgn="base">
              <a:spcBef>
                <a:spcPct val="0"/>
              </a:spcBef>
              <a:spcAft>
                <a:spcPct val="0"/>
              </a:spcAft>
              <a:tabLst>
                <a:tab pos="377825" algn="l"/>
              </a:tabLst>
              <a:defRPr sz="2400">
                <a:solidFill>
                  <a:schemeClr val="tx1"/>
                </a:solidFill>
                <a:latin typeface="Times New Roman" pitchFamily="18" charset="0"/>
              </a:defRPr>
            </a:lvl9pPr>
          </a:lstStyle>
          <a:p>
            <a:pPr>
              <a:spcBef>
                <a:spcPct val="50000"/>
              </a:spcBef>
            </a:pPr>
            <a:r>
              <a:rPr lang="tr-TR" dirty="0">
                <a:solidFill>
                  <a:srgbClr val="FF3300"/>
                </a:solidFill>
              </a:rPr>
              <a:t>	</a:t>
            </a:r>
            <a:r>
              <a:rPr lang="tr-TR" dirty="0">
                <a:solidFill>
                  <a:srgbClr val="FFC000"/>
                </a:solidFill>
              </a:rPr>
              <a:t>Yukarıda </a:t>
            </a:r>
            <a:r>
              <a:rPr lang="tr-TR" dirty="0" err="1">
                <a:solidFill>
                  <a:srgbClr val="FFC000"/>
                </a:solidFill>
              </a:rPr>
              <a:t>venn</a:t>
            </a:r>
            <a:r>
              <a:rPr lang="tr-TR" dirty="0">
                <a:solidFill>
                  <a:srgbClr val="FFC000"/>
                </a:solidFill>
              </a:rPr>
              <a:t> şeması ile verilen kümeleri inceleyiniz.</a:t>
            </a:r>
          </a:p>
          <a:p>
            <a:pPr>
              <a:spcBef>
                <a:spcPct val="50000"/>
              </a:spcBef>
            </a:pPr>
            <a:r>
              <a:rPr lang="tr-TR" dirty="0">
                <a:solidFill>
                  <a:schemeClr val="accent1">
                    <a:lumMod val="60000"/>
                    <a:lumOff val="40000"/>
                  </a:schemeClr>
                </a:solidFill>
              </a:rPr>
              <a:t>	Bir öğrencinin çantasında kalem, silgi ve defter vardır. Bunlar küme oluşturur. Kalem ile silgiyi, kalem ile defteri veya silgi ile defteri birlikte ayrı ayrı başka yerlere koysak, ya da bunların her birini tek tek ayırsak yine bir küme oluşturur. Boş kümeyi de bunlara katınca, kaç küme olur?</a:t>
            </a:r>
          </a:p>
          <a:p>
            <a:pPr>
              <a:spcBef>
                <a:spcPct val="50000"/>
              </a:spcBef>
            </a:pPr>
            <a:r>
              <a:rPr lang="tr-TR" dirty="0">
                <a:solidFill>
                  <a:srgbClr val="FFC000"/>
                </a:solidFill>
              </a:rPr>
              <a:t>	A, B, C, D, E, F, G kümelerinin her elemanı  A kümesinin de elemanıdır. </a:t>
            </a:r>
            <a:r>
              <a:rPr lang="tr-TR" dirty="0">
                <a:solidFill>
                  <a:schemeClr val="accent1">
                    <a:lumMod val="60000"/>
                    <a:lumOff val="40000"/>
                  </a:schemeClr>
                </a:solidFill>
              </a:rPr>
              <a:t>Bu kümeler A kümesinin birer parçasıdır. Bu kümelerin her birine A kümesinin             (A kümesine dahil)</a:t>
            </a:r>
            <a:r>
              <a:rPr lang="tr-TR" dirty="0"/>
              <a:t> </a:t>
            </a:r>
            <a:r>
              <a:rPr lang="tr-TR" dirty="0">
                <a:solidFill>
                  <a:srgbClr val="FF3300"/>
                </a:solidFill>
              </a:rPr>
              <a:t>alt kümesi </a:t>
            </a:r>
            <a:r>
              <a:rPr lang="tr-TR" dirty="0">
                <a:solidFill>
                  <a:schemeClr val="accent1">
                    <a:lumMod val="60000"/>
                    <a:lumOff val="40000"/>
                  </a:schemeClr>
                </a:solidFill>
              </a:rPr>
              <a:t>(küme parçası) denir</a:t>
            </a:r>
            <a:r>
              <a:rPr lang="tr-TR" dirty="0" smtClean="0">
                <a:solidFill>
                  <a:schemeClr val="accent1">
                    <a:lumMod val="60000"/>
                    <a:lumOff val="40000"/>
                  </a:schemeClr>
                </a:solidFill>
              </a:rPr>
              <a:t>. </a:t>
            </a:r>
            <a:r>
              <a:rPr lang="tr-TR" dirty="0" smtClean="0">
                <a:solidFill>
                  <a:schemeClr val="accent1">
                    <a:lumMod val="60000"/>
                    <a:lumOff val="40000"/>
                  </a:schemeClr>
                </a:solidFill>
                <a:hlinkClick r:id="rId2"/>
              </a:rPr>
              <a:t>www.</a:t>
            </a:r>
            <a:r>
              <a:rPr lang="tr-TR" dirty="0" err="1" smtClean="0">
                <a:solidFill>
                  <a:schemeClr val="accent1">
                    <a:lumMod val="60000"/>
                    <a:lumOff val="40000"/>
                  </a:schemeClr>
                </a:solidFill>
                <a:hlinkClick r:id="rId2"/>
              </a:rPr>
              <a:t>sorubak</a:t>
            </a:r>
            <a:r>
              <a:rPr lang="tr-TR" dirty="0" smtClean="0">
                <a:solidFill>
                  <a:schemeClr val="accent1">
                    <a:lumMod val="60000"/>
                    <a:lumOff val="40000"/>
                  </a:schemeClr>
                </a:solidFill>
                <a:hlinkClick r:id="rId2"/>
              </a:rPr>
              <a:t>.com</a:t>
            </a:r>
            <a:r>
              <a:rPr lang="tr-TR" dirty="0" smtClean="0">
                <a:solidFill>
                  <a:schemeClr val="accent1">
                    <a:lumMod val="60000"/>
                    <a:lumOff val="40000"/>
                  </a:schemeClr>
                </a:solidFill>
              </a:rPr>
              <a:t> </a:t>
            </a:r>
            <a:endParaRPr lang="tr-TR" dirty="0">
              <a:solidFill>
                <a:schemeClr val="accent1">
                  <a:lumMod val="60000"/>
                  <a:lumOff val="40000"/>
                </a:schemeClr>
              </a:solidFill>
            </a:endParaRPr>
          </a:p>
          <a:p>
            <a:pPr>
              <a:spcBef>
                <a:spcPct val="50000"/>
              </a:spcBef>
            </a:pPr>
            <a:r>
              <a:rPr lang="tr-TR" dirty="0">
                <a:solidFill>
                  <a:schemeClr val="accent1">
                    <a:lumMod val="60000"/>
                    <a:lumOff val="40000"/>
                  </a:schemeClr>
                </a:solidFill>
              </a:rPr>
              <a:t>	A kümesinin dışında kalan; B, C, D, E, F, G ve H (boş küme) A kümesinin </a:t>
            </a:r>
            <a:r>
              <a:rPr lang="tr-TR" dirty="0">
                <a:solidFill>
                  <a:srgbClr val="FF3300"/>
                </a:solidFill>
              </a:rPr>
              <a:t>öz alt </a:t>
            </a:r>
            <a:r>
              <a:rPr lang="tr-TR" dirty="0" smtClean="0">
                <a:solidFill>
                  <a:srgbClr val="FF3300"/>
                </a:solidFill>
              </a:rPr>
              <a:t>küme</a:t>
            </a:r>
            <a:r>
              <a:rPr lang="tr-TR" dirty="0" smtClean="0">
                <a:solidFill>
                  <a:schemeClr val="accent1">
                    <a:lumMod val="60000"/>
                    <a:lumOff val="40000"/>
                  </a:schemeClr>
                </a:solidFill>
              </a:rPr>
              <a:t>leridir</a:t>
            </a:r>
            <a:r>
              <a:rPr lang="tr-TR" dirty="0">
                <a:solidFill>
                  <a:schemeClr val="accent1">
                    <a:lumMod val="60000"/>
                    <a:lumOff val="40000"/>
                  </a:schemeClr>
                </a:solidFill>
              </a:rPr>
              <a:t>.</a:t>
            </a:r>
            <a:r>
              <a:rPr lang="tr-TR" dirty="0" smtClean="0"/>
              <a:t>   </a:t>
            </a:r>
            <a:r>
              <a:rPr lang="tr-TR" dirty="0">
                <a:solidFill>
                  <a:srgbClr val="FF3300"/>
                </a:solidFill>
              </a:rPr>
              <a:t>	</a:t>
            </a:r>
            <a:r>
              <a:rPr lang="tr-TR" dirty="0"/>
              <a:t> </a:t>
            </a:r>
          </a:p>
        </p:txBody>
      </p:sp>
      <p:sp>
        <p:nvSpPr>
          <p:cNvPr id="5" name="AutoShape 6">
            <a:hlinkClick r:id="rId3" action="ppaction://hlinksldjump" highlightClick="1"/>
          </p:cNvPr>
          <p:cNvSpPr>
            <a:spLocks noChangeArrowheads="1"/>
          </p:cNvSpPr>
          <p:nvPr/>
        </p:nvSpPr>
        <p:spPr bwMode="auto">
          <a:xfrm>
            <a:off x="179388" y="6308725"/>
            <a:ext cx="360362" cy="360363"/>
          </a:xfrm>
          <a:prstGeom prst="actionButtonBackPrevious">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tr-TR"/>
          </a:p>
        </p:txBody>
      </p:sp>
      <p:pic>
        <p:nvPicPr>
          <p:cNvPr id="6" name="Picture 7" descr="baby3"/>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08400" y="5527675"/>
            <a:ext cx="1257300" cy="1285875"/>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8" descr="smiley_010">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956550" y="6092825"/>
            <a:ext cx="1116013" cy="650875"/>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 Box 9"/>
          <p:cNvSpPr txBox="1">
            <a:spLocks noChangeArrowheads="1"/>
          </p:cNvSpPr>
          <p:nvPr/>
        </p:nvSpPr>
        <p:spPr bwMode="auto">
          <a:xfrm>
            <a:off x="5940425" y="6092825"/>
            <a:ext cx="1944688"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tr-TR" u="sng">
                <a:solidFill>
                  <a:srgbClr val="FF0000"/>
                </a:solidFill>
              </a:rPr>
              <a:t>Örnekler</a:t>
            </a:r>
          </a:p>
        </p:txBody>
      </p:sp>
    </p:spTree>
    <p:extLst>
      <p:ext uri="{BB962C8B-B14F-4D97-AF65-F5344CB8AC3E}">
        <p14:creationId xmlns:p14="http://schemas.microsoft.com/office/powerpoint/2010/main" xmlns="" val="1279084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Effect transition="in" filter="wipe(down)">
                                      <p:cBhvr>
                                        <p:cTn id="7" dur="291">
                                          <p:stCondLst>
                                            <p:cond delay="0"/>
                                          </p:stCondLst>
                                        </p:cTn>
                                        <p:tgtEl>
                                          <p:spTgt spid="4"/>
                                        </p:tgtEl>
                                      </p:cBhvr>
                                    </p:animEffect>
                                    <p:anim calcmode="lin" valueType="num">
                                      <p:cBhvr>
                                        <p:cTn id="8" dur="914"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333"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333" tmFilter="0, 0; 0.125,0.2665; 0.25,0.4; 0.375,0.465; 0.5,0.5;  0.625,0.535; 0.75,0.6; 0.875,0.7335; 1,1">
                                          <p:stCondLst>
                                            <p:cond delay="333"/>
                                          </p:stCondLst>
                                        </p:cTn>
                                        <p:tgtEl>
                                          <p:spTgt spid="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3"/>
                                          </p:stCondLst>
                                        </p:cTn>
                                        <p:tgtEl>
                                          <p:spTgt spid="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30"/>
                                          </p:stCondLst>
                                        </p:cTn>
                                        <p:tgtEl>
                                          <p:spTgt spid="4"/>
                                        </p:tgtEl>
                                        <p:attrNameLst>
                                          <p:attrName>ppt_y</p:attrName>
                                        </p:attrNameLst>
                                      </p:cBhvr>
                                      <p:tavLst>
                                        <p:tav tm="0" fmla="#ppt_y-sin(pi*$)/81">
                                          <p:val>
                                            <p:fltVal val="0"/>
                                          </p:val>
                                        </p:tav>
                                        <p:tav tm="100000">
                                          <p:val>
                                            <p:fltVal val="1"/>
                                          </p:val>
                                        </p:tav>
                                      </p:tavLst>
                                    </p:anim>
                                    <p:animScale>
                                      <p:cBhvr>
                                        <p:cTn id="13" dur="14">
                                          <p:stCondLst>
                                            <p:cond delay="325"/>
                                          </p:stCondLst>
                                        </p:cTn>
                                        <p:tgtEl>
                                          <p:spTgt spid="4"/>
                                        </p:tgtEl>
                                      </p:cBhvr>
                                      <p:to x="100000" y="60000"/>
                                    </p:animScale>
                                    <p:animScale>
                                      <p:cBhvr>
                                        <p:cTn id="14" dur="82" decel="50000">
                                          <p:stCondLst>
                                            <p:cond delay="339"/>
                                          </p:stCondLst>
                                        </p:cTn>
                                        <p:tgtEl>
                                          <p:spTgt spid="4"/>
                                        </p:tgtEl>
                                      </p:cBhvr>
                                      <p:to x="100000" y="100000"/>
                                    </p:animScale>
                                    <p:animScale>
                                      <p:cBhvr>
                                        <p:cTn id="15" dur="14">
                                          <p:stCondLst>
                                            <p:cond delay="657"/>
                                          </p:stCondLst>
                                        </p:cTn>
                                        <p:tgtEl>
                                          <p:spTgt spid="4"/>
                                        </p:tgtEl>
                                      </p:cBhvr>
                                      <p:to x="100000" y="80000"/>
                                    </p:animScale>
                                    <p:animScale>
                                      <p:cBhvr>
                                        <p:cTn id="16" dur="82" decel="50000">
                                          <p:stCondLst>
                                            <p:cond delay="671"/>
                                          </p:stCondLst>
                                        </p:cTn>
                                        <p:tgtEl>
                                          <p:spTgt spid="4"/>
                                        </p:tgtEl>
                                      </p:cBhvr>
                                      <p:to x="100000" y="100000"/>
                                    </p:animScale>
                                    <p:animScale>
                                      <p:cBhvr>
                                        <p:cTn id="17" dur="14">
                                          <p:stCondLst>
                                            <p:cond delay="822"/>
                                          </p:stCondLst>
                                        </p:cTn>
                                        <p:tgtEl>
                                          <p:spTgt spid="4"/>
                                        </p:tgtEl>
                                      </p:cBhvr>
                                      <p:to x="100000" y="90000"/>
                                    </p:animScale>
                                    <p:animScale>
                                      <p:cBhvr>
                                        <p:cTn id="18" dur="82" decel="50000">
                                          <p:stCondLst>
                                            <p:cond delay="836"/>
                                          </p:stCondLst>
                                        </p:cTn>
                                        <p:tgtEl>
                                          <p:spTgt spid="4"/>
                                        </p:tgtEl>
                                      </p:cBhvr>
                                      <p:to x="100000" y="100000"/>
                                    </p:animScale>
                                    <p:animScale>
                                      <p:cBhvr>
                                        <p:cTn id="19" dur="14">
                                          <p:stCondLst>
                                            <p:cond delay="906"/>
                                          </p:stCondLst>
                                        </p:cTn>
                                        <p:tgtEl>
                                          <p:spTgt spid="4"/>
                                        </p:tgtEl>
                                      </p:cBhvr>
                                      <p:to x="100000" y="95000"/>
                                    </p:animScale>
                                    <p:animScale>
                                      <p:cBhvr>
                                        <p:cTn id="20" dur="82" decel="50000">
                                          <p:stCondLst>
                                            <p:cond delay="918"/>
                                          </p:stCondLst>
                                        </p:cTn>
                                        <p:tgtEl>
                                          <p:spTgt spid="4"/>
                                        </p:tgtEl>
                                      </p:cBhvr>
                                      <p:to x="100000" y="100000"/>
                                    </p:animScale>
                                  </p:childTnLst>
                                </p:cTn>
                              </p:par>
                            </p:childTnLst>
                          </p:cTn>
                        </p:par>
                        <p:par>
                          <p:cTn id="21" fill="hold">
                            <p:stCondLst>
                              <p:cond delay="14900"/>
                            </p:stCondLst>
                            <p:childTnLst>
                              <p:par>
                                <p:cTn id="22" presetID="30"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800" decel="100000"/>
                                        <p:tgtEl>
                                          <p:spTgt spid="6"/>
                                        </p:tgtEl>
                                      </p:cBhvr>
                                    </p:animEffect>
                                    <p:anim calcmode="lin" valueType="num">
                                      <p:cBhvr>
                                        <p:cTn id="25" dur="800" decel="100000" fill="hold"/>
                                        <p:tgtEl>
                                          <p:spTgt spid="6"/>
                                        </p:tgtEl>
                                        <p:attrNameLst>
                                          <p:attrName>style.rotation</p:attrName>
                                        </p:attrNameLst>
                                      </p:cBhvr>
                                      <p:tavLst>
                                        <p:tav tm="0">
                                          <p:val>
                                            <p:fltVal val="-90"/>
                                          </p:val>
                                        </p:tav>
                                        <p:tav tm="100000">
                                          <p:val>
                                            <p:fltVal val="0"/>
                                          </p:val>
                                        </p:tav>
                                      </p:tavLst>
                                    </p:anim>
                                    <p:anim calcmode="lin" valueType="num">
                                      <p:cBhvr>
                                        <p:cTn id="26" dur="800" decel="100000" fill="hold"/>
                                        <p:tgtEl>
                                          <p:spTgt spid="6"/>
                                        </p:tgtEl>
                                        <p:attrNameLst>
                                          <p:attrName>ppt_x</p:attrName>
                                        </p:attrNameLst>
                                      </p:cBhvr>
                                      <p:tavLst>
                                        <p:tav tm="0">
                                          <p:val>
                                            <p:strVal val="#ppt_x+0.4"/>
                                          </p:val>
                                        </p:tav>
                                        <p:tav tm="100000">
                                          <p:val>
                                            <p:strVal val="#ppt_x-0.05"/>
                                          </p:val>
                                        </p:tav>
                                      </p:tavLst>
                                    </p:anim>
                                    <p:anim calcmode="lin" valueType="num">
                                      <p:cBhvr>
                                        <p:cTn id="27" dur="800" decel="100000" fill="hold"/>
                                        <p:tgtEl>
                                          <p:spTgt spid="6"/>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30" fill="hold">
                            <p:stCondLst>
                              <p:cond delay="15900"/>
                            </p:stCondLst>
                            <p:childTnLst>
                              <p:par>
                                <p:cTn id="31" presetID="23"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childTnLst>
                                </p:cTn>
                              </p:par>
                              <p:par>
                                <p:cTn id="35" presetID="12" presetClass="entr" presetSubtype="4"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slide(fromBottom)">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2"/>
          <p:cNvSpPr txBox="1">
            <a:spLocks noChangeArrowheads="1"/>
          </p:cNvSpPr>
          <p:nvPr/>
        </p:nvSpPr>
        <p:spPr bwMode="auto">
          <a:xfrm>
            <a:off x="399824" y="549275"/>
            <a:ext cx="8061325" cy="863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2800" b="1" i="0" u="sng" strike="noStrike" kern="0" cap="none" spc="0" normalizeH="0" baseline="0" noProof="0" smtClean="0">
                <a:ln>
                  <a:noFill/>
                </a:ln>
                <a:solidFill>
                  <a:srgbClr val="00CC99">
                    <a:lumMod val="60000"/>
                    <a:lumOff val="40000"/>
                  </a:srgbClr>
                </a:solidFill>
                <a:effectLst/>
                <a:uLnTx/>
                <a:uFillTx/>
                <a:latin typeface="Times New Roman"/>
                <a:ea typeface="+mj-ea"/>
                <a:cs typeface="+mj-cs"/>
              </a:rPr>
              <a:t>Örnek 1</a:t>
            </a:r>
            <a:r>
              <a:rPr kumimoji="0" lang="tr-TR" sz="2800" b="1" i="0" u="sng" strike="noStrike" kern="0" cap="none" spc="0" normalizeH="0" baseline="0" noProof="0" smtClean="0">
                <a:ln>
                  <a:noFill/>
                </a:ln>
                <a:solidFill>
                  <a:srgbClr val="000000"/>
                </a:solidFill>
                <a:effectLst/>
                <a:uLnTx/>
                <a:uFillTx/>
                <a:latin typeface="Times New Roman"/>
                <a:ea typeface="+mj-ea"/>
                <a:cs typeface="+mj-cs"/>
              </a:rPr>
              <a:t/>
            </a:r>
            <a:br>
              <a:rPr kumimoji="0" lang="tr-TR" sz="2800" b="1" i="0" u="sng" strike="noStrike" kern="0" cap="none" spc="0" normalizeH="0" baseline="0" noProof="0" smtClean="0">
                <a:ln>
                  <a:noFill/>
                </a:ln>
                <a:solidFill>
                  <a:srgbClr val="000000"/>
                </a:solidFill>
                <a:effectLst/>
                <a:uLnTx/>
                <a:uFillTx/>
                <a:latin typeface="Times New Roman"/>
                <a:ea typeface="+mj-ea"/>
                <a:cs typeface="+mj-cs"/>
              </a:rPr>
            </a:br>
            <a:endParaRPr kumimoji="0" lang="tr-TR" sz="4400" b="1" i="0" u="none" strike="noStrike" kern="0" cap="none" spc="0" normalizeH="0" baseline="0" noProof="0" dirty="0" smtClean="0">
              <a:ln>
                <a:noFill/>
              </a:ln>
              <a:solidFill>
                <a:srgbClr val="000000"/>
              </a:solidFill>
              <a:effectLst/>
              <a:uLnTx/>
              <a:uFillTx/>
              <a:latin typeface="Times New Roman"/>
              <a:ea typeface="+mj-ea"/>
              <a:cs typeface="+mj-cs"/>
            </a:endParaRPr>
          </a:p>
        </p:txBody>
      </p:sp>
      <p:sp>
        <p:nvSpPr>
          <p:cNvPr id="45" name="Text Box 11"/>
          <p:cNvSpPr txBox="1">
            <a:spLocks noChangeArrowheads="1"/>
          </p:cNvSpPr>
          <p:nvPr/>
        </p:nvSpPr>
        <p:spPr bwMode="auto">
          <a:xfrm>
            <a:off x="250825" y="981075"/>
            <a:ext cx="8497888"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FF3300"/>
                </a:solidFill>
                <a:latin typeface="Times New Roman" pitchFamily="18" charset="0"/>
              </a:rPr>
              <a:t>A= </a:t>
            </a:r>
            <a:r>
              <a:rPr lang="en-US" sz="2400" b="1" dirty="0">
                <a:solidFill>
                  <a:srgbClr val="FF3300"/>
                </a:solidFill>
                <a:latin typeface="Times New Roman" pitchFamily="18" charset="0"/>
              </a:rPr>
              <a:t>{</a:t>
            </a:r>
            <a:r>
              <a:rPr lang="tr-TR" sz="2400" b="1" dirty="0">
                <a:solidFill>
                  <a:srgbClr val="FF3300"/>
                </a:solidFill>
                <a:latin typeface="Times New Roman" pitchFamily="18" charset="0"/>
              </a:rPr>
              <a:t>1, 2, 3, 4, 5</a:t>
            </a:r>
            <a:r>
              <a:rPr lang="en-US" sz="2400" b="1" dirty="0">
                <a:solidFill>
                  <a:srgbClr val="FF3300"/>
                </a:solidFill>
                <a:latin typeface="Times New Roman" pitchFamily="18" charset="0"/>
              </a:rPr>
              <a:t>}</a:t>
            </a:r>
            <a:r>
              <a:rPr lang="tr-TR" sz="2400" b="1" dirty="0">
                <a:solidFill>
                  <a:srgbClr val="FF3300"/>
                </a:solidFill>
                <a:latin typeface="Times New Roman" pitchFamily="18" charset="0"/>
              </a:rPr>
              <a:t> ve B= </a:t>
            </a:r>
            <a:r>
              <a:rPr lang="en-US" sz="2400" b="1" dirty="0">
                <a:solidFill>
                  <a:srgbClr val="FF3300"/>
                </a:solidFill>
                <a:latin typeface="Times New Roman" pitchFamily="18" charset="0"/>
              </a:rPr>
              <a:t>{</a:t>
            </a:r>
            <a:r>
              <a:rPr lang="tr-TR" sz="2400" b="1" dirty="0">
                <a:solidFill>
                  <a:srgbClr val="FF3300"/>
                </a:solidFill>
                <a:latin typeface="Times New Roman" pitchFamily="18" charset="0"/>
              </a:rPr>
              <a:t>1, 2, 3</a:t>
            </a:r>
            <a:r>
              <a:rPr lang="en-US" sz="2400" b="1" dirty="0">
                <a:solidFill>
                  <a:srgbClr val="FF3300"/>
                </a:solidFill>
                <a:latin typeface="Times New Roman" pitchFamily="18" charset="0"/>
              </a:rPr>
              <a:t>}</a:t>
            </a:r>
            <a:r>
              <a:rPr lang="tr-TR" sz="2400" b="1" dirty="0">
                <a:solidFill>
                  <a:srgbClr val="FF3300"/>
                </a:solidFill>
                <a:latin typeface="Times New Roman" pitchFamily="18" charset="0"/>
              </a:rPr>
              <a:t> veriliyor</a:t>
            </a:r>
            <a:r>
              <a:rPr lang="tr-TR" sz="2400" b="1" dirty="0">
                <a:solidFill>
                  <a:srgbClr val="000000"/>
                </a:solidFill>
                <a:latin typeface="Times New Roman" pitchFamily="18" charset="0"/>
              </a:rPr>
              <a:t>. </a:t>
            </a:r>
            <a:r>
              <a:rPr lang="tr-TR" sz="2400" b="1" dirty="0">
                <a:solidFill>
                  <a:srgbClr val="00CC99">
                    <a:lumMod val="60000"/>
                    <a:lumOff val="40000"/>
                  </a:srgbClr>
                </a:solidFill>
                <a:latin typeface="Times New Roman" pitchFamily="18" charset="0"/>
              </a:rPr>
              <a:t>Buna göre, B kümesinin elemanları olan 1, 2, 3 doğal sayıları A kümesinin de elemanı olduğu için</a:t>
            </a:r>
            <a:r>
              <a:rPr lang="tr-TR" sz="2400" b="1" dirty="0">
                <a:solidFill>
                  <a:srgbClr val="000000"/>
                </a:solidFill>
                <a:latin typeface="Times New Roman" pitchFamily="18" charset="0"/>
              </a:rPr>
              <a:t> </a:t>
            </a:r>
            <a:r>
              <a:rPr lang="tr-TR" sz="2400" b="1" dirty="0">
                <a:solidFill>
                  <a:srgbClr val="FF3300"/>
                </a:solidFill>
                <a:latin typeface="Times New Roman" pitchFamily="18" charset="0"/>
              </a:rPr>
              <a:t>B kümesi, A kümesinin alt kümesidir.</a:t>
            </a:r>
          </a:p>
        </p:txBody>
      </p:sp>
      <p:sp>
        <p:nvSpPr>
          <p:cNvPr id="46" name="Oval 7"/>
          <p:cNvSpPr>
            <a:spLocks noChangeArrowheads="1"/>
          </p:cNvSpPr>
          <p:nvPr/>
        </p:nvSpPr>
        <p:spPr bwMode="auto">
          <a:xfrm>
            <a:off x="466725" y="2636838"/>
            <a:ext cx="3889375" cy="2519362"/>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47" name="Oval 3"/>
          <p:cNvSpPr>
            <a:spLocks noChangeArrowheads="1"/>
          </p:cNvSpPr>
          <p:nvPr/>
        </p:nvSpPr>
        <p:spPr bwMode="auto">
          <a:xfrm>
            <a:off x="2124075" y="3068638"/>
            <a:ext cx="1871663" cy="1657350"/>
          </a:xfrm>
          <a:prstGeom prst="ellipse">
            <a:avLst/>
          </a:prstGeom>
          <a:solidFill>
            <a:srgbClr val="FF9933"/>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48" name="Text Box 5"/>
          <p:cNvSpPr txBox="1">
            <a:spLocks noChangeArrowheads="1"/>
          </p:cNvSpPr>
          <p:nvPr/>
        </p:nvSpPr>
        <p:spPr bwMode="auto">
          <a:xfrm>
            <a:off x="2698750" y="3099344"/>
            <a:ext cx="647700"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lumMod val="95000"/>
                    <a:lumOff val="5000"/>
                  </a:srgbClr>
                </a:solidFill>
                <a:latin typeface="Times New Roman" pitchFamily="18" charset="0"/>
              </a:rPr>
              <a:t>1</a:t>
            </a:r>
          </a:p>
          <a:p>
            <a:pPr fontAlgn="base">
              <a:spcBef>
                <a:spcPct val="50000"/>
              </a:spcBef>
              <a:spcAft>
                <a:spcPct val="0"/>
              </a:spcAft>
              <a:buFontTx/>
              <a:buChar char="•"/>
            </a:pPr>
            <a:r>
              <a:rPr lang="tr-TR" sz="2400" b="1">
                <a:solidFill>
                  <a:srgbClr val="000000">
                    <a:lumMod val="95000"/>
                    <a:lumOff val="5000"/>
                  </a:srgbClr>
                </a:solidFill>
                <a:latin typeface="Times New Roman" pitchFamily="18" charset="0"/>
              </a:rPr>
              <a:t>2</a:t>
            </a:r>
          </a:p>
          <a:p>
            <a:pPr fontAlgn="base">
              <a:spcBef>
                <a:spcPct val="50000"/>
              </a:spcBef>
              <a:spcAft>
                <a:spcPct val="0"/>
              </a:spcAft>
              <a:buFontTx/>
              <a:buChar char="•"/>
            </a:pPr>
            <a:r>
              <a:rPr lang="tr-TR" sz="2400" b="1">
                <a:solidFill>
                  <a:srgbClr val="000000">
                    <a:lumMod val="95000"/>
                    <a:lumOff val="5000"/>
                  </a:srgbClr>
                </a:solidFill>
                <a:latin typeface="Times New Roman" pitchFamily="18" charset="0"/>
              </a:rPr>
              <a:t>3</a:t>
            </a:r>
          </a:p>
        </p:txBody>
      </p:sp>
      <p:sp>
        <p:nvSpPr>
          <p:cNvPr id="49" name="Text Box 8"/>
          <p:cNvSpPr txBox="1">
            <a:spLocks noChangeArrowheads="1"/>
          </p:cNvSpPr>
          <p:nvPr/>
        </p:nvSpPr>
        <p:spPr bwMode="auto">
          <a:xfrm>
            <a:off x="1835696" y="2924175"/>
            <a:ext cx="360363" cy="457200"/>
          </a:xfrm>
          <a:prstGeom prst="rect">
            <a:avLst/>
          </a:prstGeom>
          <a:noFill/>
          <a:ln w="9525">
            <a:solidFill>
              <a:srgbClr val="0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dirty="0" smtClean="0">
                <a:ln>
                  <a:noFill/>
                </a:ln>
                <a:solidFill>
                  <a:srgbClr val="FFC000"/>
                </a:solidFill>
                <a:effectLst/>
                <a:uLnTx/>
                <a:uFillTx/>
                <a:latin typeface="Times New Roman" pitchFamily="18" charset="0"/>
              </a:rPr>
              <a:t>B</a:t>
            </a:r>
          </a:p>
        </p:txBody>
      </p:sp>
      <p:sp>
        <p:nvSpPr>
          <p:cNvPr id="50" name="Text Box 9"/>
          <p:cNvSpPr txBox="1">
            <a:spLocks noChangeArrowheads="1"/>
          </p:cNvSpPr>
          <p:nvPr/>
        </p:nvSpPr>
        <p:spPr bwMode="auto">
          <a:xfrm>
            <a:off x="1168514" y="3494199"/>
            <a:ext cx="576263" cy="1015663"/>
          </a:xfrm>
          <a:prstGeom prst="rect">
            <a:avLst/>
          </a:prstGeom>
          <a:noFill/>
          <a:ln w="9525">
            <a:solidFill>
              <a:srgbClr val="0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tr-TR" sz="2400" b="1" i="0" u="none" strike="noStrike" kern="0" cap="none" spc="0" normalizeH="0" baseline="0" noProof="0" dirty="0" smtClean="0">
                <a:ln>
                  <a:noFill/>
                </a:ln>
                <a:solidFill>
                  <a:srgbClr val="FFC000"/>
                </a:solidFill>
                <a:effectLst/>
                <a:uLnTx/>
                <a:uFillTx/>
                <a:latin typeface="Times New Roman" pitchFamily="18" charset="0"/>
              </a:rPr>
              <a:t>4</a:t>
            </a:r>
          </a:p>
          <a:p>
            <a:pPr marL="0" marR="0" lvl="0" indent="0" defTabSz="914400" eaLnBrk="1" fontAlgn="base" latinLnBrk="0" hangingPunct="1">
              <a:lnSpc>
                <a:spcPct val="100000"/>
              </a:lnSpc>
              <a:spcBef>
                <a:spcPct val="50000"/>
              </a:spcBef>
              <a:spcAft>
                <a:spcPct val="0"/>
              </a:spcAft>
              <a:buClrTx/>
              <a:buSzTx/>
              <a:buFontTx/>
              <a:buChar char="•"/>
              <a:tabLst/>
              <a:defRPr/>
            </a:pPr>
            <a:r>
              <a:rPr kumimoji="0" lang="tr-TR" sz="2400" b="1" i="0" u="none" strike="noStrike" kern="0" cap="none" spc="0" normalizeH="0" baseline="0" noProof="0" dirty="0" smtClean="0">
                <a:ln>
                  <a:noFill/>
                </a:ln>
                <a:solidFill>
                  <a:srgbClr val="FFC000"/>
                </a:solidFill>
                <a:effectLst/>
                <a:uLnTx/>
                <a:uFillTx/>
                <a:latin typeface="Times New Roman" pitchFamily="18" charset="0"/>
              </a:rPr>
              <a:t>5</a:t>
            </a:r>
          </a:p>
        </p:txBody>
      </p:sp>
      <p:sp>
        <p:nvSpPr>
          <p:cNvPr id="51" name="Text Box 12"/>
          <p:cNvSpPr txBox="1">
            <a:spLocks noChangeArrowheads="1"/>
          </p:cNvSpPr>
          <p:nvPr/>
        </p:nvSpPr>
        <p:spPr bwMode="auto">
          <a:xfrm>
            <a:off x="395288" y="2636838"/>
            <a:ext cx="576262"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dirty="0">
                <a:solidFill>
                  <a:srgbClr val="00CC99">
                    <a:lumMod val="60000"/>
                    <a:lumOff val="40000"/>
                  </a:srgbClr>
                </a:solidFill>
                <a:latin typeface="Times New Roman" pitchFamily="18" charset="0"/>
              </a:rPr>
              <a:t>A</a:t>
            </a:r>
          </a:p>
        </p:txBody>
      </p:sp>
      <p:sp>
        <p:nvSpPr>
          <p:cNvPr id="52" name="Text Box 15"/>
          <p:cNvSpPr txBox="1">
            <a:spLocks noChangeArrowheads="1"/>
          </p:cNvSpPr>
          <p:nvPr/>
        </p:nvSpPr>
        <p:spPr bwMode="auto">
          <a:xfrm>
            <a:off x="4716463" y="2636838"/>
            <a:ext cx="4427537"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FF3300"/>
                </a:solidFill>
                <a:latin typeface="Times New Roman" pitchFamily="18" charset="0"/>
              </a:rPr>
              <a:t>B    A</a:t>
            </a:r>
            <a:r>
              <a:rPr lang="tr-TR" sz="2400" b="1" dirty="0">
                <a:solidFill>
                  <a:srgbClr val="000000"/>
                </a:solidFill>
                <a:latin typeface="Times New Roman" pitchFamily="18" charset="0"/>
              </a:rPr>
              <a:t> </a:t>
            </a:r>
            <a:r>
              <a:rPr lang="tr-TR" sz="2400" b="1" dirty="0">
                <a:solidFill>
                  <a:srgbClr val="00CC99">
                    <a:lumMod val="60000"/>
                    <a:lumOff val="40000"/>
                  </a:srgbClr>
                </a:solidFill>
                <a:latin typeface="Times New Roman" pitchFamily="18" charset="0"/>
              </a:rPr>
              <a:t>şeklinde yazılır,</a:t>
            </a:r>
            <a:r>
              <a:rPr lang="tr-TR" sz="2400" b="1" dirty="0">
                <a:solidFill>
                  <a:srgbClr val="000000"/>
                </a:solidFill>
                <a:latin typeface="Times New Roman" pitchFamily="18" charset="0"/>
              </a:rPr>
              <a:t> </a:t>
            </a:r>
            <a:r>
              <a:rPr lang="tr-TR" sz="2400" b="1" dirty="0">
                <a:solidFill>
                  <a:srgbClr val="FF3300"/>
                </a:solidFill>
                <a:latin typeface="Times New Roman" pitchFamily="18" charset="0"/>
              </a:rPr>
              <a:t>“B, A </a:t>
            </a:r>
            <a:r>
              <a:rPr lang="tr-TR" sz="2400" b="1" dirty="0" err="1">
                <a:solidFill>
                  <a:srgbClr val="FF3300"/>
                </a:solidFill>
                <a:latin typeface="Times New Roman" pitchFamily="18" charset="0"/>
              </a:rPr>
              <a:t>nın</a:t>
            </a:r>
            <a:r>
              <a:rPr lang="tr-TR" sz="2400" b="1" dirty="0">
                <a:solidFill>
                  <a:srgbClr val="FF3300"/>
                </a:solidFill>
                <a:latin typeface="Times New Roman" pitchFamily="18" charset="0"/>
              </a:rPr>
              <a:t>                                                                                                                	alt kümesidir.” diye 	okuruz. </a:t>
            </a:r>
          </a:p>
        </p:txBody>
      </p:sp>
      <p:sp>
        <p:nvSpPr>
          <p:cNvPr id="53" name="Text Box 16"/>
          <p:cNvSpPr txBox="1">
            <a:spLocks noChangeArrowheads="1"/>
          </p:cNvSpPr>
          <p:nvPr/>
        </p:nvSpPr>
        <p:spPr bwMode="auto">
          <a:xfrm rot="16200000">
            <a:off x="4975225" y="2665413"/>
            <a:ext cx="3714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t>
            </a:r>
          </a:p>
        </p:txBody>
      </p:sp>
      <p:sp>
        <p:nvSpPr>
          <p:cNvPr id="54" name="Line 19"/>
          <p:cNvSpPr>
            <a:spLocks noChangeShapeType="1"/>
          </p:cNvSpPr>
          <p:nvPr/>
        </p:nvSpPr>
        <p:spPr bwMode="auto">
          <a:xfrm>
            <a:off x="5228771" y="3113542"/>
            <a:ext cx="0" cy="1366837"/>
          </a:xfrm>
          <a:prstGeom prst="line">
            <a:avLst/>
          </a:prstGeom>
          <a:noFill/>
          <a:ln w="38100">
            <a:solidFill>
              <a:srgbClr val="00CC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CC99">
                  <a:lumMod val="60000"/>
                  <a:lumOff val="40000"/>
                </a:srgbClr>
              </a:solidFill>
              <a:effectLst/>
              <a:uLnTx/>
              <a:uFillTx/>
              <a:latin typeface="Times New Roman" pitchFamily="18" charset="0"/>
            </a:endParaRPr>
          </a:p>
        </p:txBody>
      </p:sp>
      <p:sp>
        <p:nvSpPr>
          <p:cNvPr id="55" name="Line 20"/>
          <p:cNvSpPr>
            <a:spLocks noChangeShapeType="1"/>
          </p:cNvSpPr>
          <p:nvPr/>
        </p:nvSpPr>
        <p:spPr bwMode="auto">
          <a:xfrm>
            <a:off x="5228771" y="4480379"/>
            <a:ext cx="647700" cy="0"/>
          </a:xfrm>
          <a:prstGeom prst="line">
            <a:avLst/>
          </a:prstGeom>
          <a:noFill/>
          <a:ln w="38100">
            <a:solidFill>
              <a:srgbClr val="00CC99"/>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CC99">
                  <a:lumMod val="60000"/>
                  <a:lumOff val="40000"/>
                </a:srgbClr>
              </a:solidFill>
              <a:effectLst/>
              <a:uLnTx/>
              <a:uFillTx/>
              <a:latin typeface="Times New Roman" pitchFamily="18" charset="0"/>
            </a:endParaRPr>
          </a:p>
        </p:txBody>
      </p:sp>
      <p:sp>
        <p:nvSpPr>
          <p:cNvPr id="56" name="Text Box 21"/>
          <p:cNvSpPr txBox="1">
            <a:spLocks noChangeArrowheads="1"/>
          </p:cNvSpPr>
          <p:nvPr/>
        </p:nvSpPr>
        <p:spPr bwMode="auto">
          <a:xfrm>
            <a:off x="5940426" y="4100740"/>
            <a:ext cx="23764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Alt küme işareti</a:t>
            </a:r>
          </a:p>
        </p:txBody>
      </p:sp>
      <p:sp>
        <p:nvSpPr>
          <p:cNvPr id="57" name="Text Box 27"/>
          <p:cNvSpPr txBox="1">
            <a:spLocks noChangeArrowheads="1"/>
          </p:cNvSpPr>
          <p:nvPr/>
        </p:nvSpPr>
        <p:spPr bwMode="auto">
          <a:xfrm>
            <a:off x="468313" y="5229225"/>
            <a:ext cx="4427537" cy="8309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FF3300"/>
                </a:solidFill>
                <a:latin typeface="Times New Roman" pitchFamily="18" charset="0"/>
              </a:rPr>
              <a:t>A    B</a:t>
            </a:r>
            <a:r>
              <a:rPr lang="tr-TR" sz="2400" b="1" dirty="0">
                <a:solidFill>
                  <a:srgbClr val="000000"/>
                </a:solidFill>
                <a:latin typeface="Times New Roman" pitchFamily="18" charset="0"/>
              </a:rPr>
              <a:t> </a:t>
            </a:r>
            <a:r>
              <a:rPr lang="tr-TR" sz="2400" b="1" dirty="0">
                <a:solidFill>
                  <a:srgbClr val="00CC99">
                    <a:lumMod val="60000"/>
                    <a:lumOff val="40000"/>
                  </a:srgbClr>
                </a:solidFill>
                <a:latin typeface="Times New Roman" pitchFamily="18" charset="0"/>
              </a:rPr>
              <a:t>şeklinde yazılır, </a:t>
            </a:r>
            <a:r>
              <a:rPr lang="tr-TR" sz="2400" b="1" dirty="0">
                <a:solidFill>
                  <a:srgbClr val="FF3300"/>
                </a:solidFill>
                <a:latin typeface="Times New Roman" pitchFamily="18" charset="0"/>
              </a:rPr>
              <a:t>“A, B </a:t>
            </a:r>
            <a:r>
              <a:rPr lang="tr-TR" sz="2400" b="1" dirty="0" err="1">
                <a:solidFill>
                  <a:srgbClr val="FF3300"/>
                </a:solidFill>
                <a:latin typeface="Times New Roman" pitchFamily="18" charset="0"/>
              </a:rPr>
              <a:t>yi</a:t>
            </a:r>
            <a:r>
              <a:rPr lang="tr-TR" sz="2400" b="1" dirty="0">
                <a:solidFill>
                  <a:srgbClr val="FF3300"/>
                </a:solidFill>
                <a:latin typeface="Times New Roman" pitchFamily="18" charset="0"/>
              </a:rPr>
              <a:t> 	kapsar.” diye 	okuruz. </a:t>
            </a:r>
          </a:p>
        </p:txBody>
      </p:sp>
      <p:sp>
        <p:nvSpPr>
          <p:cNvPr id="58" name="Text Box 28"/>
          <p:cNvSpPr txBox="1">
            <a:spLocks noChangeArrowheads="1"/>
          </p:cNvSpPr>
          <p:nvPr/>
        </p:nvSpPr>
        <p:spPr bwMode="auto">
          <a:xfrm rot="5400000">
            <a:off x="727075" y="5257801"/>
            <a:ext cx="3714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0000"/>
                </a:solidFill>
                <a:latin typeface="Times New Roman" pitchFamily="18" charset="0"/>
              </a:rPr>
              <a:t>∩</a:t>
            </a:r>
          </a:p>
        </p:txBody>
      </p:sp>
      <p:sp>
        <p:nvSpPr>
          <p:cNvPr id="59" name="Line 30"/>
          <p:cNvSpPr>
            <a:spLocks noChangeShapeType="1"/>
          </p:cNvSpPr>
          <p:nvPr/>
        </p:nvSpPr>
        <p:spPr bwMode="auto">
          <a:xfrm>
            <a:off x="900113" y="5661025"/>
            <a:ext cx="0" cy="863600"/>
          </a:xfrm>
          <a:prstGeom prst="line">
            <a:avLst/>
          </a:prstGeom>
          <a:noFill/>
          <a:ln w="38100">
            <a:solidFill>
              <a:srgbClr val="00CC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60" name="Line 31"/>
          <p:cNvSpPr>
            <a:spLocks noChangeShapeType="1"/>
          </p:cNvSpPr>
          <p:nvPr/>
        </p:nvSpPr>
        <p:spPr bwMode="auto">
          <a:xfrm>
            <a:off x="900113" y="6524625"/>
            <a:ext cx="576262" cy="0"/>
          </a:xfrm>
          <a:prstGeom prst="line">
            <a:avLst/>
          </a:prstGeom>
          <a:noFill/>
          <a:ln w="38100">
            <a:solidFill>
              <a:srgbClr val="00CC99"/>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61" name="Text Box 32"/>
          <p:cNvSpPr txBox="1">
            <a:spLocks noChangeArrowheads="1"/>
          </p:cNvSpPr>
          <p:nvPr/>
        </p:nvSpPr>
        <p:spPr bwMode="auto">
          <a:xfrm>
            <a:off x="1619250" y="6260306"/>
            <a:ext cx="25209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Kapsama İşareti</a:t>
            </a:r>
          </a:p>
        </p:txBody>
      </p:sp>
      <p:sp>
        <p:nvSpPr>
          <p:cNvPr id="62" name="AutoShape 38">
            <a:hlinkClick r:id="rId2" action="ppaction://hlinksldjump" highlightClick="1"/>
          </p:cNvPr>
          <p:cNvSpPr>
            <a:spLocks noChangeArrowheads="1"/>
          </p:cNvSpPr>
          <p:nvPr/>
        </p:nvSpPr>
        <p:spPr bwMode="auto">
          <a:xfrm>
            <a:off x="8712200" y="6308725"/>
            <a:ext cx="360363" cy="360363"/>
          </a:xfrm>
          <a:prstGeom prst="actionButtonForwardNext">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CC0000"/>
              </a:solidFill>
              <a:latin typeface="Times New Roman" pitchFamily="18" charset="0"/>
            </a:endParaRPr>
          </a:p>
        </p:txBody>
      </p:sp>
      <p:pic>
        <p:nvPicPr>
          <p:cNvPr id="63" name="Picture 40" descr="tommy"/>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16913" y="5734050"/>
            <a:ext cx="552450" cy="3905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1901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ppt_w</p:attrName>
                                        </p:attrNameLst>
                                      </p:cBhvr>
                                      <p:tavLst>
                                        <p:tav tm="0">
                                          <p:val>
                                            <p:fltVal val="0"/>
                                          </p:val>
                                        </p:tav>
                                        <p:tav tm="100000">
                                          <p:val>
                                            <p:strVal val="#ppt_w"/>
                                          </p:val>
                                        </p:tav>
                                      </p:tavLst>
                                    </p:anim>
                                    <p:anim calcmode="lin" valueType="num">
                                      <p:cBhvr>
                                        <p:cTn id="8" dur="1000" fill="hold"/>
                                        <p:tgtEl>
                                          <p:spTgt spid="44"/>
                                        </p:tgtEl>
                                        <p:attrNameLst>
                                          <p:attrName>ppt_h</p:attrName>
                                        </p:attrNameLst>
                                      </p:cBhvr>
                                      <p:tavLst>
                                        <p:tav tm="0">
                                          <p:val>
                                            <p:fltVal val="0"/>
                                          </p:val>
                                        </p:tav>
                                        <p:tav tm="100000">
                                          <p:val>
                                            <p:strVal val="#ppt_h"/>
                                          </p:val>
                                        </p:tav>
                                      </p:tavLst>
                                    </p:anim>
                                    <p:anim calcmode="lin" valueType="num">
                                      <p:cBhvr>
                                        <p:cTn id="9" dur="1000" fill="hold"/>
                                        <p:tgtEl>
                                          <p:spTgt spid="44"/>
                                        </p:tgtEl>
                                        <p:attrNameLst>
                                          <p:attrName>style.rotation</p:attrName>
                                        </p:attrNameLst>
                                      </p:cBhvr>
                                      <p:tavLst>
                                        <p:tav tm="0">
                                          <p:val>
                                            <p:fltVal val="90"/>
                                          </p:val>
                                        </p:tav>
                                        <p:tav tm="100000">
                                          <p:val>
                                            <p:fltVal val="0"/>
                                          </p:val>
                                        </p:tav>
                                      </p:tavLst>
                                    </p:anim>
                                    <p:animEffect transition="in" filter="fade">
                                      <p:cBhvr>
                                        <p:cTn id="10" dur="1000"/>
                                        <p:tgtEl>
                                          <p:spTgt spid="44"/>
                                        </p:tgtEl>
                                      </p:cBhvr>
                                    </p:animEffect>
                                  </p:childTnLst>
                                </p:cTn>
                              </p:par>
                            </p:childTnLst>
                          </p:cTn>
                        </p:par>
                        <p:par>
                          <p:cTn id="11" fill="hold">
                            <p:stCondLst>
                              <p:cond delay="1250"/>
                            </p:stCondLst>
                            <p:childTnLst>
                              <p:par>
                                <p:cTn id="12" presetID="49" presetClass="entr" presetSubtype="0" decel="100000" fill="hold" nodeType="after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p:cTn id="14" dur="1000" fill="hold"/>
                                        <p:tgtEl>
                                          <p:spTgt spid="63"/>
                                        </p:tgtEl>
                                        <p:attrNameLst>
                                          <p:attrName>ppt_w</p:attrName>
                                        </p:attrNameLst>
                                      </p:cBhvr>
                                      <p:tavLst>
                                        <p:tav tm="0">
                                          <p:val>
                                            <p:fltVal val="0"/>
                                          </p:val>
                                        </p:tav>
                                        <p:tav tm="100000">
                                          <p:val>
                                            <p:strVal val="#ppt_w"/>
                                          </p:val>
                                        </p:tav>
                                      </p:tavLst>
                                    </p:anim>
                                    <p:anim calcmode="lin" valueType="num">
                                      <p:cBhvr>
                                        <p:cTn id="15" dur="1000" fill="hold"/>
                                        <p:tgtEl>
                                          <p:spTgt spid="63"/>
                                        </p:tgtEl>
                                        <p:attrNameLst>
                                          <p:attrName>ppt_h</p:attrName>
                                        </p:attrNameLst>
                                      </p:cBhvr>
                                      <p:tavLst>
                                        <p:tav tm="0">
                                          <p:val>
                                            <p:fltVal val="0"/>
                                          </p:val>
                                        </p:tav>
                                        <p:tav tm="100000">
                                          <p:val>
                                            <p:strVal val="#ppt_h"/>
                                          </p:val>
                                        </p:tav>
                                      </p:tavLst>
                                    </p:anim>
                                    <p:anim calcmode="lin" valueType="num">
                                      <p:cBhvr>
                                        <p:cTn id="16" dur="1000" fill="hold"/>
                                        <p:tgtEl>
                                          <p:spTgt spid="63"/>
                                        </p:tgtEl>
                                        <p:attrNameLst>
                                          <p:attrName>style.rotation</p:attrName>
                                        </p:attrNameLst>
                                      </p:cBhvr>
                                      <p:tavLst>
                                        <p:tav tm="0">
                                          <p:val>
                                            <p:fltVal val="360"/>
                                          </p:val>
                                        </p:tav>
                                        <p:tav tm="100000">
                                          <p:val>
                                            <p:fltVal val="0"/>
                                          </p:val>
                                        </p:tav>
                                      </p:tavLst>
                                    </p:anim>
                                    <p:animEffect transition="in" filter="fade">
                                      <p:cBhvr>
                                        <p:cTn id="17" dur="1000"/>
                                        <p:tgtEl>
                                          <p:spTgt spid="63"/>
                                        </p:tgtEl>
                                      </p:cBhvr>
                                    </p:animEffect>
                                  </p:childTnLst>
                                </p:cTn>
                              </p:par>
                            </p:childTnLst>
                          </p:cTn>
                        </p:par>
                        <p:par>
                          <p:cTn id="18" fill="hold">
                            <p:stCondLst>
                              <p:cond delay="22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5"/>
                                        </p:tgtEl>
                                        <p:attrNameLst>
                                          <p:attrName>ppt_y</p:attrName>
                                        </p:attrNameLst>
                                      </p:cBhvr>
                                      <p:tavLst>
                                        <p:tav tm="0">
                                          <p:val>
                                            <p:strVal val="#ppt_y"/>
                                          </p:val>
                                        </p:tav>
                                        <p:tav tm="100000">
                                          <p:val>
                                            <p:strVal val="#ppt_y"/>
                                          </p:val>
                                        </p:tav>
                                      </p:tavLst>
                                    </p:anim>
                                    <p:anim calcmode="lin" valueType="num">
                                      <p:cBhvr>
                                        <p:cTn id="23"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45"/>
                                        </p:tgtEl>
                                      </p:cBhvr>
                                    </p:animEffect>
                                  </p:childTnLst>
                                </p:cTn>
                              </p:par>
                            </p:childTnLst>
                          </p:cTn>
                        </p:par>
                        <p:par>
                          <p:cTn id="26" fill="hold">
                            <p:stCondLst>
                              <p:cond delay="9950"/>
                            </p:stCondLst>
                            <p:childTnLst>
                              <p:par>
                                <p:cTn id="27" presetID="29" presetClass="entr" presetSubtype="0"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p:cTn id="29" dur="1000" fill="hold"/>
                                        <p:tgtEl>
                                          <p:spTgt spid="51"/>
                                        </p:tgtEl>
                                        <p:attrNameLst>
                                          <p:attrName>ppt_x</p:attrName>
                                        </p:attrNameLst>
                                      </p:cBhvr>
                                      <p:tavLst>
                                        <p:tav tm="0">
                                          <p:val>
                                            <p:strVal val="#ppt_x-.2"/>
                                          </p:val>
                                        </p:tav>
                                        <p:tav tm="100000">
                                          <p:val>
                                            <p:strVal val="#ppt_x"/>
                                          </p:val>
                                        </p:tav>
                                      </p:tavLst>
                                    </p:anim>
                                    <p:anim calcmode="lin" valueType="num">
                                      <p:cBhvr>
                                        <p:cTn id="30"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31" dur="1000"/>
                                        <p:tgtEl>
                                          <p:spTgt spid="51"/>
                                        </p:tgtEl>
                                      </p:cBhvr>
                                    </p:animEffect>
                                  </p:childTnLst>
                                </p:cTn>
                              </p:par>
                              <p:par>
                                <p:cTn id="32" presetID="29" presetClass="entr" presetSubtype="0"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p:cTn id="34" dur="1000" fill="hold"/>
                                        <p:tgtEl>
                                          <p:spTgt spid="46"/>
                                        </p:tgtEl>
                                        <p:attrNameLst>
                                          <p:attrName>ppt_x</p:attrName>
                                        </p:attrNameLst>
                                      </p:cBhvr>
                                      <p:tavLst>
                                        <p:tav tm="0">
                                          <p:val>
                                            <p:strVal val="#ppt_x-.2"/>
                                          </p:val>
                                        </p:tav>
                                        <p:tav tm="100000">
                                          <p:val>
                                            <p:strVal val="#ppt_x"/>
                                          </p:val>
                                        </p:tav>
                                      </p:tavLst>
                                    </p:anim>
                                    <p:anim calcmode="lin" valueType="num">
                                      <p:cBhvr>
                                        <p:cTn id="35" dur="1000" fill="hold"/>
                                        <p:tgtEl>
                                          <p:spTgt spid="46"/>
                                        </p:tgtEl>
                                        <p:attrNameLst>
                                          <p:attrName>ppt_y</p:attrName>
                                        </p:attrNameLst>
                                      </p:cBhvr>
                                      <p:tavLst>
                                        <p:tav tm="0">
                                          <p:val>
                                            <p:strVal val="#ppt_y"/>
                                          </p:val>
                                        </p:tav>
                                        <p:tav tm="100000">
                                          <p:val>
                                            <p:strVal val="#ppt_y"/>
                                          </p:val>
                                        </p:tav>
                                      </p:tavLst>
                                    </p:anim>
                                    <p:animEffect transition="in" filter="wipe(right)" prLst="gradientSize: 0.1">
                                      <p:cBhvr>
                                        <p:cTn id="36" dur="1000"/>
                                        <p:tgtEl>
                                          <p:spTgt spid="46"/>
                                        </p:tgtEl>
                                      </p:cBhvr>
                                    </p:animEffect>
                                  </p:childTnLst>
                                </p:cTn>
                              </p:par>
                            </p:childTnLst>
                          </p:cTn>
                        </p:par>
                        <p:par>
                          <p:cTn id="37" fill="hold">
                            <p:stCondLst>
                              <p:cond delay="10950"/>
                            </p:stCondLst>
                            <p:childTnLst>
                              <p:par>
                                <p:cTn id="38" presetID="26" presetClass="entr" presetSubtype="0" fill="hold" nodeType="afterEffect">
                                  <p:stCondLst>
                                    <p:cond delay="0"/>
                                  </p:stCondLst>
                                  <p:childTnLst>
                                    <p:set>
                                      <p:cBhvr>
                                        <p:cTn id="39" dur="1" fill="hold">
                                          <p:stCondLst>
                                            <p:cond delay="0"/>
                                          </p:stCondLst>
                                        </p:cTn>
                                        <p:tgtEl>
                                          <p:spTgt spid="50">
                                            <p:txEl>
                                              <p:pRg st="1" end="1"/>
                                            </p:txEl>
                                          </p:spTgt>
                                        </p:tgtEl>
                                        <p:attrNameLst>
                                          <p:attrName>style.visibility</p:attrName>
                                        </p:attrNameLst>
                                      </p:cBhvr>
                                      <p:to>
                                        <p:strVal val="visible"/>
                                      </p:to>
                                    </p:set>
                                    <p:animEffect transition="in" filter="wipe(down)">
                                      <p:cBhvr>
                                        <p:cTn id="40" dur="290">
                                          <p:stCondLst>
                                            <p:cond delay="0"/>
                                          </p:stCondLst>
                                        </p:cTn>
                                        <p:tgtEl>
                                          <p:spTgt spid="50">
                                            <p:txEl>
                                              <p:pRg st="1" end="1"/>
                                            </p:txEl>
                                          </p:spTgt>
                                        </p:tgtEl>
                                      </p:cBhvr>
                                    </p:animEffect>
                                    <p:anim calcmode="lin" valueType="num">
                                      <p:cBhvr>
                                        <p:cTn id="41" dur="911" tmFilter="0,0; 0.14,0.36; 0.43,0.73; 0.71,0.91; 1.0,1.0">
                                          <p:stCondLst>
                                            <p:cond delay="0"/>
                                          </p:stCondLst>
                                        </p:cTn>
                                        <p:tgtEl>
                                          <p:spTgt spid="50">
                                            <p:txEl>
                                              <p:pRg st="1" end="1"/>
                                            </p:txEl>
                                          </p:spTgt>
                                        </p:tgtEl>
                                        <p:attrNameLst>
                                          <p:attrName>ppt_x</p:attrName>
                                        </p:attrNameLst>
                                      </p:cBhvr>
                                      <p:tavLst>
                                        <p:tav tm="0">
                                          <p:val>
                                            <p:strVal val="#ppt_x-0.25"/>
                                          </p:val>
                                        </p:tav>
                                        <p:tav tm="100000">
                                          <p:val>
                                            <p:strVal val="#ppt_x"/>
                                          </p:val>
                                        </p:tav>
                                      </p:tavLst>
                                    </p:anim>
                                    <p:anim calcmode="lin" valueType="num">
                                      <p:cBhvr>
                                        <p:cTn id="42" dur="332" tmFilter="0.0,0.0; 0.25,0.07; 0.50,0.2; 0.75,0.467; 1.0,1.0">
                                          <p:stCondLst>
                                            <p:cond delay="0"/>
                                          </p:stCondLst>
                                        </p:cTn>
                                        <p:tgtEl>
                                          <p:spTgt spid="50">
                                            <p:txEl>
                                              <p:pRg st="1" end="1"/>
                                            </p:txEl>
                                          </p:spTgt>
                                        </p:tgtEl>
                                        <p:attrNameLst>
                                          <p:attrName>ppt_y</p:attrName>
                                        </p:attrNameLst>
                                      </p:cBhvr>
                                      <p:tavLst>
                                        <p:tav tm="0" fmla="#ppt_y-sin(pi*$)/3">
                                          <p:val>
                                            <p:fltVal val="0.5"/>
                                          </p:val>
                                        </p:tav>
                                        <p:tav tm="100000">
                                          <p:val>
                                            <p:fltVal val="1"/>
                                          </p:val>
                                        </p:tav>
                                      </p:tavLst>
                                    </p:anim>
                                    <p:anim calcmode="lin" valueType="num">
                                      <p:cBhvr>
                                        <p:cTn id="43" dur="332" tmFilter="0, 0; 0.125,0.2665; 0.25,0.4; 0.375,0.465; 0.5,0.5;  0.625,0.535; 0.75,0.6; 0.875,0.7335; 1,1">
                                          <p:stCondLst>
                                            <p:cond delay="332"/>
                                          </p:stCondLst>
                                        </p:cTn>
                                        <p:tgtEl>
                                          <p:spTgt spid="50">
                                            <p:txEl>
                                              <p:pRg st="1" end="1"/>
                                            </p:txEl>
                                          </p:spTgt>
                                        </p:tgtEl>
                                        <p:attrNameLst>
                                          <p:attrName>ppt_y</p:attrName>
                                        </p:attrNameLst>
                                      </p:cBhvr>
                                      <p:tavLst>
                                        <p:tav tm="0" fmla="#ppt_y-sin(pi*$)/9">
                                          <p:val>
                                            <p:fltVal val="0"/>
                                          </p:val>
                                        </p:tav>
                                        <p:tav tm="100000">
                                          <p:val>
                                            <p:fltVal val="1"/>
                                          </p:val>
                                        </p:tav>
                                      </p:tavLst>
                                    </p:anim>
                                    <p:anim calcmode="lin" valueType="num">
                                      <p:cBhvr>
                                        <p:cTn id="44" dur="166" tmFilter="0, 0; 0.125,0.2665; 0.25,0.4; 0.375,0.465; 0.5,0.5;  0.625,0.535; 0.75,0.6; 0.875,0.7335; 1,1">
                                          <p:stCondLst>
                                            <p:cond delay="662"/>
                                          </p:stCondLst>
                                        </p:cTn>
                                        <p:tgtEl>
                                          <p:spTgt spid="50">
                                            <p:txEl>
                                              <p:pRg st="1" end="1"/>
                                            </p:txEl>
                                          </p:spTgt>
                                        </p:tgtEl>
                                        <p:attrNameLst>
                                          <p:attrName>ppt_y</p:attrName>
                                        </p:attrNameLst>
                                      </p:cBhvr>
                                      <p:tavLst>
                                        <p:tav tm="0" fmla="#ppt_y-sin(pi*$)/27">
                                          <p:val>
                                            <p:fltVal val="0"/>
                                          </p:val>
                                        </p:tav>
                                        <p:tav tm="100000">
                                          <p:val>
                                            <p:fltVal val="1"/>
                                          </p:val>
                                        </p:tav>
                                      </p:tavLst>
                                    </p:anim>
                                    <p:anim calcmode="lin" valueType="num">
                                      <p:cBhvr>
                                        <p:cTn id="45" dur="82" tmFilter="0, 0; 0.125,0.2665; 0.25,0.4; 0.375,0.465; 0.5,0.5;  0.625,0.535; 0.75,0.6; 0.875,0.7335; 1,1">
                                          <p:stCondLst>
                                            <p:cond delay="828"/>
                                          </p:stCondLst>
                                        </p:cTn>
                                        <p:tgtEl>
                                          <p:spTgt spid="50">
                                            <p:txEl>
                                              <p:pRg st="1" end="1"/>
                                            </p:txEl>
                                          </p:spTgt>
                                        </p:tgtEl>
                                        <p:attrNameLst>
                                          <p:attrName>ppt_y</p:attrName>
                                        </p:attrNameLst>
                                      </p:cBhvr>
                                      <p:tavLst>
                                        <p:tav tm="0" fmla="#ppt_y-sin(pi*$)/81">
                                          <p:val>
                                            <p:fltVal val="0"/>
                                          </p:val>
                                        </p:tav>
                                        <p:tav tm="100000">
                                          <p:val>
                                            <p:fltVal val="1"/>
                                          </p:val>
                                        </p:tav>
                                      </p:tavLst>
                                    </p:anim>
                                    <p:animScale>
                                      <p:cBhvr>
                                        <p:cTn id="46" dur="13">
                                          <p:stCondLst>
                                            <p:cond delay="325"/>
                                          </p:stCondLst>
                                        </p:cTn>
                                        <p:tgtEl>
                                          <p:spTgt spid="50">
                                            <p:txEl>
                                              <p:pRg st="1" end="1"/>
                                            </p:txEl>
                                          </p:spTgt>
                                        </p:tgtEl>
                                      </p:cBhvr>
                                      <p:to x="100000" y="60000"/>
                                    </p:animScale>
                                    <p:animScale>
                                      <p:cBhvr>
                                        <p:cTn id="47" dur="83" decel="50000">
                                          <p:stCondLst>
                                            <p:cond delay="338"/>
                                          </p:stCondLst>
                                        </p:cTn>
                                        <p:tgtEl>
                                          <p:spTgt spid="50">
                                            <p:txEl>
                                              <p:pRg st="1" end="1"/>
                                            </p:txEl>
                                          </p:spTgt>
                                        </p:tgtEl>
                                      </p:cBhvr>
                                      <p:to x="100000" y="100000"/>
                                    </p:animScale>
                                    <p:animScale>
                                      <p:cBhvr>
                                        <p:cTn id="48" dur="13">
                                          <p:stCondLst>
                                            <p:cond delay="656"/>
                                          </p:stCondLst>
                                        </p:cTn>
                                        <p:tgtEl>
                                          <p:spTgt spid="50">
                                            <p:txEl>
                                              <p:pRg st="1" end="1"/>
                                            </p:txEl>
                                          </p:spTgt>
                                        </p:tgtEl>
                                      </p:cBhvr>
                                      <p:to x="100000" y="80000"/>
                                    </p:animScale>
                                    <p:animScale>
                                      <p:cBhvr>
                                        <p:cTn id="49" dur="83" decel="50000">
                                          <p:stCondLst>
                                            <p:cond delay="669"/>
                                          </p:stCondLst>
                                        </p:cTn>
                                        <p:tgtEl>
                                          <p:spTgt spid="50">
                                            <p:txEl>
                                              <p:pRg st="1" end="1"/>
                                            </p:txEl>
                                          </p:spTgt>
                                        </p:tgtEl>
                                      </p:cBhvr>
                                      <p:to x="100000" y="100000"/>
                                    </p:animScale>
                                    <p:animScale>
                                      <p:cBhvr>
                                        <p:cTn id="50" dur="13">
                                          <p:stCondLst>
                                            <p:cond delay="821"/>
                                          </p:stCondLst>
                                        </p:cTn>
                                        <p:tgtEl>
                                          <p:spTgt spid="50">
                                            <p:txEl>
                                              <p:pRg st="1" end="1"/>
                                            </p:txEl>
                                          </p:spTgt>
                                        </p:tgtEl>
                                      </p:cBhvr>
                                      <p:to x="100000" y="90000"/>
                                    </p:animScale>
                                    <p:animScale>
                                      <p:cBhvr>
                                        <p:cTn id="51" dur="83" decel="50000">
                                          <p:stCondLst>
                                            <p:cond delay="834"/>
                                          </p:stCondLst>
                                        </p:cTn>
                                        <p:tgtEl>
                                          <p:spTgt spid="50">
                                            <p:txEl>
                                              <p:pRg st="1" end="1"/>
                                            </p:txEl>
                                          </p:spTgt>
                                        </p:tgtEl>
                                      </p:cBhvr>
                                      <p:to x="100000" y="100000"/>
                                    </p:animScale>
                                    <p:animScale>
                                      <p:cBhvr>
                                        <p:cTn id="52" dur="13">
                                          <p:stCondLst>
                                            <p:cond delay="904"/>
                                          </p:stCondLst>
                                        </p:cTn>
                                        <p:tgtEl>
                                          <p:spTgt spid="50">
                                            <p:txEl>
                                              <p:pRg st="1" end="1"/>
                                            </p:txEl>
                                          </p:spTgt>
                                        </p:tgtEl>
                                      </p:cBhvr>
                                      <p:to x="100000" y="95000"/>
                                    </p:animScale>
                                    <p:animScale>
                                      <p:cBhvr>
                                        <p:cTn id="53" dur="83" decel="50000">
                                          <p:stCondLst>
                                            <p:cond delay="917"/>
                                          </p:stCondLst>
                                        </p:cTn>
                                        <p:tgtEl>
                                          <p:spTgt spid="50">
                                            <p:txEl>
                                              <p:pRg st="1" end="1"/>
                                            </p:txEl>
                                          </p:spTgt>
                                        </p:tgtEl>
                                      </p:cBhvr>
                                      <p:to x="100000" y="100000"/>
                                    </p:animScale>
                                  </p:childTnLst>
                                </p:cTn>
                              </p:par>
                            </p:childTnLst>
                          </p:cTn>
                        </p:par>
                        <p:par>
                          <p:cTn id="54" fill="hold">
                            <p:stCondLst>
                              <p:cond delay="11950"/>
                            </p:stCondLst>
                            <p:childTnLst>
                              <p:par>
                                <p:cTn id="55" presetID="26" presetClass="entr" presetSubtype="0" fill="hold" nodeType="afterEffect">
                                  <p:stCondLst>
                                    <p:cond delay="0"/>
                                  </p:stCondLst>
                                  <p:childTnLst>
                                    <p:set>
                                      <p:cBhvr>
                                        <p:cTn id="56" dur="1" fill="hold">
                                          <p:stCondLst>
                                            <p:cond delay="0"/>
                                          </p:stCondLst>
                                        </p:cTn>
                                        <p:tgtEl>
                                          <p:spTgt spid="50">
                                            <p:txEl>
                                              <p:pRg st="0" end="0"/>
                                            </p:txEl>
                                          </p:spTgt>
                                        </p:tgtEl>
                                        <p:attrNameLst>
                                          <p:attrName>style.visibility</p:attrName>
                                        </p:attrNameLst>
                                      </p:cBhvr>
                                      <p:to>
                                        <p:strVal val="visible"/>
                                      </p:to>
                                    </p:set>
                                    <p:animEffect transition="in" filter="wipe(down)">
                                      <p:cBhvr>
                                        <p:cTn id="57" dur="290">
                                          <p:stCondLst>
                                            <p:cond delay="0"/>
                                          </p:stCondLst>
                                        </p:cTn>
                                        <p:tgtEl>
                                          <p:spTgt spid="50">
                                            <p:txEl>
                                              <p:pRg st="0" end="0"/>
                                            </p:txEl>
                                          </p:spTgt>
                                        </p:tgtEl>
                                      </p:cBhvr>
                                    </p:animEffect>
                                    <p:anim calcmode="lin" valueType="num">
                                      <p:cBhvr>
                                        <p:cTn id="58" dur="911" tmFilter="0,0; 0.14,0.36; 0.43,0.73; 0.71,0.91; 1.0,1.0">
                                          <p:stCondLst>
                                            <p:cond delay="0"/>
                                          </p:stCondLst>
                                        </p:cTn>
                                        <p:tgtEl>
                                          <p:spTgt spid="50">
                                            <p:txEl>
                                              <p:pRg st="0" end="0"/>
                                            </p:txEl>
                                          </p:spTgt>
                                        </p:tgtEl>
                                        <p:attrNameLst>
                                          <p:attrName>ppt_x</p:attrName>
                                        </p:attrNameLst>
                                      </p:cBhvr>
                                      <p:tavLst>
                                        <p:tav tm="0">
                                          <p:val>
                                            <p:strVal val="#ppt_x-0.25"/>
                                          </p:val>
                                        </p:tav>
                                        <p:tav tm="100000">
                                          <p:val>
                                            <p:strVal val="#ppt_x"/>
                                          </p:val>
                                        </p:tav>
                                      </p:tavLst>
                                    </p:anim>
                                    <p:anim calcmode="lin" valueType="num">
                                      <p:cBhvr>
                                        <p:cTn id="59" dur="332" tmFilter="0.0,0.0; 0.25,0.07; 0.50,0.2; 0.75,0.467; 1.0,1.0">
                                          <p:stCondLst>
                                            <p:cond delay="0"/>
                                          </p:stCondLst>
                                        </p:cTn>
                                        <p:tgtEl>
                                          <p:spTgt spid="50">
                                            <p:txEl>
                                              <p:pRg st="0" end="0"/>
                                            </p:txEl>
                                          </p:spTgt>
                                        </p:tgtEl>
                                        <p:attrNameLst>
                                          <p:attrName>ppt_y</p:attrName>
                                        </p:attrNameLst>
                                      </p:cBhvr>
                                      <p:tavLst>
                                        <p:tav tm="0" fmla="#ppt_y-sin(pi*$)/3">
                                          <p:val>
                                            <p:fltVal val="0.5"/>
                                          </p:val>
                                        </p:tav>
                                        <p:tav tm="100000">
                                          <p:val>
                                            <p:fltVal val="1"/>
                                          </p:val>
                                        </p:tav>
                                      </p:tavLst>
                                    </p:anim>
                                    <p:anim calcmode="lin" valueType="num">
                                      <p:cBhvr>
                                        <p:cTn id="60" dur="332" tmFilter="0, 0; 0.125,0.2665; 0.25,0.4; 0.375,0.465; 0.5,0.5;  0.625,0.535; 0.75,0.6; 0.875,0.7335; 1,1">
                                          <p:stCondLst>
                                            <p:cond delay="332"/>
                                          </p:stCondLst>
                                        </p:cTn>
                                        <p:tgtEl>
                                          <p:spTgt spid="50">
                                            <p:txEl>
                                              <p:pRg st="0" end="0"/>
                                            </p:txEl>
                                          </p:spTgt>
                                        </p:tgtEl>
                                        <p:attrNameLst>
                                          <p:attrName>ppt_y</p:attrName>
                                        </p:attrNameLst>
                                      </p:cBhvr>
                                      <p:tavLst>
                                        <p:tav tm="0" fmla="#ppt_y-sin(pi*$)/9">
                                          <p:val>
                                            <p:fltVal val="0"/>
                                          </p:val>
                                        </p:tav>
                                        <p:tav tm="100000">
                                          <p:val>
                                            <p:fltVal val="1"/>
                                          </p:val>
                                        </p:tav>
                                      </p:tavLst>
                                    </p:anim>
                                    <p:anim calcmode="lin" valueType="num">
                                      <p:cBhvr>
                                        <p:cTn id="61" dur="166" tmFilter="0, 0; 0.125,0.2665; 0.25,0.4; 0.375,0.465; 0.5,0.5;  0.625,0.535; 0.75,0.6; 0.875,0.7335; 1,1">
                                          <p:stCondLst>
                                            <p:cond delay="662"/>
                                          </p:stCondLst>
                                        </p:cTn>
                                        <p:tgtEl>
                                          <p:spTgt spid="50">
                                            <p:txEl>
                                              <p:pRg st="0" end="0"/>
                                            </p:txEl>
                                          </p:spTgt>
                                        </p:tgtEl>
                                        <p:attrNameLst>
                                          <p:attrName>ppt_y</p:attrName>
                                        </p:attrNameLst>
                                      </p:cBhvr>
                                      <p:tavLst>
                                        <p:tav tm="0" fmla="#ppt_y-sin(pi*$)/27">
                                          <p:val>
                                            <p:fltVal val="0"/>
                                          </p:val>
                                        </p:tav>
                                        <p:tav tm="100000">
                                          <p:val>
                                            <p:fltVal val="1"/>
                                          </p:val>
                                        </p:tav>
                                      </p:tavLst>
                                    </p:anim>
                                    <p:anim calcmode="lin" valueType="num">
                                      <p:cBhvr>
                                        <p:cTn id="62" dur="82" tmFilter="0, 0; 0.125,0.2665; 0.25,0.4; 0.375,0.465; 0.5,0.5;  0.625,0.535; 0.75,0.6; 0.875,0.7335; 1,1">
                                          <p:stCondLst>
                                            <p:cond delay="828"/>
                                          </p:stCondLst>
                                        </p:cTn>
                                        <p:tgtEl>
                                          <p:spTgt spid="50">
                                            <p:txEl>
                                              <p:pRg st="0" end="0"/>
                                            </p:txEl>
                                          </p:spTgt>
                                        </p:tgtEl>
                                        <p:attrNameLst>
                                          <p:attrName>ppt_y</p:attrName>
                                        </p:attrNameLst>
                                      </p:cBhvr>
                                      <p:tavLst>
                                        <p:tav tm="0" fmla="#ppt_y-sin(pi*$)/81">
                                          <p:val>
                                            <p:fltVal val="0"/>
                                          </p:val>
                                        </p:tav>
                                        <p:tav tm="100000">
                                          <p:val>
                                            <p:fltVal val="1"/>
                                          </p:val>
                                        </p:tav>
                                      </p:tavLst>
                                    </p:anim>
                                    <p:animScale>
                                      <p:cBhvr>
                                        <p:cTn id="63" dur="13">
                                          <p:stCondLst>
                                            <p:cond delay="325"/>
                                          </p:stCondLst>
                                        </p:cTn>
                                        <p:tgtEl>
                                          <p:spTgt spid="50">
                                            <p:txEl>
                                              <p:pRg st="0" end="0"/>
                                            </p:txEl>
                                          </p:spTgt>
                                        </p:tgtEl>
                                      </p:cBhvr>
                                      <p:to x="100000" y="60000"/>
                                    </p:animScale>
                                    <p:animScale>
                                      <p:cBhvr>
                                        <p:cTn id="64" dur="83" decel="50000">
                                          <p:stCondLst>
                                            <p:cond delay="338"/>
                                          </p:stCondLst>
                                        </p:cTn>
                                        <p:tgtEl>
                                          <p:spTgt spid="50">
                                            <p:txEl>
                                              <p:pRg st="0" end="0"/>
                                            </p:txEl>
                                          </p:spTgt>
                                        </p:tgtEl>
                                      </p:cBhvr>
                                      <p:to x="100000" y="100000"/>
                                    </p:animScale>
                                    <p:animScale>
                                      <p:cBhvr>
                                        <p:cTn id="65" dur="13">
                                          <p:stCondLst>
                                            <p:cond delay="656"/>
                                          </p:stCondLst>
                                        </p:cTn>
                                        <p:tgtEl>
                                          <p:spTgt spid="50">
                                            <p:txEl>
                                              <p:pRg st="0" end="0"/>
                                            </p:txEl>
                                          </p:spTgt>
                                        </p:tgtEl>
                                      </p:cBhvr>
                                      <p:to x="100000" y="80000"/>
                                    </p:animScale>
                                    <p:animScale>
                                      <p:cBhvr>
                                        <p:cTn id="66" dur="83" decel="50000">
                                          <p:stCondLst>
                                            <p:cond delay="669"/>
                                          </p:stCondLst>
                                        </p:cTn>
                                        <p:tgtEl>
                                          <p:spTgt spid="50">
                                            <p:txEl>
                                              <p:pRg st="0" end="0"/>
                                            </p:txEl>
                                          </p:spTgt>
                                        </p:tgtEl>
                                      </p:cBhvr>
                                      <p:to x="100000" y="100000"/>
                                    </p:animScale>
                                    <p:animScale>
                                      <p:cBhvr>
                                        <p:cTn id="67" dur="13">
                                          <p:stCondLst>
                                            <p:cond delay="821"/>
                                          </p:stCondLst>
                                        </p:cTn>
                                        <p:tgtEl>
                                          <p:spTgt spid="50">
                                            <p:txEl>
                                              <p:pRg st="0" end="0"/>
                                            </p:txEl>
                                          </p:spTgt>
                                        </p:tgtEl>
                                      </p:cBhvr>
                                      <p:to x="100000" y="90000"/>
                                    </p:animScale>
                                    <p:animScale>
                                      <p:cBhvr>
                                        <p:cTn id="68" dur="83" decel="50000">
                                          <p:stCondLst>
                                            <p:cond delay="834"/>
                                          </p:stCondLst>
                                        </p:cTn>
                                        <p:tgtEl>
                                          <p:spTgt spid="50">
                                            <p:txEl>
                                              <p:pRg st="0" end="0"/>
                                            </p:txEl>
                                          </p:spTgt>
                                        </p:tgtEl>
                                      </p:cBhvr>
                                      <p:to x="100000" y="100000"/>
                                    </p:animScale>
                                    <p:animScale>
                                      <p:cBhvr>
                                        <p:cTn id="69" dur="13">
                                          <p:stCondLst>
                                            <p:cond delay="904"/>
                                          </p:stCondLst>
                                        </p:cTn>
                                        <p:tgtEl>
                                          <p:spTgt spid="50">
                                            <p:txEl>
                                              <p:pRg st="0" end="0"/>
                                            </p:txEl>
                                          </p:spTgt>
                                        </p:tgtEl>
                                      </p:cBhvr>
                                      <p:to x="100000" y="95000"/>
                                    </p:animScale>
                                    <p:animScale>
                                      <p:cBhvr>
                                        <p:cTn id="70" dur="83" decel="50000">
                                          <p:stCondLst>
                                            <p:cond delay="917"/>
                                          </p:stCondLst>
                                        </p:cTn>
                                        <p:tgtEl>
                                          <p:spTgt spid="50">
                                            <p:txEl>
                                              <p:pRg st="0" end="0"/>
                                            </p:txEl>
                                          </p:spTgt>
                                        </p:tgtEl>
                                      </p:cBhvr>
                                      <p:to x="100000" y="100000"/>
                                    </p:animScale>
                                  </p:childTnLst>
                                </p:cTn>
                              </p:par>
                            </p:childTnLst>
                          </p:cTn>
                        </p:par>
                        <p:par>
                          <p:cTn id="71" fill="hold">
                            <p:stCondLst>
                              <p:cond delay="12950"/>
                            </p:stCondLst>
                            <p:childTnLst>
                              <p:par>
                                <p:cTn id="72" presetID="29" presetClass="entr" presetSubtype="0" fill="hold" grpId="0" nodeType="after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p:cTn id="74" dur="1000" fill="hold"/>
                                        <p:tgtEl>
                                          <p:spTgt spid="49"/>
                                        </p:tgtEl>
                                        <p:attrNameLst>
                                          <p:attrName>ppt_x</p:attrName>
                                        </p:attrNameLst>
                                      </p:cBhvr>
                                      <p:tavLst>
                                        <p:tav tm="0">
                                          <p:val>
                                            <p:strVal val="#ppt_x-.2"/>
                                          </p:val>
                                        </p:tav>
                                        <p:tav tm="100000">
                                          <p:val>
                                            <p:strVal val="#ppt_x"/>
                                          </p:val>
                                        </p:tav>
                                      </p:tavLst>
                                    </p:anim>
                                    <p:anim calcmode="lin" valueType="num">
                                      <p:cBhvr>
                                        <p:cTn id="75"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76" dur="1000"/>
                                        <p:tgtEl>
                                          <p:spTgt spid="49"/>
                                        </p:tgtEl>
                                      </p:cBhvr>
                                    </p:animEffect>
                                  </p:childTnLst>
                                </p:cTn>
                              </p:par>
                              <p:par>
                                <p:cTn id="77" presetID="29" presetClass="entr" presetSubtype="0" fill="hold" grpId="0" nodeType="withEffect">
                                  <p:stCondLst>
                                    <p:cond delay="0"/>
                                  </p:stCondLst>
                                  <p:childTnLst>
                                    <p:set>
                                      <p:cBhvr>
                                        <p:cTn id="78" dur="1" fill="hold">
                                          <p:stCondLst>
                                            <p:cond delay="0"/>
                                          </p:stCondLst>
                                        </p:cTn>
                                        <p:tgtEl>
                                          <p:spTgt spid="47"/>
                                        </p:tgtEl>
                                        <p:attrNameLst>
                                          <p:attrName>style.visibility</p:attrName>
                                        </p:attrNameLst>
                                      </p:cBhvr>
                                      <p:to>
                                        <p:strVal val="visible"/>
                                      </p:to>
                                    </p:set>
                                    <p:anim calcmode="lin" valueType="num">
                                      <p:cBhvr>
                                        <p:cTn id="79" dur="1000" fill="hold"/>
                                        <p:tgtEl>
                                          <p:spTgt spid="47"/>
                                        </p:tgtEl>
                                        <p:attrNameLst>
                                          <p:attrName>ppt_x</p:attrName>
                                        </p:attrNameLst>
                                      </p:cBhvr>
                                      <p:tavLst>
                                        <p:tav tm="0">
                                          <p:val>
                                            <p:strVal val="#ppt_x-.2"/>
                                          </p:val>
                                        </p:tav>
                                        <p:tav tm="100000">
                                          <p:val>
                                            <p:strVal val="#ppt_x"/>
                                          </p:val>
                                        </p:tav>
                                      </p:tavLst>
                                    </p:anim>
                                    <p:anim calcmode="lin" valueType="num">
                                      <p:cBhvr>
                                        <p:cTn id="80" dur="1000" fill="hold"/>
                                        <p:tgtEl>
                                          <p:spTgt spid="47"/>
                                        </p:tgtEl>
                                        <p:attrNameLst>
                                          <p:attrName>ppt_y</p:attrName>
                                        </p:attrNameLst>
                                      </p:cBhvr>
                                      <p:tavLst>
                                        <p:tav tm="0">
                                          <p:val>
                                            <p:strVal val="#ppt_y"/>
                                          </p:val>
                                        </p:tav>
                                        <p:tav tm="100000">
                                          <p:val>
                                            <p:strVal val="#ppt_y"/>
                                          </p:val>
                                        </p:tav>
                                      </p:tavLst>
                                    </p:anim>
                                    <p:animEffect transition="in" filter="wipe(right)" prLst="gradientSize: 0.1">
                                      <p:cBhvr>
                                        <p:cTn id="81" dur="1000"/>
                                        <p:tgtEl>
                                          <p:spTgt spid="47"/>
                                        </p:tgtEl>
                                      </p:cBhvr>
                                    </p:animEffect>
                                  </p:childTnLst>
                                </p:cTn>
                              </p:par>
                            </p:childTnLst>
                          </p:cTn>
                        </p:par>
                        <p:par>
                          <p:cTn id="82" fill="hold">
                            <p:stCondLst>
                              <p:cond delay="13950"/>
                            </p:stCondLst>
                            <p:childTnLst>
                              <p:par>
                                <p:cTn id="83" presetID="26" presetClass="entr" presetSubtype="0" fill="hold" nodeType="afterEffect">
                                  <p:stCondLst>
                                    <p:cond delay="0"/>
                                  </p:stCondLst>
                                  <p:childTnLst>
                                    <p:set>
                                      <p:cBhvr>
                                        <p:cTn id="84" dur="1" fill="hold">
                                          <p:stCondLst>
                                            <p:cond delay="0"/>
                                          </p:stCondLst>
                                        </p:cTn>
                                        <p:tgtEl>
                                          <p:spTgt spid="48">
                                            <p:txEl>
                                              <p:pRg st="0" end="0"/>
                                            </p:txEl>
                                          </p:spTgt>
                                        </p:tgtEl>
                                        <p:attrNameLst>
                                          <p:attrName>style.visibility</p:attrName>
                                        </p:attrNameLst>
                                      </p:cBhvr>
                                      <p:to>
                                        <p:strVal val="visible"/>
                                      </p:to>
                                    </p:set>
                                    <p:animEffect transition="in" filter="wipe(down)">
                                      <p:cBhvr>
                                        <p:cTn id="85" dur="290">
                                          <p:stCondLst>
                                            <p:cond delay="0"/>
                                          </p:stCondLst>
                                        </p:cTn>
                                        <p:tgtEl>
                                          <p:spTgt spid="48">
                                            <p:txEl>
                                              <p:pRg st="0" end="0"/>
                                            </p:txEl>
                                          </p:spTgt>
                                        </p:tgtEl>
                                      </p:cBhvr>
                                    </p:animEffect>
                                    <p:anim calcmode="lin" valueType="num">
                                      <p:cBhvr>
                                        <p:cTn id="86" dur="911" tmFilter="0,0; 0.14,0.36; 0.43,0.73; 0.71,0.91; 1.0,1.0">
                                          <p:stCondLst>
                                            <p:cond delay="0"/>
                                          </p:stCondLst>
                                        </p:cTn>
                                        <p:tgtEl>
                                          <p:spTgt spid="48">
                                            <p:txEl>
                                              <p:pRg st="0" end="0"/>
                                            </p:txEl>
                                          </p:spTgt>
                                        </p:tgtEl>
                                        <p:attrNameLst>
                                          <p:attrName>ppt_x</p:attrName>
                                        </p:attrNameLst>
                                      </p:cBhvr>
                                      <p:tavLst>
                                        <p:tav tm="0">
                                          <p:val>
                                            <p:strVal val="#ppt_x-0.25"/>
                                          </p:val>
                                        </p:tav>
                                        <p:tav tm="100000">
                                          <p:val>
                                            <p:strVal val="#ppt_x"/>
                                          </p:val>
                                        </p:tav>
                                      </p:tavLst>
                                    </p:anim>
                                    <p:anim calcmode="lin" valueType="num">
                                      <p:cBhvr>
                                        <p:cTn id="87" dur="332" tmFilter="0.0,0.0; 0.25,0.07; 0.50,0.2; 0.75,0.467; 1.0,1.0">
                                          <p:stCondLst>
                                            <p:cond delay="0"/>
                                          </p:stCondLst>
                                        </p:cTn>
                                        <p:tgtEl>
                                          <p:spTgt spid="48">
                                            <p:txEl>
                                              <p:pRg st="0" end="0"/>
                                            </p:txEl>
                                          </p:spTgt>
                                        </p:tgtEl>
                                        <p:attrNameLst>
                                          <p:attrName>ppt_y</p:attrName>
                                        </p:attrNameLst>
                                      </p:cBhvr>
                                      <p:tavLst>
                                        <p:tav tm="0" fmla="#ppt_y-sin(pi*$)/3">
                                          <p:val>
                                            <p:fltVal val="0.5"/>
                                          </p:val>
                                        </p:tav>
                                        <p:tav tm="100000">
                                          <p:val>
                                            <p:fltVal val="1"/>
                                          </p:val>
                                        </p:tav>
                                      </p:tavLst>
                                    </p:anim>
                                    <p:anim calcmode="lin" valueType="num">
                                      <p:cBhvr>
                                        <p:cTn id="88" dur="332" tmFilter="0, 0; 0.125,0.2665; 0.25,0.4; 0.375,0.465; 0.5,0.5;  0.625,0.535; 0.75,0.6; 0.875,0.7335; 1,1">
                                          <p:stCondLst>
                                            <p:cond delay="332"/>
                                          </p:stCondLst>
                                        </p:cTn>
                                        <p:tgtEl>
                                          <p:spTgt spid="48">
                                            <p:txEl>
                                              <p:pRg st="0" end="0"/>
                                            </p:txEl>
                                          </p:spTgt>
                                        </p:tgtEl>
                                        <p:attrNameLst>
                                          <p:attrName>ppt_y</p:attrName>
                                        </p:attrNameLst>
                                      </p:cBhvr>
                                      <p:tavLst>
                                        <p:tav tm="0" fmla="#ppt_y-sin(pi*$)/9">
                                          <p:val>
                                            <p:fltVal val="0"/>
                                          </p:val>
                                        </p:tav>
                                        <p:tav tm="100000">
                                          <p:val>
                                            <p:fltVal val="1"/>
                                          </p:val>
                                        </p:tav>
                                      </p:tavLst>
                                    </p:anim>
                                    <p:anim calcmode="lin" valueType="num">
                                      <p:cBhvr>
                                        <p:cTn id="89" dur="166" tmFilter="0, 0; 0.125,0.2665; 0.25,0.4; 0.375,0.465; 0.5,0.5;  0.625,0.535; 0.75,0.6; 0.875,0.7335; 1,1">
                                          <p:stCondLst>
                                            <p:cond delay="662"/>
                                          </p:stCondLst>
                                        </p:cTn>
                                        <p:tgtEl>
                                          <p:spTgt spid="48">
                                            <p:txEl>
                                              <p:pRg st="0" end="0"/>
                                            </p:txEl>
                                          </p:spTgt>
                                        </p:tgtEl>
                                        <p:attrNameLst>
                                          <p:attrName>ppt_y</p:attrName>
                                        </p:attrNameLst>
                                      </p:cBhvr>
                                      <p:tavLst>
                                        <p:tav tm="0" fmla="#ppt_y-sin(pi*$)/27">
                                          <p:val>
                                            <p:fltVal val="0"/>
                                          </p:val>
                                        </p:tav>
                                        <p:tav tm="100000">
                                          <p:val>
                                            <p:fltVal val="1"/>
                                          </p:val>
                                        </p:tav>
                                      </p:tavLst>
                                    </p:anim>
                                    <p:anim calcmode="lin" valueType="num">
                                      <p:cBhvr>
                                        <p:cTn id="90" dur="82" tmFilter="0, 0; 0.125,0.2665; 0.25,0.4; 0.375,0.465; 0.5,0.5;  0.625,0.535; 0.75,0.6; 0.875,0.7335; 1,1">
                                          <p:stCondLst>
                                            <p:cond delay="828"/>
                                          </p:stCondLst>
                                        </p:cTn>
                                        <p:tgtEl>
                                          <p:spTgt spid="48">
                                            <p:txEl>
                                              <p:pRg st="0" end="0"/>
                                            </p:txEl>
                                          </p:spTgt>
                                        </p:tgtEl>
                                        <p:attrNameLst>
                                          <p:attrName>ppt_y</p:attrName>
                                        </p:attrNameLst>
                                      </p:cBhvr>
                                      <p:tavLst>
                                        <p:tav tm="0" fmla="#ppt_y-sin(pi*$)/81">
                                          <p:val>
                                            <p:fltVal val="0"/>
                                          </p:val>
                                        </p:tav>
                                        <p:tav tm="100000">
                                          <p:val>
                                            <p:fltVal val="1"/>
                                          </p:val>
                                        </p:tav>
                                      </p:tavLst>
                                    </p:anim>
                                    <p:animScale>
                                      <p:cBhvr>
                                        <p:cTn id="91" dur="13">
                                          <p:stCondLst>
                                            <p:cond delay="325"/>
                                          </p:stCondLst>
                                        </p:cTn>
                                        <p:tgtEl>
                                          <p:spTgt spid="48">
                                            <p:txEl>
                                              <p:pRg st="0" end="0"/>
                                            </p:txEl>
                                          </p:spTgt>
                                        </p:tgtEl>
                                      </p:cBhvr>
                                      <p:to x="100000" y="60000"/>
                                    </p:animScale>
                                    <p:animScale>
                                      <p:cBhvr>
                                        <p:cTn id="92" dur="83" decel="50000">
                                          <p:stCondLst>
                                            <p:cond delay="338"/>
                                          </p:stCondLst>
                                        </p:cTn>
                                        <p:tgtEl>
                                          <p:spTgt spid="48">
                                            <p:txEl>
                                              <p:pRg st="0" end="0"/>
                                            </p:txEl>
                                          </p:spTgt>
                                        </p:tgtEl>
                                      </p:cBhvr>
                                      <p:to x="100000" y="100000"/>
                                    </p:animScale>
                                    <p:animScale>
                                      <p:cBhvr>
                                        <p:cTn id="93" dur="13">
                                          <p:stCondLst>
                                            <p:cond delay="656"/>
                                          </p:stCondLst>
                                        </p:cTn>
                                        <p:tgtEl>
                                          <p:spTgt spid="48">
                                            <p:txEl>
                                              <p:pRg st="0" end="0"/>
                                            </p:txEl>
                                          </p:spTgt>
                                        </p:tgtEl>
                                      </p:cBhvr>
                                      <p:to x="100000" y="80000"/>
                                    </p:animScale>
                                    <p:animScale>
                                      <p:cBhvr>
                                        <p:cTn id="94" dur="83" decel="50000">
                                          <p:stCondLst>
                                            <p:cond delay="669"/>
                                          </p:stCondLst>
                                        </p:cTn>
                                        <p:tgtEl>
                                          <p:spTgt spid="48">
                                            <p:txEl>
                                              <p:pRg st="0" end="0"/>
                                            </p:txEl>
                                          </p:spTgt>
                                        </p:tgtEl>
                                      </p:cBhvr>
                                      <p:to x="100000" y="100000"/>
                                    </p:animScale>
                                    <p:animScale>
                                      <p:cBhvr>
                                        <p:cTn id="95" dur="13">
                                          <p:stCondLst>
                                            <p:cond delay="821"/>
                                          </p:stCondLst>
                                        </p:cTn>
                                        <p:tgtEl>
                                          <p:spTgt spid="48">
                                            <p:txEl>
                                              <p:pRg st="0" end="0"/>
                                            </p:txEl>
                                          </p:spTgt>
                                        </p:tgtEl>
                                      </p:cBhvr>
                                      <p:to x="100000" y="90000"/>
                                    </p:animScale>
                                    <p:animScale>
                                      <p:cBhvr>
                                        <p:cTn id="96" dur="83" decel="50000">
                                          <p:stCondLst>
                                            <p:cond delay="834"/>
                                          </p:stCondLst>
                                        </p:cTn>
                                        <p:tgtEl>
                                          <p:spTgt spid="48">
                                            <p:txEl>
                                              <p:pRg st="0" end="0"/>
                                            </p:txEl>
                                          </p:spTgt>
                                        </p:tgtEl>
                                      </p:cBhvr>
                                      <p:to x="100000" y="100000"/>
                                    </p:animScale>
                                    <p:animScale>
                                      <p:cBhvr>
                                        <p:cTn id="97" dur="13">
                                          <p:stCondLst>
                                            <p:cond delay="904"/>
                                          </p:stCondLst>
                                        </p:cTn>
                                        <p:tgtEl>
                                          <p:spTgt spid="48">
                                            <p:txEl>
                                              <p:pRg st="0" end="0"/>
                                            </p:txEl>
                                          </p:spTgt>
                                        </p:tgtEl>
                                      </p:cBhvr>
                                      <p:to x="100000" y="95000"/>
                                    </p:animScale>
                                    <p:animScale>
                                      <p:cBhvr>
                                        <p:cTn id="98" dur="83" decel="50000">
                                          <p:stCondLst>
                                            <p:cond delay="917"/>
                                          </p:stCondLst>
                                        </p:cTn>
                                        <p:tgtEl>
                                          <p:spTgt spid="48">
                                            <p:txEl>
                                              <p:pRg st="0" end="0"/>
                                            </p:txEl>
                                          </p:spTgt>
                                        </p:tgtEl>
                                      </p:cBhvr>
                                      <p:to x="100000" y="100000"/>
                                    </p:animScale>
                                  </p:childTnLst>
                                </p:cTn>
                              </p:par>
                            </p:childTnLst>
                          </p:cTn>
                        </p:par>
                        <p:par>
                          <p:cTn id="99" fill="hold">
                            <p:stCondLst>
                              <p:cond delay="14950"/>
                            </p:stCondLst>
                            <p:childTnLst>
                              <p:par>
                                <p:cTn id="100" presetID="26" presetClass="entr" presetSubtype="0" fill="hold" nodeType="afterEffect">
                                  <p:stCondLst>
                                    <p:cond delay="0"/>
                                  </p:stCondLst>
                                  <p:childTnLst>
                                    <p:set>
                                      <p:cBhvr>
                                        <p:cTn id="101" dur="1" fill="hold">
                                          <p:stCondLst>
                                            <p:cond delay="0"/>
                                          </p:stCondLst>
                                        </p:cTn>
                                        <p:tgtEl>
                                          <p:spTgt spid="48">
                                            <p:txEl>
                                              <p:pRg st="1" end="1"/>
                                            </p:txEl>
                                          </p:spTgt>
                                        </p:tgtEl>
                                        <p:attrNameLst>
                                          <p:attrName>style.visibility</p:attrName>
                                        </p:attrNameLst>
                                      </p:cBhvr>
                                      <p:to>
                                        <p:strVal val="visible"/>
                                      </p:to>
                                    </p:set>
                                    <p:animEffect transition="in" filter="wipe(down)">
                                      <p:cBhvr>
                                        <p:cTn id="102" dur="290">
                                          <p:stCondLst>
                                            <p:cond delay="0"/>
                                          </p:stCondLst>
                                        </p:cTn>
                                        <p:tgtEl>
                                          <p:spTgt spid="48">
                                            <p:txEl>
                                              <p:pRg st="1" end="1"/>
                                            </p:txEl>
                                          </p:spTgt>
                                        </p:tgtEl>
                                      </p:cBhvr>
                                    </p:animEffect>
                                    <p:anim calcmode="lin" valueType="num">
                                      <p:cBhvr>
                                        <p:cTn id="103" dur="911" tmFilter="0,0; 0.14,0.36; 0.43,0.73; 0.71,0.91; 1.0,1.0">
                                          <p:stCondLst>
                                            <p:cond delay="0"/>
                                          </p:stCondLst>
                                        </p:cTn>
                                        <p:tgtEl>
                                          <p:spTgt spid="48">
                                            <p:txEl>
                                              <p:pRg st="1" end="1"/>
                                            </p:txEl>
                                          </p:spTgt>
                                        </p:tgtEl>
                                        <p:attrNameLst>
                                          <p:attrName>ppt_x</p:attrName>
                                        </p:attrNameLst>
                                      </p:cBhvr>
                                      <p:tavLst>
                                        <p:tav tm="0">
                                          <p:val>
                                            <p:strVal val="#ppt_x-0.25"/>
                                          </p:val>
                                        </p:tav>
                                        <p:tav tm="100000">
                                          <p:val>
                                            <p:strVal val="#ppt_x"/>
                                          </p:val>
                                        </p:tav>
                                      </p:tavLst>
                                    </p:anim>
                                    <p:anim calcmode="lin" valueType="num">
                                      <p:cBhvr>
                                        <p:cTn id="104" dur="332" tmFilter="0.0,0.0; 0.25,0.07; 0.50,0.2; 0.75,0.467; 1.0,1.0">
                                          <p:stCondLst>
                                            <p:cond delay="0"/>
                                          </p:stCondLst>
                                        </p:cTn>
                                        <p:tgtEl>
                                          <p:spTgt spid="48">
                                            <p:txEl>
                                              <p:pRg st="1" end="1"/>
                                            </p:txEl>
                                          </p:spTgt>
                                        </p:tgtEl>
                                        <p:attrNameLst>
                                          <p:attrName>ppt_y</p:attrName>
                                        </p:attrNameLst>
                                      </p:cBhvr>
                                      <p:tavLst>
                                        <p:tav tm="0" fmla="#ppt_y-sin(pi*$)/3">
                                          <p:val>
                                            <p:fltVal val="0.5"/>
                                          </p:val>
                                        </p:tav>
                                        <p:tav tm="100000">
                                          <p:val>
                                            <p:fltVal val="1"/>
                                          </p:val>
                                        </p:tav>
                                      </p:tavLst>
                                    </p:anim>
                                    <p:anim calcmode="lin" valueType="num">
                                      <p:cBhvr>
                                        <p:cTn id="105" dur="332" tmFilter="0, 0; 0.125,0.2665; 0.25,0.4; 0.375,0.465; 0.5,0.5;  0.625,0.535; 0.75,0.6; 0.875,0.7335; 1,1">
                                          <p:stCondLst>
                                            <p:cond delay="332"/>
                                          </p:stCondLst>
                                        </p:cTn>
                                        <p:tgtEl>
                                          <p:spTgt spid="48">
                                            <p:txEl>
                                              <p:pRg st="1" end="1"/>
                                            </p:txEl>
                                          </p:spTgt>
                                        </p:tgtEl>
                                        <p:attrNameLst>
                                          <p:attrName>ppt_y</p:attrName>
                                        </p:attrNameLst>
                                      </p:cBhvr>
                                      <p:tavLst>
                                        <p:tav tm="0" fmla="#ppt_y-sin(pi*$)/9">
                                          <p:val>
                                            <p:fltVal val="0"/>
                                          </p:val>
                                        </p:tav>
                                        <p:tav tm="100000">
                                          <p:val>
                                            <p:fltVal val="1"/>
                                          </p:val>
                                        </p:tav>
                                      </p:tavLst>
                                    </p:anim>
                                    <p:anim calcmode="lin" valueType="num">
                                      <p:cBhvr>
                                        <p:cTn id="106" dur="166" tmFilter="0, 0; 0.125,0.2665; 0.25,0.4; 0.375,0.465; 0.5,0.5;  0.625,0.535; 0.75,0.6; 0.875,0.7335; 1,1">
                                          <p:stCondLst>
                                            <p:cond delay="662"/>
                                          </p:stCondLst>
                                        </p:cTn>
                                        <p:tgtEl>
                                          <p:spTgt spid="48">
                                            <p:txEl>
                                              <p:pRg st="1" end="1"/>
                                            </p:txEl>
                                          </p:spTgt>
                                        </p:tgtEl>
                                        <p:attrNameLst>
                                          <p:attrName>ppt_y</p:attrName>
                                        </p:attrNameLst>
                                      </p:cBhvr>
                                      <p:tavLst>
                                        <p:tav tm="0" fmla="#ppt_y-sin(pi*$)/27">
                                          <p:val>
                                            <p:fltVal val="0"/>
                                          </p:val>
                                        </p:tav>
                                        <p:tav tm="100000">
                                          <p:val>
                                            <p:fltVal val="1"/>
                                          </p:val>
                                        </p:tav>
                                      </p:tavLst>
                                    </p:anim>
                                    <p:anim calcmode="lin" valueType="num">
                                      <p:cBhvr>
                                        <p:cTn id="107" dur="82" tmFilter="0, 0; 0.125,0.2665; 0.25,0.4; 0.375,0.465; 0.5,0.5;  0.625,0.535; 0.75,0.6; 0.875,0.7335; 1,1">
                                          <p:stCondLst>
                                            <p:cond delay="828"/>
                                          </p:stCondLst>
                                        </p:cTn>
                                        <p:tgtEl>
                                          <p:spTgt spid="48">
                                            <p:txEl>
                                              <p:pRg st="1" end="1"/>
                                            </p:txEl>
                                          </p:spTgt>
                                        </p:tgtEl>
                                        <p:attrNameLst>
                                          <p:attrName>ppt_y</p:attrName>
                                        </p:attrNameLst>
                                      </p:cBhvr>
                                      <p:tavLst>
                                        <p:tav tm="0" fmla="#ppt_y-sin(pi*$)/81">
                                          <p:val>
                                            <p:fltVal val="0"/>
                                          </p:val>
                                        </p:tav>
                                        <p:tav tm="100000">
                                          <p:val>
                                            <p:fltVal val="1"/>
                                          </p:val>
                                        </p:tav>
                                      </p:tavLst>
                                    </p:anim>
                                    <p:animScale>
                                      <p:cBhvr>
                                        <p:cTn id="108" dur="13">
                                          <p:stCondLst>
                                            <p:cond delay="325"/>
                                          </p:stCondLst>
                                        </p:cTn>
                                        <p:tgtEl>
                                          <p:spTgt spid="48">
                                            <p:txEl>
                                              <p:pRg st="1" end="1"/>
                                            </p:txEl>
                                          </p:spTgt>
                                        </p:tgtEl>
                                      </p:cBhvr>
                                      <p:to x="100000" y="60000"/>
                                    </p:animScale>
                                    <p:animScale>
                                      <p:cBhvr>
                                        <p:cTn id="109" dur="83" decel="50000">
                                          <p:stCondLst>
                                            <p:cond delay="338"/>
                                          </p:stCondLst>
                                        </p:cTn>
                                        <p:tgtEl>
                                          <p:spTgt spid="48">
                                            <p:txEl>
                                              <p:pRg st="1" end="1"/>
                                            </p:txEl>
                                          </p:spTgt>
                                        </p:tgtEl>
                                      </p:cBhvr>
                                      <p:to x="100000" y="100000"/>
                                    </p:animScale>
                                    <p:animScale>
                                      <p:cBhvr>
                                        <p:cTn id="110" dur="13">
                                          <p:stCondLst>
                                            <p:cond delay="656"/>
                                          </p:stCondLst>
                                        </p:cTn>
                                        <p:tgtEl>
                                          <p:spTgt spid="48">
                                            <p:txEl>
                                              <p:pRg st="1" end="1"/>
                                            </p:txEl>
                                          </p:spTgt>
                                        </p:tgtEl>
                                      </p:cBhvr>
                                      <p:to x="100000" y="80000"/>
                                    </p:animScale>
                                    <p:animScale>
                                      <p:cBhvr>
                                        <p:cTn id="111" dur="83" decel="50000">
                                          <p:stCondLst>
                                            <p:cond delay="669"/>
                                          </p:stCondLst>
                                        </p:cTn>
                                        <p:tgtEl>
                                          <p:spTgt spid="48">
                                            <p:txEl>
                                              <p:pRg st="1" end="1"/>
                                            </p:txEl>
                                          </p:spTgt>
                                        </p:tgtEl>
                                      </p:cBhvr>
                                      <p:to x="100000" y="100000"/>
                                    </p:animScale>
                                    <p:animScale>
                                      <p:cBhvr>
                                        <p:cTn id="112" dur="13">
                                          <p:stCondLst>
                                            <p:cond delay="821"/>
                                          </p:stCondLst>
                                        </p:cTn>
                                        <p:tgtEl>
                                          <p:spTgt spid="48">
                                            <p:txEl>
                                              <p:pRg st="1" end="1"/>
                                            </p:txEl>
                                          </p:spTgt>
                                        </p:tgtEl>
                                      </p:cBhvr>
                                      <p:to x="100000" y="90000"/>
                                    </p:animScale>
                                    <p:animScale>
                                      <p:cBhvr>
                                        <p:cTn id="113" dur="83" decel="50000">
                                          <p:stCondLst>
                                            <p:cond delay="834"/>
                                          </p:stCondLst>
                                        </p:cTn>
                                        <p:tgtEl>
                                          <p:spTgt spid="48">
                                            <p:txEl>
                                              <p:pRg st="1" end="1"/>
                                            </p:txEl>
                                          </p:spTgt>
                                        </p:tgtEl>
                                      </p:cBhvr>
                                      <p:to x="100000" y="100000"/>
                                    </p:animScale>
                                    <p:animScale>
                                      <p:cBhvr>
                                        <p:cTn id="114" dur="13">
                                          <p:stCondLst>
                                            <p:cond delay="904"/>
                                          </p:stCondLst>
                                        </p:cTn>
                                        <p:tgtEl>
                                          <p:spTgt spid="48">
                                            <p:txEl>
                                              <p:pRg st="1" end="1"/>
                                            </p:txEl>
                                          </p:spTgt>
                                        </p:tgtEl>
                                      </p:cBhvr>
                                      <p:to x="100000" y="95000"/>
                                    </p:animScale>
                                    <p:animScale>
                                      <p:cBhvr>
                                        <p:cTn id="115" dur="83" decel="50000">
                                          <p:stCondLst>
                                            <p:cond delay="917"/>
                                          </p:stCondLst>
                                        </p:cTn>
                                        <p:tgtEl>
                                          <p:spTgt spid="48">
                                            <p:txEl>
                                              <p:pRg st="1" end="1"/>
                                            </p:txEl>
                                          </p:spTgt>
                                        </p:tgtEl>
                                      </p:cBhvr>
                                      <p:to x="100000" y="100000"/>
                                    </p:animScale>
                                  </p:childTnLst>
                                </p:cTn>
                              </p:par>
                            </p:childTnLst>
                          </p:cTn>
                        </p:par>
                        <p:par>
                          <p:cTn id="116" fill="hold">
                            <p:stCondLst>
                              <p:cond delay="15950"/>
                            </p:stCondLst>
                            <p:childTnLst>
                              <p:par>
                                <p:cTn id="117" presetID="26" presetClass="entr" presetSubtype="0" fill="hold" nodeType="afterEffect">
                                  <p:stCondLst>
                                    <p:cond delay="0"/>
                                  </p:stCondLst>
                                  <p:childTnLst>
                                    <p:set>
                                      <p:cBhvr>
                                        <p:cTn id="118" dur="1" fill="hold">
                                          <p:stCondLst>
                                            <p:cond delay="0"/>
                                          </p:stCondLst>
                                        </p:cTn>
                                        <p:tgtEl>
                                          <p:spTgt spid="48">
                                            <p:txEl>
                                              <p:pRg st="2" end="2"/>
                                            </p:txEl>
                                          </p:spTgt>
                                        </p:tgtEl>
                                        <p:attrNameLst>
                                          <p:attrName>style.visibility</p:attrName>
                                        </p:attrNameLst>
                                      </p:cBhvr>
                                      <p:to>
                                        <p:strVal val="visible"/>
                                      </p:to>
                                    </p:set>
                                    <p:animEffect transition="in" filter="wipe(down)">
                                      <p:cBhvr>
                                        <p:cTn id="119" dur="290">
                                          <p:stCondLst>
                                            <p:cond delay="0"/>
                                          </p:stCondLst>
                                        </p:cTn>
                                        <p:tgtEl>
                                          <p:spTgt spid="48">
                                            <p:txEl>
                                              <p:pRg st="2" end="2"/>
                                            </p:txEl>
                                          </p:spTgt>
                                        </p:tgtEl>
                                      </p:cBhvr>
                                    </p:animEffect>
                                    <p:anim calcmode="lin" valueType="num">
                                      <p:cBhvr>
                                        <p:cTn id="120" dur="911" tmFilter="0,0; 0.14,0.36; 0.43,0.73; 0.71,0.91; 1.0,1.0">
                                          <p:stCondLst>
                                            <p:cond delay="0"/>
                                          </p:stCondLst>
                                        </p:cTn>
                                        <p:tgtEl>
                                          <p:spTgt spid="48">
                                            <p:txEl>
                                              <p:pRg st="2" end="2"/>
                                            </p:txEl>
                                          </p:spTgt>
                                        </p:tgtEl>
                                        <p:attrNameLst>
                                          <p:attrName>ppt_x</p:attrName>
                                        </p:attrNameLst>
                                      </p:cBhvr>
                                      <p:tavLst>
                                        <p:tav tm="0">
                                          <p:val>
                                            <p:strVal val="#ppt_x-0.25"/>
                                          </p:val>
                                        </p:tav>
                                        <p:tav tm="100000">
                                          <p:val>
                                            <p:strVal val="#ppt_x"/>
                                          </p:val>
                                        </p:tav>
                                      </p:tavLst>
                                    </p:anim>
                                    <p:anim calcmode="lin" valueType="num">
                                      <p:cBhvr>
                                        <p:cTn id="121" dur="332" tmFilter="0.0,0.0; 0.25,0.07; 0.50,0.2; 0.75,0.467; 1.0,1.0">
                                          <p:stCondLst>
                                            <p:cond delay="0"/>
                                          </p:stCondLst>
                                        </p:cTn>
                                        <p:tgtEl>
                                          <p:spTgt spid="48">
                                            <p:txEl>
                                              <p:pRg st="2" end="2"/>
                                            </p:txEl>
                                          </p:spTgt>
                                        </p:tgtEl>
                                        <p:attrNameLst>
                                          <p:attrName>ppt_y</p:attrName>
                                        </p:attrNameLst>
                                      </p:cBhvr>
                                      <p:tavLst>
                                        <p:tav tm="0" fmla="#ppt_y-sin(pi*$)/3">
                                          <p:val>
                                            <p:fltVal val="0.5"/>
                                          </p:val>
                                        </p:tav>
                                        <p:tav tm="100000">
                                          <p:val>
                                            <p:fltVal val="1"/>
                                          </p:val>
                                        </p:tav>
                                      </p:tavLst>
                                    </p:anim>
                                    <p:anim calcmode="lin" valueType="num">
                                      <p:cBhvr>
                                        <p:cTn id="122" dur="332" tmFilter="0, 0; 0.125,0.2665; 0.25,0.4; 0.375,0.465; 0.5,0.5;  0.625,0.535; 0.75,0.6; 0.875,0.7335; 1,1">
                                          <p:stCondLst>
                                            <p:cond delay="332"/>
                                          </p:stCondLst>
                                        </p:cTn>
                                        <p:tgtEl>
                                          <p:spTgt spid="48">
                                            <p:txEl>
                                              <p:pRg st="2" end="2"/>
                                            </p:txEl>
                                          </p:spTgt>
                                        </p:tgtEl>
                                        <p:attrNameLst>
                                          <p:attrName>ppt_y</p:attrName>
                                        </p:attrNameLst>
                                      </p:cBhvr>
                                      <p:tavLst>
                                        <p:tav tm="0" fmla="#ppt_y-sin(pi*$)/9">
                                          <p:val>
                                            <p:fltVal val="0"/>
                                          </p:val>
                                        </p:tav>
                                        <p:tav tm="100000">
                                          <p:val>
                                            <p:fltVal val="1"/>
                                          </p:val>
                                        </p:tav>
                                      </p:tavLst>
                                    </p:anim>
                                    <p:anim calcmode="lin" valueType="num">
                                      <p:cBhvr>
                                        <p:cTn id="123" dur="166" tmFilter="0, 0; 0.125,0.2665; 0.25,0.4; 0.375,0.465; 0.5,0.5;  0.625,0.535; 0.75,0.6; 0.875,0.7335; 1,1">
                                          <p:stCondLst>
                                            <p:cond delay="662"/>
                                          </p:stCondLst>
                                        </p:cTn>
                                        <p:tgtEl>
                                          <p:spTgt spid="48">
                                            <p:txEl>
                                              <p:pRg st="2" end="2"/>
                                            </p:txEl>
                                          </p:spTgt>
                                        </p:tgtEl>
                                        <p:attrNameLst>
                                          <p:attrName>ppt_y</p:attrName>
                                        </p:attrNameLst>
                                      </p:cBhvr>
                                      <p:tavLst>
                                        <p:tav tm="0" fmla="#ppt_y-sin(pi*$)/27">
                                          <p:val>
                                            <p:fltVal val="0"/>
                                          </p:val>
                                        </p:tav>
                                        <p:tav tm="100000">
                                          <p:val>
                                            <p:fltVal val="1"/>
                                          </p:val>
                                        </p:tav>
                                      </p:tavLst>
                                    </p:anim>
                                    <p:anim calcmode="lin" valueType="num">
                                      <p:cBhvr>
                                        <p:cTn id="124" dur="82" tmFilter="0, 0; 0.125,0.2665; 0.25,0.4; 0.375,0.465; 0.5,0.5;  0.625,0.535; 0.75,0.6; 0.875,0.7335; 1,1">
                                          <p:stCondLst>
                                            <p:cond delay="828"/>
                                          </p:stCondLst>
                                        </p:cTn>
                                        <p:tgtEl>
                                          <p:spTgt spid="48">
                                            <p:txEl>
                                              <p:pRg st="2" end="2"/>
                                            </p:txEl>
                                          </p:spTgt>
                                        </p:tgtEl>
                                        <p:attrNameLst>
                                          <p:attrName>ppt_y</p:attrName>
                                        </p:attrNameLst>
                                      </p:cBhvr>
                                      <p:tavLst>
                                        <p:tav tm="0" fmla="#ppt_y-sin(pi*$)/81">
                                          <p:val>
                                            <p:fltVal val="0"/>
                                          </p:val>
                                        </p:tav>
                                        <p:tav tm="100000">
                                          <p:val>
                                            <p:fltVal val="1"/>
                                          </p:val>
                                        </p:tav>
                                      </p:tavLst>
                                    </p:anim>
                                    <p:animScale>
                                      <p:cBhvr>
                                        <p:cTn id="125" dur="13">
                                          <p:stCondLst>
                                            <p:cond delay="325"/>
                                          </p:stCondLst>
                                        </p:cTn>
                                        <p:tgtEl>
                                          <p:spTgt spid="48">
                                            <p:txEl>
                                              <p:pRg st="2" end="2"/>
                                            </p:txEl>
                                          </p:spTgt>
                                        </p:tgtEl>
                                      </p:cBhvr>
                                      <p:to x="100000" y="60000"/>
                                    </p:animScale>
                                    <p:animScale>
                                      <p:cBhvr>
                                        <p:cTn id="126" dur="83" decel="50000">
                                          <p:stCondLst>
                                            <p:cond delay="338"/>
                                          </p:stCondLst>
                                        </p:cTn>
                                        <p:tgtEl>
                                          <p:spTgt spid="48">
                                            <p:txEl>
                                              <p:pRg st="2" end="2"/>
                                            </p:txEl>
                                          </p:spTgt>
                                        </p:tgtEl>
                                      </p:cBhvr>
                                      <p:to x="100000" y="100000"/>
                                    </p:animScale>
                                    <p:animScale>
                                      <p:cBhvr>
                                        <p:cTn id="127" dur="13">
                                          <p:stCondLst>
                                            <p:cond delay="656"/>
                                          </p:stCondLst>
                                        </p:cTn>
                                        <p:tgtEl>
                                          <p:spTgt spid="48">
                                            <p:txEl>
                                              <p:pRg st="2" end="2"/>
                                            </p:txEl>
                                          </p:spTgt>
                                        </p:tgtEl>
                                      </p:cBhvr>
                                      <p:to x="100000" y="80000"/>
                                    </p:animScale>
                                    <p:animScale>
                                      <p:cBhvr>
                                        <p:cTn id="128" dur="83" decel="50000">
                                          <p:stCondLst>
                                            <p:cond delay="669"/>
                                          </p:stCondLst>
                                        </p:cTn>
                                        <p:tgtEl>
                                          <p:spTgt spid="48">
                                            <p:txEl>
                                              <p:pRg st="2" end="2"/>
                                            </p:txEl>
                                          </p:spTgt>
                                        </p:tgtEl>
                                      </p:cBhvr>
                                      <p:to x="100000" y="100000"/>
                                    </p:animScale>
                                    <p:animScale>
                                      <p:cBhvr>
                                        <p:cTn id="129" dur="13">
                                          <p:stCondLst>
                                            <p:cond delay="821"/>
                                          </p:stCondLst>
                                        </p:cTn>
                                        <p:tgtEl>
                                          <p:spTgt spid="48">
                                            <p:txEl>
                                              <p:pRg st="2" end="2"/>
                                            </p:txEl>
                                          </p:spTgt>
                                        </p:tgtEl>
                                      </p:cBhvr>
                                      <p:to x="100000" y="90000"/>
                                    </p:animScale>
                                    <p:animScale>
                                      <p:cBhvr>
                                        <p:cTn id="130" dur="83" decel="50000">
                                          <p:stCondLst>
                                            <p:cond delay="834"/>
                                          </p:stCondLst>
                                        </p:cTn>
                                        <p:tgtEl>
                                          <p:spTgt spid="48">
                                            <p:txEl>
                                              <p:pRg st="2" end="2"/>
                                            </p:txEl>
                                          </p:spTgt>
                                        </p:tgtEl>
                                      </p:cBhvr>
                                      <p:to x="100000" y="100000"/>
                                    </p:animScale>
                                    <p:animScale>
                                      <p:cBhvr>
                                        <p:cTn id="131" dur="13">
                                          <p:stCondLst>
                                            <p:cond delay="904"/>
                                          </p:stCondLst>
                                        </p:cTn>
                                        <p:tgtEl>
                                          <p:spTgt spid="48">
                                            <p:txEl>
                                              <p:pRg st="2" end="2"/>
                                            </p:txEl>
                                          </p:spTgt>
                                        </p:tgtEl>
                                      </p:cBhvr>
                                      <p:to x="100000" y="95000"/>
                                    </p:animScale>
                                    <p:animScale>
                                      <p:cBhvr>
                                        <p:cTn id="132" dur="83" decel="50000">
                                          <p:stCondLst>
                                            <p:cond delay="917"/>
                                          </p:stCondLst>
                                        </p:cTn>
                                        <p:tgtEl>
                                          <p:spTgt spid="48">
                                            <p:txEl>
                                              <p:pRg st="2" end="2"/>
                                            </p:txEl>
                                          </p:spTgt>
                                        </p:tgtEl>
                                      </p:cBhvr>
                                      <p:to x="100000" y="100000"/>
                                    </p:animScale>
                                  </p:childTnLst>
                                </p:cTn>
                              </p:par>
                            </p:childTnLst>
                          </p:cTn>
                        </p:par>
                        <p:par>
                          <p:cTn id="133" fill="hold">
                            <p:stCondLst>
                              <p:cond delay="16950"/>
                            </p:stCondLst>
                            <p:childTnLst>
                              <p:par>
                                <p:cTn id="134" presetID="31" presetClass="entr" presetSubtype="0" fill="hold" grpId="0" nodeType="afterEffect">
                                  <p:stCondLst>
                                    <p:cond delay="0"/>
                                  </p:stCondLst>
                                  <p:iterate type="lt">
                                    <p:tmPct val="5000"/>
                                  </p:iterate>
                                  <p:childTnLst>
                                    <p:set>
                                      <p:cBhvr>
                                        <p:cTn id="135" dur="1" fill="hold">
                                          <p:stCondLst>
                                            <p:cond delay="0"/>
                                          </p:stCondLst>
                                        </p:cTn>
                                        <p:tgtEl>
                                          <p:spTgt spid="52"/>
                                        </p:tgtEl>
                                        <p:attrNameLst>
                                          <p:attrName>style.visibility</p:attrName>
                                        </p:attrNameLst>
                                      </p:cBhvr>
                                      <p:to>
                                        <p:strVal val="visible"/>
                                      </p:to>
                                    </p:set>
                                    <p:anim calcmode="lin" valueType="num">
                                      <p:cBhvr>
                                        <p:cTn id="136" dur="1000" fill="hold"/>
                                        <p:tgtEl>
                                          <p:spTgt spid="52"/>
                                        </p:tgtEl>
                                        <p:attrNameLst>
                                          <p:attrName>ppt_w</p:attrName>
                                        </p:attrNameLst>
                                      </p:cBhvr>
                                      <p:tavLst>
                                        <p:tav tm="0">
                                          <p:val>
                                            <p:fltVal val="0"/>
                                          </p:val>
                                        </p:tav>
                                        <p:tav tm="100000">
                                          <p:val>
                                            <p:strVal val="#ppt_w"/>
                                          </p:val>
                                        </p:tav>
                                      </p:tavLst>
                                    </p:anim>
                                    <p:anim calcmode="lin" valueType="num">
                                      <p:cBhvr>
                                        <p:cTn id="137" dur="1000" fill="hold"/>
                                        <p:tgtEl>
                                          <p:spTgt spid="52"/>
                                        </p:tgtEl>
                                        <p:attrNameLst>
                                          <p:attrName>ppt_h</p:attrName>
                                        </p:attrNameLst>
                                      </p:cBhvr>
                                      <p:tavLst>
                                        <p:tav tm="0">
                                          <p:val>
                                            <p:fltVal val="0"/>
                                          </p:val>
                                        </p:tav>
                                        <p:tav tm="100000">
                                          <p:val>
                                            <p:strVal val="#ppt_h"/>
                                          </p:val>
                                        </p:tav>
                                      </p:tavLst>
                                    </p:anim>
                                    <p:anim calcmode="lin" valueType="num">
                                      <p:cBhvr>
                                        <p:cTn id="138" dur="1000" fill="hold"/>
                                        <p:tgtEl>
                                          <p:spTgt spid="52"/>
                                        </p:tgtEl>
                                        <p:attrNameLst>
                                          <p:attrName>style.rotation</p:attrName>
                                        </p:attrNameLst>
                                      </p:cBhvr>
                                      <p:tavLst>
                                        <p:tav tm="0">
                                          <p:val>
                                            <p:fltVal val="90"/>
                                          </p:val>
                                        </p:tav>
                                        <p:tav tm="100000">
                                          <p:val>
                                            <p:fltVal val="0"/>
                                          </p:val>
                                        </p:tav>
                                      </p:tavLst>
                                    </p:anim>
                                    <p:animEffect transition="in" filter="fade">
                                      <p:cBhvr>
                                        <p:cTn id="139" dur="1000"/>
                                        <p:tgtEl>
                                          <p:spTgt spid="52"/>
                                        </p:tgtEl>
                                      </p:cBhvr>
                                    </p:animEffect>
                                  </p:childTnLst>
                                </p:cTn>
                              </p:par>
                            </p:childTnLst>
                          </p:cTn>
                        </p:par>
                        <p:par>
                          <p:cTn id="140" fill="hold">
                            <p:stCondLst>
                              <p:cond delay="20400"/>
                            </p:stCondLst>
                            <p:childTnLst>
                              <p:par>
                                <p:cTn id="141" presetID="31" presetClass="entr" presetSubtype="0" fill="hold" grpId="0" nodeType="afterEffect">
                                  <p:stCondLst>
                                    <p:cond delay="0"/>
                                  </p:stCondLst>
                                  <p:iterate type="lt">
                                    <p:tmPct val="5000"/>
                                  </p:iterate>
                                  <p:childTnLst>
                                    <p:set>
                                      <p:cBhvr>
                                        <p:cTn id="142" dur="1" fill="hold">
                                          <p:stCondLst>
                                            <p:cond delay="0"/>
                                          </p:stCondLst>
                                        </p:cTn>
                                        <p:tgtEl>
                                          <p:spTgt spid="53"/>
                                        </p:tgtEl>
                                        <p:attrNameLst>
                                          <p:attrName>style.visibility</p:attrName>
                                        </p:attrNameLst>
                                      </p:cBhvr>
                                      <p:to>
                                        <p:strVal val="visible"/>
                                      </p:to>
                                    </p:set>
                                    <p:anim calcmode="lin" valueType="num">
                                      <p:cBhvr>
                                        <p:cTn id="143" dur="1000" fill="hold"/>
                                        <p:tgtEl>
                                          <p:spTgt spid="53"/>
                                        </p:tgtEl>
                                        <p:attrNameLst>
                                          <p:attrName>ppt_w</p:attrName>
                                        </p:attrNameLst>
                                      </p:cBhvr>
                                      <p:tavLst>
                                        <p:tav tm="0">
                                          <p:val>
                                            <p:fltVal val="0"/>
                                          </p:val>
                                        </p:tav>
                                        <p:tav tm="100000">
                                          <p:val>
                                            <p:strVal val="#ppt_w"/>
                                          </p:val>
                                        </p:tav>
                                      </p:tavLst>
                                    </p:anim>
                                    <p:anim calcmode="lin" valueType="num">
                                      <p:cBhvr>
                                        <p:cTn id="144" dur="1000" fill="hold"/>
                                        <p:tgtEl>
                                          <p:spTgt spid="53"/>
                                        </p:tgtEl>
                                        <p:attrNameLst>
                                          <p:attrName>ppt_h</p:attrName>
                                        </p:attrNameLst>
                                      </p:cBhvr>
                                      <p:tavLst>
                                        <p:tav tm="0">
                                          <p:val>
                                            <p:fltVal val="0"/>
                                          </p:val>
                                        </p:tav>
                                        <p:tav tm="100000">
                                          <p:val>
                                            <p:strVal val="#ppt_h"/>
                                          </p:val>
                                        </p:tav>
                                      </p:tavLst>
                                    </p:anim>
                                    <p:anim calcmode="lin" valueType="num">
                                      <p:cBhvr>
                                        <p:cTn id="145" dur="1000" fill="hold"/>
                                        <p:tgtEl>
                                          <p:spTgt spid="53"/>
                                        </p:tgtEl>
                                        <p:attrNameLst>
                                          <p:attrName>style.rotation</p:attrName>
                                        </p:attrNameLst>
                                      </p:cBhvr>
                                      <p:tavLst>
                                        <p:tav tm="0">
                                          <p:val>
                                            <p:fltVal val="90"/>
                                          </p:val>
                                        </p:tav>
                                        <p:tav tm="100000">
                                          <p:val>
                                            <p:fltVal val="0"/>
                                          </p:val>
                                        </p:tav>
                                      </p:tavLst>
                                    </p:anim>
                                    <p:animEffect transition="in" filter="fade">
                                      <p:cBhvr>
                                        <p:cTn id="146" dur="1000"/>
                                        <p:tgtEl>
                                          <p:spTgt spid="53"/>
                                        </p:tgtEl>
                                      </p:cBhvr>
                                    </p:animEffect>
                                  </p:childTnLst>
                                </p:cTn>
                              </p:par>
                            </p:childTnLst>
                          </p:cTn>
                        </p:par>
                        <p:par>
                          <p:cTn id="147" fill="hold">
                            <p:stCondLst>
                              <p:cond delay="21400"/>
                            </p:stCondLst>
                            <p:childTnLst>
                              <p:par>
                                <p:cTn id="148" presetID="29" presetClass="entr" presetSubtype="0" fill="hold" grpId="0" nodeType="afterEffect">
                                  <p:stCondLst>
                                    <p:cond delay="0"/>
                                  </p:stCondLst>
                                  <p:childTnLst>
                                    <p:set>
                                      <p:cBhvr>
                                        <p:cTn id="149" dur="1" fill="hold">
                                          <p:stCondLst>
                                            <p:cond delay="0"/>
                                          </p:stCondLst>
                                        </p:cTn>
                                        <p:tgtEl>
                                          <p:spTgt spid="54"/>
                                        </p:tgtEl>
                                        <p:attrNameLst>
                                          <p:attrName>style.visibility</p:attrName>
                                        </p:attrNameLst>
                                      </p:cBhvr>
                                      <p:to>
                                        <p:strVal val="visible"/>
                                      </p:to>
                                    </p:set>
                                    <p:anim calcmode="lin" valueType="num">
                                      <p:cBhvr>
                                        <p:cTn id="150" dur="1000" fill="hold"/>
                                        <p:tgtEl>
                                          <p:spTgt spid="54"/>
                                        </p:tgtEl>
                                        <p:attrNameLst>
                                          <p:attrName>ppt_x</p:attrName>
                                        </p:attrNameLst>
                                      </p:cBhvr>
                                      <p:tavLst>
                                        <p:tav tm="0">
                                          <p:val>
                                            <p:strVal val="#ppt_x-.2"/>
                                          </p:val>
                                        </p:tav>
                                        <p:tav tm="100000">
                                          <p:val>
                                            <p:strVal val="#ppt_x"/>
                                          </p:val>
                                        </p:tav>
                                      </p:tavLst>
                                    </p:anim>
                                    <p:anim calcmode="lin" valueType="num">
                                      <p:cBhvr>
                                        <p:cTn id="151" dur="1000" fill="hold"/>
                                        <p:tgtEl>
                                          <p:spTgt spid="54"/>
                                        </p:tgtEl>
                                        <p:attrNameLst>
                                          <p:attrName>ppt_y</p:attrName>
                                        </p:attrNameLst>
                                      </p:cBhvr>
                                      <p:tavLst>
                                        <p:tav tm="0">
                                          <p:val>
                                            <p:strVal val="#ppt_y"/>
                                          </p:val>
                                        </p:tav>
                                        <p:tav tm="100000">
                                          <p:val>
                                            <p:strVal val="#ppt_y"/>
                                          </p:val>
                                        </p:tav>
                                      </p:tavLst>
                                    </p:anim>
                                    <p:animEffect transition="in" filter="wipe(right)" prLst="gradientSize: 0.1">
                                      <p:cBhvr>
                                        <p:cTn id="152" dur="1000"/>
                                        <p:tgtEl>
                                          <p:spTgt spid="54"/>
                                        </p:tgtEl>
                                      </p:cBhvr>
                                    </p:animEffect>
                                  </p:childTnLst>
                                </p:cTn>
                              </p:par>
                              <p:par>
                                <p:cTn id="153" presetID="29" presetClass="entr" presetSubtype="0" fill="hold" grpId="0" nodeType="withEffect">
                                  <p:stCondLst>
                                    <p:cond delay="0"/>
                                  </p:stCondLst>
                                  <p:childTnLst>
                                    <p:set>
                                      <p:cBhvr>
                                        <p:cTn id="154" dur="1" fill="hold">
                                          <p:stCondLst>
                                            <p:cond delay="0"/>
                                          </p:stCondLst>
                                        </p:cTn>
                                        <p:tgtEl>
                                          <p:spTgt spid="55"/>
                                        </p:tgtEl>
                                        <p:attrNameLst>
                                          <p:attrName>style.visibility</p:attrName>
                                        </p:attrNameLst>
                                      </p:cBhvr>
                                      <p:to>
                                        <p:strVal val="visible"/>
                                      </p:to>
                                    </p:set>
                                    <p:anim calcmode="lin" valueType="num">
                                      <p:cBhvr>
                                        <p:cTn id="155" dur="1000" fill="hold"/>
                                        <p:tgtEl>
                                          <p:spTgt spid="55"/>
                                        </p:tgtEl>
                                        <p:attrNameLst>
                                          <p:attrName>ppt_x</p:attrName>
                                        </p:attrNameLst>
                                      </p:cBhvr>
                                      <p:tavLst>
                                        <p:tav tm="0">
                                          <p:val>
                                            <p:strVal val="#ppt_x-.2"/>
                                          </p:val>
                                        </p:tav>
                                        <p:tav tm="100000">
                                          <p:val>
                                            <p:strVal val="#ppt_x"/>
                                          </p:val>
                                        </p:tav>
                                      </p:tavLst>
                                    </p:anim>
                                    <p:anim calcmode="lin" valueType="num">
                                      <p:cBhvr>
                                        <p:cTn id="156" dur="1000" fill="hold"/>
                                        <p:tgtEl>
                                          <p:spTgt spid="55"/>
                                        </p:tgtEl>
                                        <p:attrNameLst>
                                          <p:attrName>ppt_y</p:attrName>
                                        </p:attrNameLst>
                                      </p:cBhvr>
                                      <p:tavLst>
                                        <p:tav tm="0">
                                          <p:val>
                                            <p:strVal val="#ppt_y"/>
                                          </p:val>
                                        </p:tav>
                                        <p:tav tm="100000">
                                          <p:val>
                                            <p:strVal val="#ppt_y"/>
                                          </p:val>
                                        </p:tav>
                                      </p:tavLst>
                                    </p:anim>
                                    <p:animEffect transition="in" filter="wipe(right)" prLst="gradientSize: 0.1">
                                      <p:cBhvr>
                                        <p:cTn id="157" dur="1000"/>
                                        <p:tgtEl>
                                          <p:spTgt spid="55"/>
                                        </p:tgtEl>
                                      </p:cBhvr>
                                    </p:animEffect>
                                  </p:childTnLst>
                                </p:cTn>
                              </p:par>
                            </p:childTnLst>
                          </p:cTn>
                        </p:par>
                        <p:par>
                          <p:cTn id="158" fill="hold">
                            <p:stCondLst>
                              <p:cond delay="22400"/>
                            </p:stCondLst>
                            <p:childTnLst>
                              <p:par>
                                <p:cTn id="159" presetID="41" presetClass="entr" presetSubtype="0" fill="hold" grpId="0" nodeType="afterEffect">
                                  <p:stCondLst>
                                    <p:cond delay="0"/>
                                  </p:stCondLst>
                                  <p:iterate type="lt">
                                    <p:tmPct val="10000"/>
                                  </p:iterate>
                                  <p:childTnLst>
                                    <p:set>
                                      <p:cBhvr>
                                        <p:cTn id="160" dur="1" fill="hold">
                                          <p:stCondLst>
                                            <p:cond delay="0"/>
                                          </p:stCondLst>
                                        </p:cTn>
                                        <p:tgtEl>
                                          <p:spTgt spid="56"/>
                                        </p:tgtEl>
                                        <p:attrNameLst>
                                          <p:attrName>style.visibility</p:attrName>
                                        </p:attrNameLst>
                                      </p:cBhvr>
                                      <p:to>
                                        <p:strVal val="visible"/>
                                      </p:to>
                                    </p:set>
                                    <p:anim calcmode="lin" valueType="num">
                                      <p:cBhvr>
                                        <p:cTn id="161"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162" dur="500" fill="hold"/>
                                        <p:tgtEl>
                                          <p:spTgt spid="56"/>
                                        </p:tgtEl>
                                        <p:attrNameLst>
                                          <p:attrName>ppt_y</p:attrName>
                                        </p:attrNameLst>
                                      </p:cBhvr>
                                      <p:tavLst>
                                        <p:tav tm="0">
                                          <p:val>
                                            <p:strVal val="#ppt_y"/>
                                          </p:val>
                                        </p:tav>
                                        <p:tav tm="100000">
                                          <p:val>
                                            <p:strVal val="#ppt_y"/>
                                          </p:val>
                                        </p:tav>
                                      </p:tavLst>
                                    </p:anim>
                                    <p:anim calcmode="lin" valueType="num">
                                      <p:cBhvr>
                                        <p:cTn id="163"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164"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165" dur="500" tmFilter="0,0; .5, 1; 1, 1"/>
                                        <p:tgtEl>
                                          <p:spTgt spid="56"/>
                                        </p:tgtEl>
                                      </p:cBhvr>
                                    </p:animEffect>
                                  </p:childTnLst>
                                </p:cTn>
                              </p:par>
                            </p:childTnLst>
                          </p:cTn>
                        </p:par>
                        <p:par>
                          <p:cTn id="166" fill="hold">
                            <p:stCondLst>
                              <p:cond delay="23550"/>
                            </p:stCondLst>
                            <p:childTnLst>
                              <p:par>
                                <p:cTn id="167" presetID="41" presetClass="entr" presetSubtype="0" fill="hold" grpId="0" nodeType="afterEffect">
                                  <p:stCondLst>
                                    <p:cond delay="0"/>
                                  </p:stCondLst>
                                  <p:iterate type="lt">
                                    <p:tmPct val="10000"/>
                                  </p:iterate>
                                  <p:childTnLst>
                                    <p:set>
                                      <p:cBhvr>
                                        <p:cTn id="168" dur="1" fill="hold">
                                          <p:stCondLst>
                                            <p:cond delay="0"/>
                                          </p:stCondLst>
                                        </p:cTn>
                                        <p:tgtEl>
                                          <p:spTgt spid="57"/>
                                        </p:tgtEl>
                                        <p:attrNameLst>
                                          <p:attrName>style.visibility</p:attrName>
                                        </p:attrNameLst>
                                      </p:cBhvr>
                                      <p:to>
                                        <p:strVal val="visible"/>
                                      </p:to>
                                    </p:set>
                                    <p:anim calcmode="lin" valueType="num">
                                      <p:cBhvr>
                                        <p:cTn id="169"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170" dur="500" fill="hold"/>
                                        <p:tgtEl>
                                          <p:spTgt spid="57"/>
                                        </p:tgtEl>
                                        <p:attrNameLst>
                                          <p:attrName>ppt_y</p:attrName>
                                        </p:attrNameLst>
                                      </p:cBhvr>
                                      <p:tavLst>
                                        <p:tav tm="0">
                                          <p:val>
                                            <p:strVal val="#ppt_y"/>
                                          </p:val>
                                        </p:tav>
                                        <p:tav tm="100000">
                                          <p:val>
                                            <p:strVal val="#ppt_y"/>
                                          </p:val>
                                        </p:tav>
                                      </p:tavLst>
                                    </p:anim>
                                    <p:anim calcmode="lin" valueType="num">
                                      <p:cBhvr>
                                        <p:cTn id="171"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72"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173" dur="500" tmFilter="0,0; .5, 1; 1, 1"/>
                                        <p:tgtEl>
                                          <p:spTgt spid="57"/>
                                        </p:tgtEl>
                                      </p:cBhvr>
                                    </p:animEffect>
                                  </p:childTnLst>
                                </p:cTn>
                              </p:par>
                              <p:par>
                                <p:cTn id="174" presetID="41" presetClass="entr" presetSubtype="0" fill="hold" grpId="0" nodeType="withEffect">
                                  <p:stCondLst>
                                    <p:cond delay="0"/>
                                  </p:stCondLst>
                                  <p:iterate type="lt">
                                    <p:tmPct val="10000"/>
                                  </p:iterate>
                                  <p:childTnLst>
                                    <p:set>
                                      <p:cBhvr>
                                        <p:cTn id="175" dur="1" fill="hold">
                                          <p:stCondLst>
                                            <p:cond delay="0"/>
                                          </p:stCondLst>
                                        </p:cTn>
                                        <p:tgtEl>
                                          <p:spTgt spid="58"/>
                                        </p:tgtEl>
                                        <p:attrNameLst>
                                          <p:attrName>style.visibility</p:attrName>
                                        </p:attrNameLst>
                                      </p:cBhvr>
                                      <p:to>
                                        <p:strVal val="visible"/>
                                      </p:to>
                                    </p:set>
                                    <p:anim calcmode="lin" valueType="num">
                                      <p:cBhvr>
                                        <p:cTn id="176"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177" dur="500" fill="hold"/>
                                        <p:tgtEl>
                                          <p:spTgt spid="58"/>
                                        </p:tgtEl>
                                        <p:attrNameLst>
                                          <p:attrName>ppt_y</p:attrName>
                                        </p:attrNameLst>
                                      </p:cBhvr>
                                      <p:tavLst>
                                        <p:tav tm="0">
                                          <p:val>
                                            <p:strVal val="#ppt_y"/>
                                          </p:val>
                                        </p:tav>
                                        <p:tav tm="100000">
                                          <p:val>
                                            <p:strVal val="#ppt_y"/>
                                          </p:val>
                                        </p:tav>
                                      </p:tavLst>
                                    </p:anim>
                                    <p:anim calcmode="lin" valueType="num">
                                      <p:cBhvr>
                                        <p:cTn id="178"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79"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80" dur="500" tmFilter="0,0; .5, 1; 1, 1"/>
                                        <p:tgtEl>
                                          <p:spTgt spid="58"/>
                                        </p:tgtEl>
                                      </p:cBhvr>
                                    </p:animEffect>
                                  </p:childTnLst>
                                </p:cTn>
                              </p:par>
                            </p:childTnLst>
                          </p:cTn>
                        </p:par>
                        <p:par>
                          <p:cTn id="181" fill="hold">
                            <p:stCondLst>
                              <p:cond delay="26150"/>
                            </p:stCondLst>
                            <p:childTnLst>
                              <p:par>
                                <p:cTn id="182" presetID="29" presetClass="entr" presetSubtype="0" fill="hold" grpId="0" nodeType="afterEffect">
                                  <p:stCondLst>
                                    <p:cond delay="0"/>
                                  </p:stCondLst>
                                  <p:childTnLst>
                                    <p:set>
                                      <p:cBhvr>
                                        <p:cTn id="183" dur="1" fill="hold">
                                          <p:stCondLst>
                                            <p:cond delay="0"/>
                                          </p:stCondLst>
                                        </p:cTn>
                                        <p:tgtEl>
                                          <p:spTgt spid="59"/>
                                        </p:tgtEl>
                                        <p:attrNameLst>
                                          <p:attrName>style.visibility</p:attrName>
                                        </p:attrNameLst>
                                      </p:cBhvr>
                                      <p:to>
                                        <p:strVal val="visible"/>
                                      </p:to>
                                    </p:set>
                                    <p:anim calcmode="lin" valueType="num">
                                      <p:cBhvr>
                                        <p:cTn id="184" dur="1000" fill="hold"/>
                                        <p:tgtEl>
                                          <p:spTgt spid="59"/>
                                        </p:tgtEl>
                                        <p:attrNameLst>
                                          <p:attrName>ppt_x</p:attrName>
                                        </p:attrNameLst>
                                      </p:cBhvr>
                                      <p:tavLst>
                                        <p:tav tm="0">
                                          <p:val>
                                            <p:strVal val="#ppt_x-.2"/>
                                          </p:val>
                                        </p:tav>
                                        <p:tav tm="100000">
                                          <p:val>
                                            <p:strVal val="#ppt_x"/>
                                          </p:val>
                                        </p:tav>
                                      </p:tavLst>
                                    </p:anim>
                                    <p:anim calcmode="lin" valueType="num">
                                      <p:cBhvr>
                                        <p:cTn id="185" dur="1000" fill="hold"/>
                                        <p:tgtEl>
                                          <p:spTgt spid="59"/>
                                        </p:tgtEl>
                                        <p:attrNameLst>
                                          <p:attrName>ppt_y</p:attrName>
                                        </p:attrNameLst>
                                      </p:cBhvr>
                                      <p:tavLst>
                                        <p:tav tm="0">
                                          <p:val>
                                            <p:strVal val="#ppt_y"/>
                                          </p:val>
                                        </p:tav>
                                        <p:tav tm="100000">
                                          <p:val>
                                            <p:strVal val="#ppt_y"/>
                                          </p:val>
                                        </p:tav>
                                      </p:tavLst>
                                    </p:anim>
                                    <p:animEffect transition="in" filter="wipe(right)" prLst="gradientSize: 0.1">
                                      <p:cBhvr>
                                        <p:cTn id="186" dur="1000"/>
                                        <p:tgtEl>
                                          <p:spTgt spid="59"/>
                                        </p:tgtEl>
                                      </p:cBhvr>
                                    </p:animEffect>
                                  </p:childTnLst>
                                </p:cTn>
                              </p:par>
                              <p:par>
                                <p:cTn id="187" presetID="29" presetClass="entr" presetSubtype="0" fill="hold" grpId="0" nodeType="withEffect">
                                  <p:stCondLst>
                                    <p:cond delay="0"/>
                                  </p:stCondLst>
                                  <p:childTnLst>
                                    <p:set>
                                      <p:cBhvr>
                                        <p:cTn id="188" dur="1" fill="hold">
                                          <p:stCondLst>
                                            <p:cond delay="0"/>
                                          </p:stCondLst>
                                        </p:cTn>
                                        <p:tgtEl>
                                          <p:spTgt spid="60"/>
                                        </p:tgtEl>
                                        <p:attrNameLst>
                                          <p:attrName>style.visibility</p:attrName>
                                        </p:attrNameLst>
                                      </p:cBhvr>
                                      <p:to>
                                        <p:strVal val="visible"/>
                                      </p:to>
                                    </p:set>
                                    <p:anim calcmode="lin" valueType="num">
                                      <p:cBhvr>
                                        <p:cTn id="189" dur="1000" fill="hold"/>
                                        <p:tgtEl>
                                          <p:spTgt spid="60"/>
                                        </p:tgtEl>
                                        <p:attrNameLst>
                                          <p:attrName>ppt_x</p:attrName>
                                        </p:attrNameLst>
                                      </p:cBhvr>
                                      <p:tavLst>
                                        <p:tav tm="0">
                                          <p:val>
                                            <p:strVal val="#ppt_x-.2"/>
                                          </p:val>
                                        </p:tav>
                                        <p:tav tm="100000">
                                          <p:val>
                                            <p:strVal val="#ppt_x"/>
                                          </p:val>
                                        </p:tav>
                                      </p:tavLst>
                                    </p:anim>
                                    <p:anim calcmode="lin" valueType="num">
                                      <p:cBhvr>
                                        <p:cTn id="190" dur="1000" fill="hold"/>
                                        <p:tgtEl>
                                          <p:spTgt spid="60"/>
                                        </p:tgtEl>
                                        <p:attrNameLst>
                                          <p:attrName>ppt_y</p:attrName>
                                        </p:attrNameLst>
                                      </p:cBhvr>
                                      <p:tavLst>
                                        <p:tav tm="0">
                                          <p:val>
                                            <p:strVal val="#ppt_y"/>
                                          </p:val>
                                        </p:tav>
                                        <p:tav tm="100000">
                                          <p:val>
                                            <p:strVal val="#ppt_y"/>
                                          </p:val>
                                        </p:tav>
                                      </p:tavLst>
                                    </p:anim>
                                    <p:animEffect transition="in" filter="wipe(right)" prLst="gradientSize: 0.1">
                                      <p:cBhvr>
                                        <p:cTn id="191" dur="1000"/>
                                        <p:tgtEl>
                                          <p:spTgt spid="60"/>
                                        </p:tgtEl>
                                      </p:cBhvr>
                                    </p:animEffect>
                                  </p:childTnLst>
                                </p:cTn>
                              </p:par>
                              <p:par>
                                <p:cTn id="192" presetID="29" presetClass="entr" presetSubtype="0" fill="hold" grpId="0" nodeType="withEffect">
                                  <p:stCondLst>
                                    <p:cond delay="0"/>
                                  </p:stCondLst>
                                  <p:childTnLst>
                                    <p:set>
                                      <p:cBhvr>
                                        <p:cTn id="193" dur="1" fill="hold">
                                          <p:stCondLst>
                                            <p:cond delay="0"/>
                                          </p:stCondLst>
                                        </p:cTn>
                                        <p:tgtEl>
                                          <p:spTgt spid="61"/>
                                        </p:tgtEl>
                                        <p:attrNameLst>
                                          <p:attrName>style.visibility</p:attrName>
                                        </p:attrNameLst>
                                      </p:cBhvr>
                                      <p:to>
                                        <p:strVal val="visible"/>
                                      </p:to>
                                    </p:set>
                                    <p:anim calcmode="lin" valueType="num">
                                      <p:cBhvr>
                                        <p:cTn id="194" dur="1000" fill="hold"/>
                                        <p:tgtEl>
                                          <p:spTgt spid="61"/>
                                        </p:tgtEl>
                                        <p:attrNameLst>
                                          <p:attrName>ppt_x</p:attrName>
                                        </p:attrNameLst>
                                      </p:cBhvr>
                                      <p:tavLst>
                                        <p:tav tm="0">
                                          <p:val>
                                            <p:strVal val="#ppt_x-.2"/>
                                          </p:val>
                                        </p:tav>
                                        <p:tav tm="100000">
                                          <p:val>
                                            <p:strVal val="#ppt_x"/>
                                          </p:val>
                                        </p:tav>
                                      </p:tavLst>
                                    </p:anim>
                                    <p:anim calcmode="lin" valueType="num">
                                      <p:cBhvr>
                                        <p:cTn id="195" dur="1000" fill="hold"/>
                                        <p:tgtEl>
                                          <p:spTgt spid="61"/>
                                        </p:tgtEl>
                                        <p:attrNameLst>
                                          <p:attrName>ppt_y</p:attrName>
                                        </p:attrNameLst>
                                      </p:cBhvr>
                                      <p:tavLst>
                                        <p:tav tm="0">
                                          <p:val>
                                            <p:strVal val="#ppt_y"/>
                                          </p:val>
                                        </p:tav>
                                        <p:tav tm="100000">
                                          <p:val>
                                            <p:strVal val="#ppt_y"/>
                                          </p:val>
                                        </p:tav>
                                      </p:tavLst>
                                    </p:anim>
                                    <p:animEffect transition="in" filter="wipe(right)" prLst="gradientSize: 0.1">
                                      <p:cBhvr>
                                        <p:cTn id="196"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animBg="1"/>
      <p:bldP spid="47" grpId="0" animBg="1"/>
      <p:bldP spid="49" grpId="0" animBg="1"/>
      <p:bldP spid="51" grpId="0"/>
      <p:bldP spid="52" grpId="0"/>
      <p:bldP spid="53" grpId="0"/>
      <p:bldP spid="54" grpId="0" animBg="1"/>
      <p:bldP spid="55" grpId="0" animBg="1"/>
      <p:bldP spid="56" grpId="0"/>
      <p:bldP spid="57" grpId="0"/>
      <p:bldP spid="58" grpId="0"/>
      <p:bldP spid="59" grpId="0" animBg="1"/>
      <p:bldP spid="60" grpId="0" animBg="1"/>
      <p:bldP spid="6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17" name="Rectangle 2"/>
          <p:cNvSpPr txBox="1">
            <a:spLocks noChangeArrowheads="1"/>
          </p:cNvSpPr>
          <p:nvPr/>
        </p:nvSpPr>
        <p:spPr bwMode="auto">
          <a:xfrm>
            <a:off x="827584" y="609600"/>
            <a:ext cx="1725613" cy="658813"/>
          </a:xfrm>
          <a:prstGeom prst="rect">
            <a:avLst/>
          </a:prstGeom>
          <a:noFill/>
          <a:ln>
            <a:solidFill>
              <a:srgbClr val="00CC99"/>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2800" b="1" i="0" u="sng" strike="noStrike" kern="0" cap="none" spc="0" normalizeH="0" baseline="0" noProof="0" smtClean="0">
                <a:ln>
                  <a:noFill/>
                </a:ln>
                <a:solidFill>
                  <a:srgbClr val="00CC99">
                    <a:lumMod val="75000"/>
                  </a:srgbClr>
                </a:solidFill>
                <a:effectLst/>
                <a:uLnTx/>
                <a:uFillTx/>
                <a:latin typeface="Times New Roman"/>
                <a:ea typeface="+mj-ea"/>
                <a:cs typeface="+mj-cs"/>
              </a:rPr>
              <a:t>Örnek 2</a:t>
            </a:r>
            <a:endParaRPr kumimoji="0" lang="tr-TR" sz="2800" b="1" i="0" u="sng" strike="noStrike" kern="0" cap="none" spc="0" normalizeH="0" baseline="0" noProof="0" dirty="0" smtClean="0">
              <a:ln>
                <a:noFill/>
              </a:ln>
              <a:solidFill>
                <a:srgbClr val="00CC99">
                  <a:lumMod val="75000"/>
                </a:srgbClr>
              </a:solidFill>
              <a:effectLst/>
              <a:uLnTx/>
              <a:uFillTx/>
              <a:latin typeface="Times New Roman"/>
              <a:ea typeface="+mj-ea"/>
              <a:cs typeface="+mj-cs"/>
            </a:endParaRPr>
          </a:p>
        </p:txBody>
      </p:sp>
      <p:sp>
        <p:nvSpPr>
          <p:cNvPr id="18" name="Text Box 4"/>
          <p:cNvSpPr txBox="1">
            <a:spLocks noChangeArrowheads="1"/>
          </p:cNvSpPr>
          <p:nvPr/>
        </p:nvSpPr>
        <p:spPr bwMode="auto">
          <a:xfrm>
            <a:off x="468313" y="1268413"/>
            <a:ext cx="5399087" cy="23083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 </a:t>
            </a:r>
            <a:r>
              <a:rPr lang="en-US" sz="2400" b="1" dirty="0">
                <a:solidFill>
                  <a:srgbClr val="00CC99">
                    <a:lumMod val="60000"/>
                    <a:lumOff val="40000"/>
                  </a:srgbClr>
                </a:solidFill>
                <a:latin typeface="Times New Roman" pitchFamily="18" charset="0"/>
                <a:cs typeface="Times New Roman" pitchFamily="18" charset="0"/>
              </a:rPr>
              <a:t>{</a:t>
            </a:r>
            <a:r>
              <a:rPr lang="tr-TR" sz="2400" b="1" dirty="0">
                <a:solidFill>
                  <a:srgbClr val="00CC99">
                    <a:lumMod val="60000"/>
                    <a:lumOff val="40000"/>
                  </a:srgbClr>
                </a:solidFill>
                <a:latin typeface="Times New Roman" pitchFamily="18" charset="0"/>
                <a:cs typeface="Times New Roman" pitchFamily="18" charset="0"/>
              </a:rPr>
              <a:t>a, b, c, d</a:t>
            </a:r>
            <a:r>
              <a:rPr lang="en-US" sz="2400" b="1" dirty="0">
                <a:solidFill>
                  <a:srgbClr val="00CC99">
                    <a:lumMod val="60000"/>
                    <a:lumOff val="40000"/>
                  </a:srgbClr>
                </a:solidFill>
                <a:latin typeface="Times New Roman" pitchFamily="18" charset="0"/>
                <a:cs typeface="Times New Roman" pitchFamily="18" charset="0"/>
              </a:rPr>
              <a:t>}</a:t>
            </a:r>
            <a:r>
              <a:rPr lang="tr-TR" sz="2400" b="1" dirty="0">
                <a:solidFill>
                  <a:srgbClr val="00CC99">
                    <a:lumMod val="60000"/>
                    <a:lumOff val="40000"/>
                  </a:srgbClr>
                </a:solidFill>
                <a:latin typeface="Times New Roman" pitchFamily="18" charset="0"/>
                <a:cs typeface="Times New Roman" pitchFamily="18" charset="0"/>
              </a:rPr>
              <a:t> kümesi ile</a:t>
            </a:r>
          </a:p>
          <a:p>
            <a:pPr fontAlgn="base">
              <a:spcBef>
                <a:spcPct val="50000"/>
              </a:spcBef>
              <a:spcAft>
                <a:spcPct val="0"/>
              </a:spcAft>
            </a:pPr>
            <a:r>
              <a:rPr lang="tr-TR" sz="2400" b="1" dirty="0">
                <a:solidFill>
                  <a:srgbClr val="00CC99">
                    <a:lumMod val="60000"/>
                    <a:lumOff val="40000"/>
                  </a:srgbClr>
                </a:solidFill>
                <a:latin typeface="Times New Roman" pitchFamily="18" charset="0"/>
              </a:rPr>
              <a:t>B= </a:t>
            </a:r>
            <a:r>
              <a:rPr lang="en-US" sz="2400" b="1" dirty="0">
                <a:solidFill>
                  <a:srgbClr val="00CC99">
                    <a:lumMod val="60000"/>
                    <a:lumOff val="40000"/>
                  </a:srgbClr>
                </a:solidFill>
                <a:latin typeface="Times New Roman" pitchFamily="18" charset="0"/>
              </a:rPr>
              <a:t>{</a:t>
            </a:r>
            <a:r>
              <a:rPr lang="tr-TR" sz="2400" b="1" dirty="0">
                <a:solidFill>
                  <a:srgbClr val="00CC99">
                    <a:lumMod val="60000"/>
                    <a:lumOff val="40000"/>
                  </a:srgbClr>
                </a:solidFill>
                <a:latin typeface="Times New Roman" pitchFamily="18" charset="0"/>
              </a:rPr>
              <a:t>c, d</a:t>
            </a:r>
            <a:r>
              <a:rPr lang="en-US" sz="2400" b="1" dirty="0">
                <a:solidFill>
                  <a:srgbClr val="00CC99">
                    <a:lumMod val="60000"/>
                    <a:lumOff val="40000"/>
                  </a:srgbClr>
                </a:solidFill>
                <a:latin typeface="Times New Roman" pitchFamily="18" charset="0"/>
              </a:rPr>
              <a:t>}</a:t>
            </a:r>
            <a:r>
              <a:rPr lang="tr-TR" sz="2400" b="1" dirty="0">
                <a:solidFill>
                  <a:srgbClr val="00CC99">
                    <a:lumMod val="60000"/>
                    <a:lumOff val="40000"/>
                  </a:srgbClr>
                </a:solidFill>
                <a:latin typeface="Times New Roman" pitchFamily="18" charset="0"/>
              </a:rPr>
              <a:t> kümesinin şema ile gösterimini inceleyiniz.</a:t>
            </a:r>
          </a:p>
          <a:p>
            <a:pPr fontAlgn="base">
              <a:spcBef>
                <a:spcPct val="50000"/>
              </a:spcBef>
              <a:spcAft>
                <a:spcPct val="0"/>
              </a:spcAft>
            </a:pPr>
            <a:r>
              <a:rPr lang="tr-TR" sz="2400" b="1" dirty="0">
                <a:solidFill>
                  <a:srgbClr val="00CC99">
                    <a:lumMod val="60000"/>
                    <a:lumOff val="40000"/>
                  </a:srgbClr>
                </a:solidFill>
                <a:latin typeface="Times New Roman" pitchFamily="18" charset="0"/>
              </a:rPr>
              <a:t>B kümesinin elemanları A kümesinde var  mıdır?</a:t>
            </a:r>
            <a:endParaRPr lang="en-US" sz="2400" b="1" dirty="0">
              <a:solidFill>
                <a:srgbClr val="00CC99">
                  <a:lumMod val="60000"/>
                  <a:lumOff val="40000"/>
                </a:srgbClr>
              </a:solidFill>
              <a:latin typeface="Times New Roman" pitchFamily="18" charset="0"/>
            </a:endParaRPr>
          </a:p>
        </p:txBody>
      </p:sp>
      <p:sp>
        <p:nvSpPr>
          <p:cNvPr id="19" name="Oval 6"/>
          <p:cNvSpPr>
            <a:spLocks noChangeArrowheads="1"/>
          </p:cNvSpPr>
          <p:nvPr/>
        </p:nvSpPr>
        <p:spPr bwMode="auto">
          <a:xfrm>
            <a:off x="5795963" y="1125538"/>
            <a:ext cx="3059112" cy="230505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20" name="Oval 7"/>
          <p:cNvSpPr>
            <a:spLocks noChangeArrowheads="1"/>
          </p:cNvSpPr>
          <p:nvPr/>
        </p:nvSpPr>
        <p:spPr bwMode="auto">
          <a:xfrm>
            <a:off x="7091363" y="1520825"/>
            <a:ext cx="1403350" cy="1516063"/>
          </a:xfrm>
          <a:prstGeom prst="ellipse">
            <a:avLst/>
          </a:prstGeom>
          <a:solidFill>
            <a:srgbClr val="FF9933"/>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21" name="Text Box 8"/>
          <p:cNvSpPr txBox="1">
            <a:spLocks noChangeArrowheads="1"/>
          </p:cNvSpPr>
          <p:nvPr/>
        </p:nvSpPr>
        <p:spPr bwMode="auto">
          <a:xfrm>
            <a:off x="7451725" y="1719263"/>
            <a:ext cx="647700" cy="1004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c</a:t>
            </a:r>
          </a:p>
          <a:p>
            <a:pPr fontAlgn="base">
              <a:spcBef>
                <a:spcPct val="50000"/>
              </a:spcBef>
              <a:spcAft>
                <a:spcPct val="0"/>
              </a:spcAft>
              <a:buFontTx/>
              <a:buChar char="•"/>
            </a:pPr>
            <a:r>
              <a:rPr lang="tr-TR" sz="2400" b="1">
                <a:solidFill>
                  <a:srgbClr val="000000"/>
                </a:solidFill>
                <a:latin typeface="Times New Roman" pitchFamily="18" charset="0"/>
              </a:rPr>
              <a:t>d</a:t>
            </a:r>
          </a:p>
        </p:txBody>
      </p:sp>
      <p:sp>
        <p:nvSpPr>
          <p:cNvPr id="22" name="Text Box 9"/>
          <p:cNvSpPr txBox="1">
            <a:spLocks noChangeArrowheads="1"/>
          </p:cNvSpPr>
          <p:nvPr/>
        </p:nvSpPr>
        <p:spPr bwMode="auto">
          <a:xfrm>
            <a:off x="7091363" y="1322388"/>
            <a:ext cx="360362"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400" b="1">
                <a:solidFill>
                  <a:srgbClr val="000000"/>
                </a:solidFill>
                <a:latin typeface="Times New Roman" pitchFamily="18" charset="0"/>
              </a:rPr>
              <a:t>B</a:t>
            </a:r>
          </a:p>
        </p:txBody>
      </p:sp>
      <p:sp>
        <p:nvSpPr>
          <p:cNvPr id="23" name="Text Box 10"/>
          <p:cNvSpPr txBox="1">
            <a:spLocks noChangeArrowheads="1"/>
          </p:cNvSpPr>
          <p:nvPr/>
        </p:nvSpPr>
        <p:spPr bwMode="auto">
          <a:xfrm>
            <a:off x="6299200" y="1982788"/>
            <a:ext cx="576263" cy="1004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tr-TR" sz="2400" b="1">
                <a:solidFill>
                  <a:srgbClr val="000000"/>
                </a:solidFill>
                <a:latin typeface="Times New Roman" pitchFamily="18" charset="0"/>
              </a:rPr>
              <a:t>a</a:t>
            </a:r>
          </a:p>
          <a:p>
            <a:pPr fontAlgn="base">
              <a:spcBef>
                <a:spcPct val="50000"/>
              </a:spcBef>
              <a:spcAft>
                <a:spcPct val="0"/>
              </a:spcAft>
              <a:buFontTx/>
              <a:buChar char="•"/>
            </a:pPr>
            <a:r>
              <a:rPr lang="tr-TR" sz="2400" b="1">
                <a:solidFill>
                  <a:srgbClr val="000000"/>
                </a:solidFill>
                <a:latin typeface="Times New Roman" pitchFamily="18" charset="0"/>
              </a:rPr>
              <a:t>b</a:t>
            </a:r>
          </a:p>
        </p:txBody>
      </p:sp>
      <p:sp>
        <p:nvSpPr>
          <p:cNvPr id="24" name="Text Box 11"/>
          <p:cNvSpPr txBox="1">
            <a:spLocks noChangeArrowheads="1"/>
          </p:cNvSpPr>
          <p:nvPr/>
        </p:nvSpPr>
        <p:spPr bwMode="auto">
          <a:xfrm>
            <a:off x="6011863" y="765175"/>
            <a:ext cx="576262"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a:solidFill>
                  <a:srgbClr val="000000"/>
                </a:solidFill>
                <a:latin typeface="Times New Roman" pitchFamily="18" charset="0"/>
              </a:rPr>
              <a:t>A</a:t>
            </a:r>
          </a:p>
        </p:txBody>
      </p:sp>
      <p:sp>
        <p:nvSpPr>
          <p:cNvPr id="25" name="Text Box 13"/>
          <p:cNvSpPr txBox="1">
            <a:spLocks noChangeArrowheads="1"/>
          </p:cNvSpPr>
          <p:nvPr/>
        </p:nvSpPr>
        <p:spPr bwMode="auto">
          <a:xfrm>
            <a:off x="539750" y="3933825"/>
            <a:ext cx="7704138" cy="25545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800" b="1" u="sng" dirty="0">
                <a:solidFill>
                  <a:srgbClr val="00CC99">
                    <a:lumMod val="75000"/>
                  </a:srgbClr>
                </a:solidFill>
                <a:latin typeface="Times New Roman" pitchFamily="18" charset="0"/>
              </a:rPr>
              <a:t>Çözüm</a:t>
            </a:r>
            <a:r>
              <a:rPr lang="tr-TR" sz="2800" b="1" dirty="0">
                <a:solidFill>
                  <a:srgbClr val="00CC99">
                    <a:lumMod val="75000"/>
                  </a:srgbClr>
                </a:solidFill>
                <a:latin typeface="Times New Roman" pitchFamily="18" charset="0"/>
              </a:rPr>
              <a:t> </a:t>
            </a:r>
          </a:p>
          <a:p>
            <a:pPr fontAlgn="base">
              <a:spcBef>
                <a:spcPct val="50000"/>
              </a:spcBef>
              <a:spcAft>
                <a:spcPct val="0"/>
              </a:spcAft>
            </a:pPr>
            <a:r>
              <a:rPr lang="tr-TR" sz="2400" b="1" dirty="0">
                <a:solidFill>
                  <a:srgbClr val="00CC99">
                    <a:lumMod val="60000"/>
                    <a:lumOff val="40000"/>
                  </a:srgbClr>
                </a:solidFill>
                <a:latin typeface="Times New Roman" pitchFamily="18" charset="0"/>
              </a:rPr>
              <a:t>B kümesinin elemanlarının tümü A kümesinde vardır. B kümesinin elemanları A kümesinin de elemanı ise, B kümesi A kümesi A kümesinin alt kümesidir.</a:t>
            </a:r>
            <a:r>
              <a:rPr lang="tr-TR" sz="2400" b="1" dirty="0">
                <a:solidFill>
                  <a:srgbClr val="000000"/>
                </a:solidFill>
                <a:latin typeface="Times New Roman" pitchFamily="18" charset="0"/>
              </a:rPr>
              <a:t> </a:t>
            </a:r>
            <a:r>
              <a:rPr lang="tr-TR" sz="2400" b="1" dirty="0">
                <a:solidFill>
                  <a:srgbClr val="FF3300"/>
                </a:solidFill>
                <a:latin typeface="Times New Roman" pitchFamily="18" charset="0"/>
              </a:rPr>
              <a:t>B     A</a:t>
            </a:r>
            <a:r>
              <a:rPr lang="tr-TR" sz="2400" b="1" dirty="0">
                <a:solidFill>
                  <a:srgbClr val="000000"/>
                </a:solidFill>
                <a:latin typeface="Times New Roman" pitchFamily="18" charset="0"/>
              </a:rPr>
              <a:t> </a:t>
            </a:r>
            <a:r>
              <a:rPr lang="tr-TR" sz="2400" b="1" dirty="0">
                <a:solidFill>
                  <a:srgbClr val="00CC99">
                    <a:lumMod val="60000"/>
                    <a:lumOff val="40000"/>
                  </a:srgbClr>
                </a:solidFill>
                <a:latin typeface="Times New Roman" pitchFamily="18" charset="0"/>
              </a:rPr>
              <a:t>şeklinde yazılır, “</a:t>
            </a:r>
            <a:r>
              <a:rPr lang="tr-TR" sz="2400" b="1" dirty="0">
                <a:solidFill>
                  <a:srgbClr val="FF3300"/>
                </a:solidFill>
                <a:latin typeface="Times New Roman" pitchFamily="18" charset="0"/>
              </a:rPr>
              <a:t>B kümesi, A kümesinin alt kümesidir.</a:t>
            </a:r>
            <a:r>
              <a:rPr lang="tr-TR" sz="2400" b="1" dirty="0">
                <a:solidFill>
                  <a:srgbClr val="00CC99">
                    <a:lumMod val="60000"/>
                    <a:lumOff val="40000"/>
                  </a:srgbClr>
                </a:solidFill>
                <a:latin typeface="Times New Roman" pitchFamily="18" charset="0"/>
              </a:rPr>
              <a:t>”</a:t>
            </a:r>
            <a:r>
              <a:rPr lang="tr-TR" sz="2400" b="1" dirty="0">
                <a:solidFill>
                  <a:srgbClr val="FF3300"/>
                </a:solidFill>
                <a:latin typeface="Times New Roman" pitchFamily="18" charset="0"/>
              </a:rPr>
              <a:t> </a:t>
            </a:r>
            <a:r>
              <a:rPr lang="tr-TR" sz="2400" b="1" dirty="0">
                <a:solidFill>
                  <a:srgbClr val="00CC99">
                    <a:lumMod val="60000"/>
                    <a:lumOff val="40000"/>
                  </a:srgbClr>
                </a:solidFill>
                <a:latin typeface="Times New Roman" pitchFamily="18" charset="0"/>
              </a:rPr>
              <a:t>diye okunur.</a:t>
            </a:r>
          </a:p>
        </p:txBody>
      </p:sp>
      <p:sp>
        <p:nvSpPr>
          <p:cNvPr id="26" name="Text Box 16"/>
          <p:cNvSpPr txBox="1">
            <a:spLocks noChangeArrowheads="1"/>
          </p:cNvSpPr>
          <p:nvPr/>
        </p:nvSpPr>
        <p:spPr bwMode="auto">
          <a:xfrm rot="16200000">
            <a:off x="6817519" y="5360194"/>
            <a:ext cx="28733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a:t>
            </a:r>
          </a:p>
        </p:txBody>
      </p:sp>
      <p:sp>
        <p:nvSpPr>
          <p:cNvPr id="27" name="AutoShape 19">
            <a:hlinkClick r:id="rId2" action="ppaction://hlinksldjump" highlightClick="1"/>
          </p:cNvPr>
          <p:cNvSpPr>
            <a:spLocks noChangeArrowheads="1"/>
          </p:cNvSpPr>
          <p:nvPr/>
        </p:nvSpPr>
        <p:spPr bwMode="auto">
          <a:xfrm>
            <a:off x="8712200" y="6308725"/>
            <a:ext cx="360363" cy="360363"/>
          </a:xfrm>
          <a:prstGeom prst="actionButtonForwardNext">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CC0000"/>
              </a:solidFill>
              <a:latin typeface="Times New Roman" pitchFamily="18" charset="0"/>
            </a:endParaRPr>
          </a:p>
        </p:txBody>
      </p:sp>
      <p:sp>
        <p:nvSpPr>
          <p:cNvPr id="28" name="AutoShape 20">
            <a:hlinkClick r:id="rId3" action="ppaction://hlinksldjump" highlightClick="1"/>
          </p:cNvPr>
          <p:cNvSpPr>
            <a:spLocks noChangeArrowheads="1"/>
          </p:cNvSpPr>
          <p:nvPr/>
        </p:nvSpPr>
        <p:spPr bwMode="auto">
          <a:xfrm>
            <a:off x="8243888" y="6308725"/>
            <a:ext cx="360362" cy="360363"/>
          </a:xfrm>
          <a:prstGeom prst="actionButtonBackPrevious">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pic>
        <p:nvPicPr>
          <p:cNvPr id="29" name="Picture 21" descr="tommy"/>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88350" y="5734050"/>
            <a:ext cx="552450" cy="3905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12051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childTnLst>
                          </p:cTn>
                        </p:par>
                        <p:par>
                          <p:cTn id="11" fill="hold">
                            <p:stCondLst>
                              <p:cond delay="1250"/>
                            </p:stCondLst>
                            <p:childTnLst>
                              <p:par>
                                <p:cTn id="12" presetID="49" presetClass="entr" presetSubtype="0" decel="100000"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1000" fill="hold"/>
                                        <p:tgtEl>
                                          <p:spTgt spid="29"/>
                                        </p:tgtEl>
                                        <p:attrNameLst>
                                          <p:attrName>ppt_w</p:attrName>
                                        </p:attrNameLst>
                                      </p:cBhvr>
                                      <p:tavLst>
                                        <p:tav tm="0">
                                          <p:val>
                                            <p:fltVal val="0"/>
                                          </p:val>
                                        </p:tav>
                                        <p:tav tm="100000">
                                          <p:val>
                                            <p:strVal val="#ppt_w"/>
                                          </p:val>
                                        </p:tav>
                                      </p:tavLst>
                                    </p:anim>
                                    <p:anim calcmode="lin" valueType="num">
                                      <p:cBhvr>
                                        <p:cTn id="15" dur="1000" fill="hold"/>
                                        <p:tgtEl>
                                          <p:spTgt spid="29"/>
                                        </p:tgtEl>
                                        <p:attrNameLst>
                                          <p:attrName>ppt_h</p:attrName>
                                        </p:attrNameLst>
                                      </p:cBhvr>
                                      <p:tavLst>
                                        <p:tav tm="0">
                                          <p:val>
                                            <p:fltVal val="0"/>
                                          </p:val>
                                        </p:tav>
                                        <p:tav tm="100000">
                                          <p:val>
                                            <p:strVal val="#ppt_h"/>
                                          </p:val>
                                        </p:tav>
                                      </p:tavLst>
                                    </p:anim>
                                    <p:anim calcmode="lin" valueType="num">
                                      <p:cBhvr>
                                        <p:cTn id="16" dur="1000" fill="hold"/>
                                        <p:tgtEl>
                                          <p:spTgt spid="29"/>
                                        </p:tgtEl>
                                        <p:attrNameLst>
                                          <p:attrName>style.rotation</p:attrName>
                                        </p:attrNameLst>
                                      </p:cBhvr>
                                      <p:tavLst>
                                        <p:tav tm="0">
                                          <p:val>
                                            <p:fltVal val="360"/>
                                          </p:val>
                                        </p:tav>
                                        <p:tav tm="100000">
                                          <p:val>
                                            <p:fltVal val="0"/>
                                          </p:val>
                                        </p:tav>
                                      </p:tavLst>
                                    </p:anim>
                                    <p:animEffect transition="in" filter="fade">
                                      <p:cBhvr>
                                        <p:cTn id="17" dur="1000"/>
                                        <p:tgtEl>
                                          <p:spTgt spid="29"/>
                                        </p:tgtEl>
                                      </p:cBhvr>
                                    </p:animEffect>
                                  </p:childTnLst>
                                </p:cTn>
                              </p:par>
                            </p:childTnLst>
                          </p:cTn>
                        </p:par>
                        <p:par>
                          <p:cTn id="18" fill="hold">
                            <p:stCondLst>
                              <p:cond delay="2250"/>
                            </p:stCondLst>
                            <p:childTnLst>
                              <p:par>
                                <p:cTn id="19" presetID="27" presetClass="entr" presetSubtype="0" fill="hold" grpId="0" nodeType="afterEffect">
                                  <p:stCondLst>
                                    <p:cond delay="0"/>
                                  </p:stCondLst>
                                  <p:iterate type="lt">
                                    <p:tmPct val="50000"/>
                                  </p:iterate>
                                  <p:childTnLst>
                                    <p:set>
                                      <p:cBhvr>
                                        <p:cTn id="20" dur="1" fill="hold">
                                          <p:stCondLst>
                                            <p:cond delay="0"/>
                                          </p:stCondLst>
                                        </p:cTn>
                                        <p:tgtEl>
                                          <p:spTgt spid="18"/>
                                        </p:tgtEl>
                                        <p:attrNameLst>
                                          <p:attrName>style.visibility</p:attrName>
                                        </p:attrNameLst>
                                      </p:cBhvr>
                                      <p:to>
                                        <p:strVal val="visible"/>
                                      </p:to>
                                    </p:set>
                                    <p:anim calcmode="discrete" valueType="clr">
                                      <p:cBhvr override="childStyle">
                                        <p:cTn id="21"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8"/>
                                        </p:tgtEl>
                                        <p:attrNameLst>
                                          <p:attrName>fillcolor</p:attrName>
                                        </p:attrNameLst>
                                      </p:cBhvr>
                                      <p:tavLst>
                                        <p:tav tm="0">
                                          <p:val>
                                            <p:clrVal>
                                              <a:schemeClr val="accent2"/>
                                            </p:clrVal>
                                          </p:val>
                                        </p:tav>
                                        <p:tav tm="50000">
                                          <p:val>
                                            <p:clrVal>
                                              <a:schemeClr val="hlink"/>
                                            </p:clrVal>
                                          </p:val>
                                        </p:tav>
                                      </p:tavLst>
                                    </p:anim>
                                    <p:set>
                                      <p:cBhvr>
                                        <p:cTn id="23" dur="80"/>
                                        <p:tgtEl>
                                          <p:spTgt spid="18"/>
                                        </p:tgtEl>
                                        <p:attrNameLst>
                                          <p:attrName>fill.type</p:attrName>
                                        </p:attrNameLst>
                                      </p:cBhvr>
                                      <p:to>
                                        <p:strVal val="solid"/>
                                      </p:to>
                                    </p:set>
                                  </p:childTnLst>
                                </p:cTn>
                              </p:par>
                            </p:childTnLst>
                          </p:cTn>
                        </p:par>
                        <p:par>
                          <p:cTn id="24" fill="hold">
                            <p:stCondLst>
                              <p:cond delay="6490"/>
                            </p:stCondLst>
                            <p:childTnLst>
                              <p:par>
                                <p:cTn id="25" presetID="29"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1000" fill="hold"/>
                                        <p:tgtEl>
                                          <p:spTgt spid="24"/>
                                        </p:tgtEl>
                                        <p:attrNameLst>
                                          <p:attrName>ppt_x</p:attrName>
                                        </p:attrNameLst>
                                      </p:cBhvr>
                                      <p:tavLst>
                                        <p:tav tm="0">
                                          <p:val>
                                            <p:strVal val="#ppt_x-.2"/>
                                          </p:val>
                                        </p:tav>
                                        <p:tav tm="100000">
                                          <p:val>
                                            <p:strVal val="#ppt_x"/>
                                          </p:val>
                                        </p:tav>
                                      </p:tavLst>
                                    </p:anim>
                                    <p:anim calcmode="lin" valueType="num">
                                      <p:cBhvr>
                                        <p:cTn id="28"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4"/>
                                        </p:tgtEl>
                                      </p:cBhvr>
                                    </p:animEffect>
                                  </p:childTnLst>
                                </p:cTn>
                              </p:par>
                              <p:par>
                                <p:cTn id="30" presetID="29"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1000" fill="hold"/>
                                        <p:tgtEl>
                                          <p:spTgt spid="19"/>
                                        </p:tgtEl>
                                        <p:attrNameLst>
                                          <p:attrName>ppt_x</p:attrName>
                                        </p:attrNameLst>
                                      </p:cBhvr>
                                      <p:tavLst>
                                        <p:tav tm="0">
                                          <p:val>
                                            <p:strVal val="#ppt_x-.2"/>
                                          </p:val>
                                        </p:tav>
                                        <p:tav tm="100000">
                                          <p:val>
                                            <p:strVal val="#ppt_x"/>
                                          </p:val>
                                        </p:tav>
                                      </p:tavLst>
                                    </p:anim>
                                    <p:anim calcmode="lin" valueType="num">
                                      <p:cBhvr>
                                        <p:cTn id="33"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34" dur="1000"/>
                                        <p:tgtEl>
                                          <p:spTgt spid="19"/>
                                        </p:tgtEl>
                                      </p:cBhvr>
                                    </p:animEffect>
                                  </p:childTnLst>
                                </p:cTn>
                              </p:par>
                            </p:childTnLst>
                          </p:cTn>
                        </p:par>
                        <p:par>
                          <p:cTn id="35" fill="hold">
                            <p:stCondLst>
                              <p:cond delay="7490"/>
                            </p:stCondLst>
                            <p:childTnLst>
                              <p:par>
                                <p:cTn id="36" presetID="26"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down)">
                                      <p:cBhvr>
                                        <p:cTn id="38" dur="290">
                                          <p:stCondLst>
                                            <p:cond delay="0"/>
                                          </p:stCondLst>
                                        </p:cTn>
                                        <p:tgtEl>
                                          <p:spTgt spid="23"/>
                                        </p:tgtEl>
                                      </p:cBhvr>
                                    </p:animEffect>
                                    <p:anim calcmode="lin" valueType="num">
                                      <p:cBhvr>
                                        <p:cTn id="39"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0"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1"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42"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43"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44" dur="13">
                                          <p:stCondLst>
                                            <p:cond delay="325"/>
                                          </p:stCondLst>
                                        </p:cTn>
                                        <p:tgtEl>
                                          <p:spTgt spid="23"/>
                                        </p:tgtEl>
                                      </p:cBhvr>
                                      <p:to x="100000" y="60000"/>
                                    </p:animScale>
                                    <p:animScale>
                                      <p:cBhvr>
                                        <p:cTn id="45" dur="83" decel="50000">
                                          <p:stCondLst>
                                            <p:cond delay="338"/>
                                          </p:stCondLst>
                                        </p:cTn>
                                        <p:tgtEl>
                                          <p:spTgt spid="23"/>
                                        </p:tgtEl>
                                      </p:cBhvr>
                                      <p:to x="100000" y="100000"/>
                                    </p:animScale>
                                    <p:animScale>
                                      <p:cBhvr>
                                        <p:cTn id="46" dur="13">
                                          <p:stCondLst>
                                            <p:cond delay="656"/>
                                          </p:stCondLst>
                                        </p:cTn>
                                        <p:tgtEl>
                                          <p:spTgt spid="23"/>
                                        </p:tgtEl>
                                      </p:cBhvr>
                                      <p:to x="100000" y="80000"/>
                                    </p:animScale>
                                    <p:animScale>
                                      <p:cBhvr>
                                        <p:cTn id="47" dur="83" decel="50000">
                                          <p:stCondLst>
                                            <p:cond delay="669"/>
                                          </p:stCondLst>
                                        </p:cTn>
                                        <p:tgtEl>
                                          <p:spTgt spid="23"/>
                                        </p:tgtEl>
                                      </p:cBhvr>
                                      <p:to x="100000" y="100000"/>
                                    </p:animScale>
                                    <p:animScale>
                                      <p:cBhvr>
                                        <p:cTn id="48" dur="13">
                                          <p:stCondLst>
                                            <p:cond delay="821"/>
                                          </p:stCondLst>
                                        </p:cTn>
                                        <p:tgtEl>
                                          <p:spTgt spid="23"/>
                                        </p:tgtEl>
                                      </p:cBhvr>
                                      <p:to x="100000" y="90000"/>
                                    </p:animScale>
                                    <p:animScale>
                                      <p:cBhvr>
                                        <p:cTn id="49" dur="83" decel="50000">
                                          <p:stCondLst>
                                            <p:cond delay="834"/>
                                          </p:stCondLst>
                                        </p:cTn>
                                        <p:tgtEl>
                                          <p:spTgt spid="23"/>
                                        </p:tgtEl>
                                      </p:cBhvr>
                                      <p:to x="100000" y="100000"/>
                                    </p:animScale>
                                    <p:animScale>
                                      <p:cBhvr>
                                        <p:cTn id="50" dur="13">
                                          <p:stCondLst>
                                            <p:cond delay="904"/>
                                          </p:stCondLst>
                                        </p:cTn>
                                        <p:tgtEl>
                                          <p:spTgt spid="23"/>
                                        </p:tgtEl>
                                      </p:cBhvr>
                                      <p:to x="100000" y="95000"/>
                                    </p:animScale>
                                    <p:animScale>
                                      <p:cBhvr>
                                        <p:cTn id="51" dur="83" decel="50000">
                                          <p:stCondLst>
                                            <p:cond delay="917"/>
                                          </p:stCondLst>
                                        </p:cTn>
                                        <p:tgtEl>
                                          <p:spTgt spid="23"/>
                                        </p:tgtEl>
                                      </p:cBhvr>
                                      <p:to x="100000" y="100000"/>
                                    </p:animScale>
                                  </p:childTnLst>
                                </p:cTn>
                              </p:par>
                            </p:childTnLst>
                          </p:cTn>
                        </p:par>
                        <p:par>
                          <p:cTn id="52" fill="hold">
                            <p:stCondLst>
                              <p:cond delay="8490"/>
                            </p:stCondLst>
                            <p:childTnLst>
                              <p:par>
                                <p:cTn id="53" presetID="29"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1000" fill="hold"/>
                                        <p:tgtEl>
                                          <p:spTgt spid="22"/>
                                        </p:tgtEl>
                                        <p:attrNameLst>
                                          <p:attrName>ppt_x</p:attrName>
                                        </p:attrNameLst>
                                      </p:cBhvr>
                                      <p:tavLst>
                                        <p:tav tm="0">
                                          <p:val>
                                            <p:strVal val="#ppt_x-.2"/>
                                          </p:val>
                                        </p:tav>
                                        <p:tav tm="100000">
                                          <p:val>
                                            <p:strVal val="#ppt_x"/>
                                          </p:val>
                                        </p:tav>
                                      </p:tavLst>
                                    </p:anim>
                                    <p:anim calcmode="lin" valueType="num">
                                      <p:cBhvr>
                                        <p:cTn id="56"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57" dur="1000"/>
                                        <p:tgtEl>
                                          <p:spTgt spid="22"/>
                                        </p:tgtEl>
                                      </p:cBhvr>
                                    </p:animEffect>
                                  </p:childTnLst>
                                </p:cTn>
                              </p:par>
                              <p:par>
                                <p:cTn id="58" presetID="29"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1000" fill="hold"/>
                                        <p:tgtEl>
                                          <p:spTgt spid="20"/>
                                        </p:tgtEl>
                                        <p:attrNameLst>
                                          <p:attrName>ppt_x</p:attrName>
                                        </p:attrNameLst>
                                      </p:cBhvr>
                                      <p:tavLst>
                                        <p:tav tm="0">
                                          <p:val>
                                            <p:strVal val="#ppt_x-.2"/>
                                          </p:val>
                                        </p:tav>
                                        <p:tav tm="100000">
                                          <p:val>
                                            <p:strVal val="#ppt_x"/>
                                          </p:val>
                                        </p:tav>
                                      </p:tavLst>
                                    </p:anim>
                                    <p:anim calcmode="lin" valueType="num">
                                      <p:cBhvr>
                                        <p:cTn id="61"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62" dur="1000"/>
                                        <p:tgtEl>
                                          <p:spTgt spid="20"/>
                                        </p:tgtEl>
                                      </p:cBhvr>
                                    </p:animEffect>
                                  </p:childTnLst>
                                </p:cTn>
                              </p:par>
                            </p:childTnLst>
                          </p:cTn>
                        </p:par>
                        <p:par>
                          <p:cTn id="63" fill="hold">
                            <p:stCondLst>
                              <p:cond delay="9490"/>
                            </p:stCondLst>
                            <p:childTnLst>
                              <p:par>
                                <p:cTn id="64" presetID="26" presetClass="entr" presetSubtype="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down)">
                                      <p:cBhvr>
                                        <p:cTn id="66" dur="290">
                                          <p:stCondLst>
                                            <p:cond delay="0"/>
                                          </p:stCondLst>
                                        </p:cTn>
                                        <p:tgtEl>
                                          <p:spTgt spid="21"/>
                                        </p:tgtEl>
                                      </p:cBhvr>
                                    </p:animEffect>
                                    <p:anim calcmode="lin" valueType="num">
                                      <p:cBhvr>
                                        <p:cTn id="67"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72" dur="13">
                                          <p:stCondLst>
                                            <p:cond delay="325"/>
                                          </p:stCondLst>
                                        </p:cTn>
                                        <p:tgtEl>
                                          <p:spTgt spid="21"/>
                                        </p:tgtEl>
                                      </p:cBhvr>
                                      <p:to x="100000" y="60000"/>
                                    </p:animScale>
                                    <p:animScale>
                                      <p:cBhvr>
                                        <p:cTn id="73" dur="83" decel="50000">
                                          <p:stCondLst>
                                            <p:cond delay="338"/>
                                          </p:stCondLst>
                                        </p:cTn>
                                        <p:tgtEl>
                                          <p:spTgt spid="21"/>
                                        </p:tgtEl>
                                      </p:cBhvr>
                                      <p:to x="100000" y="100000"/>
                                    </p:animScale>
                                    <p:animScale>
                                      <p:cBhvr>
                                        <p:cTn id="74" dur="13">
                                          <p:stCondLst>
                                            <p:cond delay="656"/>
                                          </p:stCondLst>
                                        </p:cTn>
                                        <p:tgtEl>
                                          <p:spTgt spid="21"/>
                                        </p:tgtEl>
                                      </p:cBhvr>
                                      <p:to x="100000" y="80000"/>
                                    </p:animScale>
                                    <p:animScale>
                                      <p:cBhvr>
                                        <p:cTn id="75" dur="83" decel="50000">
                                          <p:stCondLst>
                                            <p:cond delay="669"/>
                                          </p:stCondLst>
                                        </p:cTn>
                                        <p:tgtEl>
                                          <p:spTgt spid="21"/>
                                        </p:tgtEl>
                                      </p:cBhvr>
                                      <p:to x="100000" y="100000"/>
                                    </p:animScale>
                                    <p:animScale>
                                      <p:cBhvr>
                                        <p:cTn id="76" dur="13">
                                          <p:stCondLst>
                                            <p:cond delay="821"/>
                                          </p:stCondLst>
                                        </p:cTn>
                                        <p:tgtEl>
                                          <p:spTgt spid="21"/>
                                        </p:tgtEl>
                                      </p:cBhvr>
                                      <p:to x="100000" y="90000"/>
                                    </p:animScale>
                                    <p:animScale>
                                      <p:cBhvr>
                                        <p:cTn id="77" dur="83" decel="50000">
                                          <p:stCondLst>
                                            <p:cond delay="834"/>
                                          </p:stCondLst>
                                        </p:cTn>
                                        <p:tgtEl>
                                          <p:spTgt spid="21"/>
                                        </p:tgtEl>
                                      </p:cBhvr>
                                      <p:to x="100000" y="100000"/>
                                    </p:animScale>
                                    <p:animScale>
                                      <p:cBhvr>
                                        <p:cTn id="78" dur="13">
                                          <p:stCondLst>
                                            <p:cond delay="904"/>
                                          </p:stCondLst>
                                        </p:cTn>
                                        <p:tgtEl>
                                          <p:spTgt spid="21"/>
                                        </p:tgtEl>
                                      </p:cBhvr>
                                      <p:to x="100000" y="95000"/>
                                    </p:animScale>
                                    <p:animScale>
                                      <p:cBhvr>
                                        <p:cTn id="79" dur="83" decel="50000">
                                          <p:stCondLst>
                                            <p:cond delay="917"/>
                                          </p:stCondLst>
                                        </p:cTn>
                                        <p:tgtEl>
                                          <p:spTgt spid="21"/>
                                        </p:tgtEl>
                                      </p:cBhvr>
                                      <p:to x="100000" y="100000"/>
                                    </p:animScale>
                                  </p:childTnLst>
                                </p:cTn>
                              </p:par>
                            </p:childTnLst>
                          </p:cTn>
                        </p:par>
                        <p:par>
                          <p:cTn id="80" fill="hold">
                            <p:stCondLst>
                              <p:cond delay="10490"/>
                            </p:stCondLst>
                            <p:childTnLst>
                              <p:par>
                                <p:cTn id="81" presetID="27" presetClass="entr" presetSubtype="0" fill="hold" nodeType="afterEffect">
                                  <p:stCondLst>
                                    <p:cond delay="0"/>
                                  </p:stCondLst>
                                  <p:iterate type="lt">
                                    <p:tmPct val="50000"/>
                                  </p:iterate>
                                  <p:childTnLst>
                                    <p:set>
                                      <p:cBhvr>
                                        <p:cTn id="82" dur="1" fill="hold">
                                          <p:stCondLst>
                                            <p:cond delay="0"/>
                                          </p:stCondLst>
                                        </p:cTn>
                                        <p:tgtEl>
                                          <p:spTgt spid="25">
                                            <p:txEl>
                                              <p:pRg st="0" end="0"/>
                                            </p:txEl>
                                          </p:spTgt>
                                        </p:tgtEl>
                                        <p:attrNameLst>
                                          <p:attrName>style.visibility</p:attrName>
                                        </p:attrNameLst>
                                      </p:cBhvr>
                                      <p:to>
                                        <p:strVal val="visible"/>
                                      </p:to>
                                    </p:set>
                                    <p:anim calcmode="discrete" valueType="clr">
                                      <p:cBhvr override="childStyle">
                                        <p:cTn id="83" dur="80"/>
                                        <p:tgtEl>
                                          <p:spTgt spid="2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4" dur="80"/>
                                        <p:tgtEl>
                                          <p:spTgt spid="25">
                                            <p:txEl>
                                              <p:pRg st="0" end="0"/>
                                            </p:txEl>
                                          </p:spTgt>
                                        </p:tgtEl>
                                        <p:attrNameLst>
                                          <p:attrName>fillcolor</p:attrName>
                                        </p:attrNameLst>
                                      </p:cBhvr>
                                      <p:tavLst>
                                        <p:tav tm="0">
                                          <p:val>
                                            <p:clrVal>
                                              <a:schemeClr val="accent2"/>
                                            </p:clrVal>
                                          </p:val>
                                        </p:tav>
                                        <p:tav tm="50000">
                                          <p:val>
                                            <p:clrVal>
                                              <a:schemeClr val="hlink"/>
                                            </p:clrVal>
                                          </p:val>
                                        </p:tav>
                                      </p:tavLst>
                                    </p:anim>
                                    <p:set>
                                      <p:cBhvr>
                                        <p:cTn id="85" dur="80"/>
                                        <p:tgtEl>
                                          <p:spTgt spid="25">
                                            <p:txEl>
                                              <p:pRg st="0" end="0"/>
                                            </p:txEl>
                                          </p:spTgt>
                                        </p:tgtEl>
                                        <p:attrNameLst>
                                          <p:attrName>fill.type</p:attrName>
                                        </p:attrNameLst>
                                      </p:cBhvr>
                                      <p:to>
                                        <p:strVal val="solid"/>
                                      </p:to>
                                    </p:set>
                                  </p:childTnLst>
                                </p:cTn>
                              </p:par>
                            </p:childTnLst>
                          </p:cTn>
                        </p:par>
                        <p:par>
                          <p:cTn id="86" fill="hold">
                            <p:stCondLst>
                              <p:cond delay="10730"/>
                            </p:stCondLst>
                            <p:childTnLst>
                              <p:par>
                                <p:cTn id="87" presetID="27" presetClass="entr" presetSubtype="0" fill="hold" nodeType="afterEffect">
                                  <p:stCondLst>
                                    <p:cond delay="0"/>
                                  </p:stCondLst>
                                  <p:iterate type="lt">
                                    <p:tmPct val="50000"/>
                                  </p:iterate>
                                  <p:childTnLst>
                                    <p:set>
                                      <p:cBhvr>
                                        <p:cTn id="88" dur="1" fill="hold">
                                          <p:stCondLst>
                                            <p:cond delay="0"/>
                                          </p:stCondLst>
                                        </p:cTn>
                                        <p:tgtEl>
                                          <p:spTgt spid="25">
                                            <p:txEl>
                                              <p:pRg st="1" end="1"/>
                                            </p:txEl>
                                          </p:spTgt>
                                        </p:tgtEl>
                                        <p:attrNameLst>
                                          <p:attrName>style.visibility</p:attrName>
                                        </p:attrNameLst>
                                      </p:cBhvr>
                                      <p:to>
                                        <p:strVal val="visible"/>
                                      </p:to>
                                    </p:set>
                                    <p:anim calcmode="discrete" valueType="clr">
                                      <p:cBhvr override="childStyle">
                                        <p:cTn id="89" dur="80"/>
                                        <p:tgtEl>
                                          <p:spTgt spid="2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0" dur="80"/>
                                        <p:tgtEl>
                                          <p:spTgt spid="25">
                                            <p:txEl>
                                              <p:pRg st="1" end="1"/>
                                            </p:txEl>
                                          </p:spTgt>
                                        </p:tgtEl>
                                        <p:attrNameLst>
                                          <p:attrName>fillcolor</p:attrName>
                                        </p:attrNameLst>
                                      </p:cBhvr>
                                      <p:tavLst>
                                        <p:tav tm="0">
                                          <p:val>
                                            <p:clrVal>
                                              <a:schemeClr val="accent2"/>
                                            </p:clrVal>
                                          </p:val>
                                        </p:tav>
                                        <p:tav tm="50000">
                                          <p:val>
                                            <p:clrVal>
                                              <a:schemeClr val="hlink"/>
                                            </p:clrVal>
                                          </p:val>
                                        </p:tav>
                                      </p:tavLst>
                                    </p:anim>
                                    <p:set>
                                      <p:cBhvr>
                                        <p:cTn id="91" dur="80"/>
                                        <p:tgtEl>
                                          <p:spTgt spid="25">
                                            <p:txEl>
                                              <p:pRg st="1" end="1"/>
                                            </p:txEl>
                                          </p:spTgt>
                                        </p:tgtEl>
                                        <p:attrNameLst>
                                          <p:attrName>fill.type</p:attrName>
                                        </p:attrNameLst>
                                      </p:cBhvr>
                                      <p:to>
                                        <p:strVal val="solid"/>
                                      </p:to>
                                    </p:set>
                                  </p:childTnLst>
                                </p:cTn>
                              </p:par>
                            </p:childTnLst>
                          </p:cTn>
                        </p:par>
                        <p:par>
                          <p:cTn id="92" fill="hold">
                            <p:stCondLst>
                              <p:cond delay="18210"/>
                            </p:stCondLst>
                            <p:childTnLst>
                              <p:par>
                                <p:cTn id="93" presetID="49" presetClass="entr" presetSubtype="0" decel="100000" fill="hold" grpId="0" nodeType="afterEffect">
                                  <p:stCondLst>
                                    <p:cond delay="0"/>
                                  </p:stCondLst>
                                  <p:childTnLst>
                                    <p:set>
                                      <p:cBhvr>
                                        <p:cTn id="94" dur="1" fill="hold">
                                          <p:stCondLst>
                                            <p:cond delay="0"/>
                                          </p:stCondLst>
                                        </p:cTn>
                                        <p:tgtEl>
                                          <p:spTgt spid="26"/>
                                        </p:tgtEl>
                                        <p:attrNameLst>
                                          <p:attrName>style.visibility</p:attrName>
                                        </p:attrNameLst>
                                      </p:cBhvr>
                                      <p:to>
                                        <p:strVal val="visible"/>
                                      </p:to>
                                    </p:set>
                                    <p:anim calcmode="lin" valueType="num">
                                      <p:cBhvr>
                                        <p:cTn id="95" dur="500" fill="hold"/>
                                        <p:tgtEl>
                                          <p:spTgt spid="26"/>
                                        </p:tgtEl>
                                        <p:attrNameLst>
                                          <p:attrName>ppt_w</p:attrName>
                                        </p:attrNameLst>
                                      </p:cBhvr>
                                      <p:tavLst>
                                        <p:tav tm="0">
                                          <p:val>
                                            <p:fltVal val="0"/>
                                          </p:val>
                                        </p:tav>
                                        <p:tav tm="100000">
                                          <p:val>
                                            <p:strVal val="#ppt_w"/>
                                          </p:val>
                                        </p:tav>
                                      </p:tavLst>
                                    </p:anim>
                                    <p:anim calcmode="lin" valueType="num">
                                      <p:cBhvr>
                                        <p:cTn id="96" dur="500" fill="hold"/>
                                        <p:tgtEl>
                                          <p:spTgt spid="26"/>
                                        </p:tgtEl>
                                        <p:attrNameLst>
                                          <p:attrName>ppt_h</p:attrName>
                                        </p:attrNameLst>
                                      </p:cBhvr>
                                      <p:tavLst>
                                        <p:tav tm="0">
                                          <p:val>
                                            <p:fltVal val="0"/>
                                          </p:val>
                                        </p:tav>
                                        <p:tav tm="100000">
                                          <p:val>
                                            <p:strVal val="#ppt_h"/>
                                          </p:val>
                                        </p:tav>
                                      </p:tavLst>
                                    </p:anim>
                                    <p:anim calcmode="lin" valueType="num">
                                      <p:cBhvr>
                                        <p:cTn id="97" dur="500" fill="hold"/>
                                        <p:tgtEl>
                                          <p:spTgt spid="26"/>
                                        </p:tgtEl>
                                        <p:attrNameLst>
                                          <p:attrName>style.rotation</p:attrName>
                                        </p:attrNameLst>
                                      </p:cBhvr>
                                      <p:tavLst>
                                        <p:tav tm="0">
                                          <p:val>
                                            <p:fltVal val="360"/>
                                          </p:val>
                                        </p:tav>
                                        <p:tav tm="100000">
                                          <p:val>
                                            <p:fltVal val="0"/>
                                          </p:val>
                                        </p:tav>
                                      </p:tavLst>
                                    </p:anim>
                                    <p:animEffect transition="in" filter="fade">
                                      <p:cBhvr>
                                        <p:cTn id="9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animBg="1"/>
      <p:bldP spid="20" grpId="0" animBg="1"/>
      <p:bldP spid="21" grpId="0"/>
      <p:bldP spid="22" grpId="0"/>
      <p:bldP spid="23" grpId="0"/>
      <p:bldP spid="24"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lstStyle/>
          <a:p>
            <a:endParaRPr lang="tr-TR" dirty="0"/>
          </a:p>
        </p:txBody>
      </p:sp>
      <p:sp>
        <p:nvSpPr>
          <p:cNvPr id="25" name="Rectangle 4"/>
          <p:cNvSpPr txBox="1">
            <a:spLocks noChangeArrowheads="1"/>
          </p:cNvSpPr>
          <p:nvPr/>
        </p:nvSpPr>
        <p:spPr bwMode="auto">
          <a:xfrm>
            <a:off x="937532" y="260648"/>
            <a:ext cx="712787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tr-TR" sz="3200" b="1" i="0" u="none" strike="noStrike" kern="0" cap="none" spc="0" normalizeH="0" baseline="0" noProof="0" smtClean="0">
                <a:ln>
                  <a:noFill/>
                </a:ln>
                <a:solidFill>
                  <a:srgbClr val="00CC99">
                    <a:lumMod val="75000"/>
                  </a:srgbClr>
                </a:solidFill>
                <a:effectLst/>
                <a:uLnTx/>
                <a:uFillTx/>
                <a:latin typeface="Times New Roman"/>
                <a:ea typeface="+mj-ea"/>
                <a:cs typeface="+mj-cs"/>
              </a:rPr>
              <a:t>Bir Küme ile Kendisi Arasındaki İlişki</a:t>
            </a:r>
            <a:endParaRPr kumimoji="0" lang="tr-TR" sz="3200" b="1" i="0" u="none" strike="noStrike" kern="0" cap="none" spc="0" normalizeH="0" baseline="0" noProof="0" dirty="0" smtClean="0">
              <a:ln>
                <a:noFill/>
              </a:ln>
              <a:solidFill>
                <a:srgbClr val="00CC99">
                  <a:lumMod val="75000"/>
                </a:srgbClr>
              </a:solidFill>
              <a:effectLst/>
              <a:uLnTx/>
              <a:uFillTx/>
              <a:latin typeface="Times New Roman"/>
              <a:ea typeface="+mj-ea"/>
              <a:cs typeface="+mj-cs"/>
            </a:endParaRPr>
          </a:p>
        </p:txBody>
      </p:sp>
      <p:sp>
        <p:nvSpPr>
          <p:cNvPr id="26" name="Oval 5"/>
          <p:cNvSpPr>
            <a:spLocks noChangeArrowheads="1"/>
          </p:cNvSpPr>
          <p:nvPr/>
        </p:nvSpPr>
        <p:spPr bwMode="auto">
          <a:xfrm>
            <a:off x="1258888" y="1844675"/>
            <a:ext cx="2879725" cy="161925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27" name="Oval 6"/>
          <p:cNvSpPr>
            <a:spLocks noChangeArrowheads="1"/>
          </p:cNvSpPr>
          <p:nvPr/>
        </p:nvSpPr>
        <p:spPr bwMode="auto">
          <a:xfrm>
            <a:off x="5002213" y="1773238"/>
            <a:ext cx="2879725" cy="1619250"/>
          </a:xfrm>
          <a:prstGeom prst="ellipse">
            <a:avLst/>
          </a:prstGeom>
          <a:solidFill>
            <a:srgbClr val="00CC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tr-TR" sz="2800" b="1" i="0" u="none" strike="noStrike" kern="0" cap="none" spc="0" normalizeH="0" baseline="0" noProof="0" smtClean="0">
              <a:ln>
                <a:noFill/>
              </a:ln>
              <a:solidFill>
                <a:srgbClr val="000000"/>
              </a:solidFill>
              <a:effectLst/>
              <a:uLnTx/>
              <a:uFillTx/>
              <a:latin typeface="Times New Roman" pitchFamily="18" charset="0"/>
            </a:endParaRPr>
          </a:p>
        </p:txBody>
      </p:sp>
      <p:sp>
        <p:nvSpPr>
          <p:cNvPr id="28" name="Text Box 7"/>
          <p:cNvSpPr txBox="1">
            <a:spLocks noChangeArrowheads="1"/>
          </p:cNvSpPr>
          <p:nvPr/>
        </p:nvSpPr>
        <p:spPr bwMode="auto">
          <a:xfrm>
            <a:off x="898525" y="1701800"/>
            <a:ext cx="57626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tr-TR" sz="2400" b="1">
              <a:solidFill>
                <a:srgbClr val="000000"/>
              </a:solidFill>
              <a:latin typeface="Times New Roman" pitchFamily="18" charset="0"/>
            </a:endParaRPr>
          </a:p>
        </p:txBody>
      </p:sp>
      <p:sp>
        <p:nvSpPr>
          <p:cNvPr id="29" name="Text Box 8"/>
          <p:cNvSpPr txBox="1">
            <a:spLocks noChangeArrowheads="1"/>
          </p:cNvSpPr>
          <p:nvPr/>
        </p:nvSpPr>
        <p:spPr bwMode="auto">
          <a:xfrm>
            <a:off x="827088" y="1484313"/>
            <a:ext cx="790575"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a:solidFill>
                  <a:srgbClr val="000000"/>
                </a:solidFill>
                <a:latin typeface="Times New Roman" pitchFamily="18" charset="0"/>
              </a:rPr>
              <a:t>D</a:t>
            </a:r>
          </a:p>
        </p:txBody>
      </p:sp>
      <p:sp>
        <p:nvSpPr>
          <p:cNvPr id="30" name="Text Box 9"/>
          <p:cNvSpPr txBox="1">
            <a:spLocks noChangeArrowheads="1"/>
          </p:cNvSpPr>
          <p:nvPr/>
        </p:nvSpPr>
        <p:spPr bwMode="auto">
          <a:xfrm>
            <a:off x="4570413" y="1484313"/>
            <a:ext cx="790575"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800" b="1">
                <a:solidFill>
                  <a:srgbClr val="000000"/>
                </a:solidFill>
                <a:latin typeface="Times New Roman" pitchFamily="18" charset="0"/>
              </a:rPr>
              <a:t>F</a:t>
            </a:r>
          </a:p>
        </p:txBody>
      </p:sp>
      <p:sp>
        <p:nvSpPr>
          <p:cNvPr id="31" name="Text Box 10"/>
          <p:cNvSpPr txBox="1">
            <a:spLocks noChangeArrowheads="1"/>
          </p:cNvSpPr>
          <p:nvPr/>
        </p:nvSpPr>
        <p:spPr bwMode="auto">
          <a:xfrm flipH="1">
            <a:off x="1331913" y="2060575"/>
            <a:ext cx="1033462" cy="11604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buFontTx/>
              <a:buChar char="•"/>
            </a:pPr>
            <a:r>
              <a:rPr lang="tr-TR" sz="2800" b="1">
                <a:solidFill>
                  <a:srgbClr val="000000"/>
                </a:solidFill>
                <a:latin typeface="Times New Roman" pitchFamily="18" charset="0"/>
                <a:cs typeface="Times New Roman" pitchFamily="18" charset="0"/>
              </a:rPr>
              <a:t>☻</a:t>
            </a:r>
            <a:r>
              <a:rPr lang="tr-TR" sz="2800" b="1">
                <a:solidFill>
                  <a:srgbClr val="000000"/>
                </a:solidFill>
                <a:latin typeface="Times New Roman" pitchFamily="18" charset="0"/>
              </a:rPr>
              <a:t>            </a:t>
            </a:r>
          </a:p>
          <a:p>
            <a:pPr algn="ctr" fontAlgn="base">
              <a:spcBef>
                <a:spcPct val="50000"/>
              </a:spcBef>
              <a:spcAft>
                <a:spcPct val="0"/>
              </a:spcAft>
              <a:buFontTx/>
              <a:buChar char="•"/>
            </a:pPr>
            <a:r>
              <a:rPr lang="tr-TR" sz="2800" b="1">
                <a:solidFill>
                  <a:srgbClr val="000000"/>
                </a:solidFill>
                <a:latin typeface="Times New Roman" pitchFamily="18" charset="0"/>
              </a:rPr>
              <a:t>m</a:t>
            </a:r>
          </a:p>
        </p:txBody>
      </p:sp>
      <p:sp>
        <p:nvSpPr>
          <p:cNvPr id="32" name="Text Box 11"/>
          <p:cNvSpPr txBox="1">
            <a:spLocks noChangeArrowheads="1"/>
          </p:cNvSpPr>
          <p:nvPr/>
        </p:nvSpPr>
        <p:spPr bwMode="auto">
          <a:xfrm flipH="1">
            <a:off x="6586538" y="1844675"/>
            <a:ext cx="1033462" cy="11604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buFontTx/>
              <a:buChar char="•"/>
            </a:pPr>
            <a:r>
              <a:rPr lang="tr-TR" sz="2800" b="1">
                <a:solidFill>
                  <a:srgbClr val="000000"/>
                </a:solidFill>
                <a:latin typeface="Times New Roman" pitchFamily="18" charset="0"/>
                <a:cs typeface="Times New Roman" pitchFamily="18" charset="0"/>
              </a:rPr>
              <a:t>☻</a:t>
            </a:r>
            <a:r>
              <a:rPr lang="tr-TR" sz="2800" b="1">
                <a:solidFill>
                  <a:srgbClr val="000000"/>
                </a:solidFill>
                <a:latin typeface="Times New Roman" pitchFamily="18" charset="0"/>
              </a:rPr>
              <a:t>            </a:t>
            </a:r>
          </a:p>
          <a:p>
            <a:pPr algn="ctr" fontAlgn="base">
              <a:spcBef>
                <a:spcPct val="50000"/>
              </a:spcBef>
              <a:spcAft>
                <a:spcPct val="0"/>
              </a:spcAft>
              <a:buFontTx/>
              <a:buChar char="•"/>
            </a:pPr>
            <a:r>
              <a:rPr lang="tr-TR" sz="2800" b="1">
                <a:solidFill>
                  <a:srgbClr val="000000"/>
                </a:solidFill>
                <a:latin typeface="Times New Roman" pitchFamily="18" charset="0"/>
              </a:rPr>
              <a:t>m</a:t>
            </a:r>
          </a:p>
        </p:txBody>
      </p:sp>
      <p:sp>
        <p:nvSpPr>
          <p:cNvPr id="33" name="Text Box 12"/>
          <p:cNvSpPr txBox="1">
            <a:spLocks noChangeArrowheads="1"/>
          </p:cNvSpPr>
          <p:nvPr/>
        </p:nvSpPr>
        <p:spPr bwMode="auto">
          <a:xfrm flipH="1">
            <a:off x="2409825" y="1989138"/>
            <a:ext cx="1033463" cy="1160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buFontTx/>
              <a:buChar char="•"/>
            </a:pPr>
            <a:r>
              <a:rPr lang="tr-TR" sz="2800" b="1">
                <a:solidFill>
                  <a:srgbClr val="000000"/>
                </a:solidFill>
                <a:latin typeface="Times New Roman" pitchFamily="18" charset="0"/>
                <a:cs typeface="Times New Roman" pitchFamily="18" charset="0"/>
              </a:rPr>
              <a:t>a</a:t>
            </a:r>
            <a:r>
              <a:rPr lang="tr-TR" sz="2800" b="1">
                <a:solidFill>
                  <a:srgbClr val="000000"/>
                </a:solidFill>
                <a:latin typeface="Times New Roman" pitchFamily="18" charset="0"/>
              </a:rPr>
              <a:t>            </a:t>
            </a:r>
          </a:p>
          <a:p>
            <a:pPr algn="ctr" fontAlgn="base">
              <a:spcBef>
                <a:spcPct val="50000"/>
              </a:spcBef>
              <a:spcAft>
                <a:spcPct val="0"/>
              </a:spcAft>
              <a:buFontTx/>
              <a:buChar char="•"/>
            </a:pPr>
            <a:r>
              <a:rPr lang="tr-TR" sz="2800" b="1">
                <a:solidFill>
                  <a:srgbClr val="000000"/>
                </a:solidFill>
                <a:latin typeface="Times New Roman" pitchFamily="18" charset="0"/>
              </a:rPr>
              <a:t>c</a:t>
            </a:r>
          </a:p>
        </p:txBody>
      </p:sp>
      <p:sp>
        <p:nvSpPr>
          <p:cNvPr id="34" name="Text Box 13"/>
          <p:cNvSpPr txBox="1">
            <a:spLocks noChangeArrowheads="1"/>
          </p:cNvSpPr>
          <p:nvPr/>
        </p:nvSpPr>
        <p:spPr bwMode="auto">
          <a:xfrm flipH="1">
            <a:off x="5291138" y="1773238"/>
            <a:ext cx="1033462" cy="1160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buFontTx/>
              <a:buChar char="•"/>
            </a:pPr>
            <a:r>
              <a:rPr lang="tr-TR" sz="2800" b="1">
                <a:solidFill>
                  <a:srgbClr val="000000"/>
                </a:solidFill>
                <a:latin typeface="Times New Roman" pitchFamily="18" charset="0"/>
                <a:cs typeface="Times New Roman" pitchFamily="18" charset="0"/>
              </a:rPr>
              <a:t>c</a:t>
            </a:r>
            <a:r>
              <a:rPr lang="tr-TR" sz="2800" b="1">
                <a:solidFill>
                  <a:srgbClr val="000000"/>
                </a:solidFill>
                <a:latin typeface="Times New Roman" pitchFamily="18" charset="0"/>
              </a:rPr>
              <a:t>            </a:t>
            </a:r>
          </a:p>
          <a:p>
            <a:pPr algn="ctr" fontAlgn="base">
              <a:spcBef>
                <a:spcPct val="50000"/>
              </a:spcBef>
              <a:spcAft>
                <a:spcPct val="0"/>
              </a:spcAft>
              <a:buFontTx/>
              <a:buChar char="•"/>
            </a:pPr>
            <a:r>
              <a:rPr lang="tr-TR" sz="2800" b="1">
                <a:solidFill>
                  <a:srgbClr val="000000"/>
                </a:solidFill>
                <a:latin typeface="Times New Roman" pitchFamily="18" charset="0"/>
              </a:rPr>
              <a:t>a</a:t>
            </a:r>
          </a:p>
        </p:txBody>
      </p:sp>
      <p:sp>
        <p:nvSpPr>
          <p:cNvPr id="35" name="Text Box 14"/>
          <p:cNvSpPr txBox="1">
            <a:spLocks noChangeArrowheads="1"/>
          </p:cNvSpPr>
          <p:nvPr/>
        </p:nvSpPr>
        <p:spPr bwMode="auto">
          <a:xfrm>
            <a:off x="1547813" y="3573463"/>
            <a:ext cx="309721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D= </a:t>
            </a:r>
            <a:r>
              <a:rPr lang="en-US" sz="2400" b="1" dirty="0">
                <a:solidFill>
                  <a:srgbClr val="00CC99">
                    <a:lumMod val="60000"/>
                    <a:lumOff val="40000"/>
                  </a:srgbClr>
                </a:solidFill>
                <a:latin typeface="Times New Roman" pitchFamily="18" charset="0"/>
              </a:rPr>
              <a:t>{</a:t>
            </a:r>
            <a:r>
              <a:rPr lang="tr-TR" sz="2400" b="1" dirty="0">
                <a:solidFill>
                  <a:srgbClr val="00CC99">
                    <a:lumMod val="60000"/>
                    <a:lumOff val="40000"/>
                  </a:srgbClr>
                </a:solidFill>
                <a:latin typeface="Times New Roman" pitchFamily="18" charset="0"/>
              </a:rPr>
              <a:t>☻, a, c, m</a:t>
            </a:r>
            <a:r>
              <a:rPr lang="en-US" sz="2400" b="1" dirty="0">
                <a:solidFill>
                  <a:srgbClr val="00CC99">
                    <a:lumMod val="60000"/>
                    <a:lumOff val="40000"/>
                  </a:srgbClr>
                </a:solidFill>
                <a:latin typeface="Times New Roman" pitchFamily="18" charset="0"/>
              </a:rPr>
              <a:t>}</a:t>
            </a:r>
            <a:r>
              <a:rPr lang="tr-TR" sz="2400" b="1" dirty="0">
                <a:solidFill>
                  <a:srgbClr val="00CC99">
                    <a:lumMod val="60000"/>
                    <a:lumOff val="40000"/>
                  </a:srgbClr>
                </a:solidFill>
                <a:latin typeface="Times New Roman" pitchFamily="18" charset="0"/>
              </a:rPr>
              <a:t> </a:t>
            </a:r>
          </a:p>
        </p:txBody>
      </p:sp>
      <p:sp>
        <p:nvSpPr>
          <p:cNvPr id="36" name="Text Box 15"/>
          <p:cNvSpPr txBox="1">
            <a:spLocks noChangeArrowheads="1"/>
          </p:cNvSpPr>
          <p:nvPr/>
        </p:nvSpPr>
        <p:spPr bwMode="auto">
          <a:xfrm>
            <a:off x="5435600" y="3502025"/>
            <a:ext cx="309721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dirty="0">
                <a:solidFill>
                  <a:srgbClr val="00CC99">
                    <a:lumMod val="60000"/>
                    <a:lumOff val="40000"/>
                  </a:srgbClr>
                </a:solidFill>
                <a:latin typeface="Times New Roman" pitchFamily="18" charset="0"/>
              </a:rPr>
              <a:t>F= </a:t>
            </a:r>
            <a:r>
              <a:rPr lang="en-US" sz="2400" b="1" dirty="0">
                <a:solidFill>
                  <a:srgbClr val="00CC99">
                    <a:lumMod val="60000"/>
                    <a:lumOff val="40000"/>
                  </a:srgbClr>
                </a:solidFill>
                <a:latin typeface="Times New Roman" pitchFamily="18" charset="0"/>
              </a:rPr>
              <a:t>{</a:t>
            </a:r>
            <a:r>
              <a:rPr lang="tr-TR" sz="2400" b="1" dirty="0">
                <a:solidFill>
                  <a:srgbClr val="00CC99">
                    <a:lumMod val="60000"/>
                    <a:lumOff val="40000"/>
                  </a:srgbClr>
                </a:solidFill>
                <a:latin typeface="Times New Roman" pitchFamily="18" charset="0"/>
              </a:rPr>
              <a:t>m,☻, c, a</a:t>
            </a:r>
            <a:r>
              <a:rPr lang="en-US" sz="2400" b="1" dirty="0">
                <a:solidFill>
                  <a:srgbClr val="00CC99">
                    <a:lumMod val="60000"/>
                    <a:lumOff val="40000"/>
                  </a:srgbClr>
                </a:solidFill>
                <a:latin typeface="Times New Roman" pitchFamily="18" charset="0"/>
              </a:rPr>
              <a:t>}</a:t>
            </a:r>
            <a:r>
              <a:rPr lang="tr-TR" sz="2400" b="1" dirty="0">
                <a:solidFill>
                  <a:srgbClr val="00CC99">
                    <a:lumMod val="60000"/>
                    <a:lumOff val="40000"/>
                  </a:srgbClr>
                </a:solidFill>
                <a:latin typeface="Times New Roman" pitchFamily="18" charset="0"/>
              </a:rPr>
              <a:t> </a:t>
            </a:r>
          </a:p>
        </p:txBody>
      </p:sp>
      <p:sp>
        <p:nvSpPr>
          <p:cNvPr id="37" name="Text Box 17"/>
          <p:cNvSpPr txBox="1">
            <a:spLocks noChangeArrowheads="1"/>
          </p:cNvSpPr>
          <p:nvPr/>
        </p:nvSpPr>
        <p:spPr bwMode="auto">
          <a:xfrm>
            <a:off x="611188" y="4365625"/>
            <a:ext cx="7993062"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a:tabLst>
                <a:tab pos="541338" algn="l"/>
              </a:tabLst>
              <a:defRPr sz="2400">
                <a:solidFill>
                  <a:schemeClr val="tx1"/>
                </a:solidFill>
                <a:latin typeface="Times New Roman" pitchFamily="18" charset="0"/>
              </a:defRPr>
            </a:lvl1pPr>
            <a:lvl2pPr algn="l">
              <a:tabLst>
                <a:tab pos="541338" algn="l"/>
              </a:tabLst>
              <a:defRPr sz="2400">
                <a:solidFill>
                  <a:schemeClr val="tx1"/>
                </a:solidFill>
                <a:latin typeface="Times New Roman" pitchFamily="18" charset="0"/>
              </a:defRPr>
            </a:lvl2pPr>
            <a:lvl3pPr algn="l">
              <a:tabLst>
                <a:tab pos="541338" algn="l"/>
              </a:tabLst>
              <a:defRPr sz="2400">
                <a:solidFill>
                  <a:schemeClr val="tx1"/>
                </a:solidFill>
                <a:latin typeface="Times New Roman" pitchFamily="18" charset="0"/>
              </a:defRPr>
            </a:lvl3pPr>
            <a:lvl4pPr algn="l">
              <a:tabLst>
                <a:tab pos="541338" algn="l"/>
              </a:tabLst>
              <a:defRPr sz="2400">
                <a:solidFill>
                  <a:schemeClr val="tx1"/>
                </a:solidFill>
                <a:latin typeface="Times New Roman" pitchFamily="18" charset="0"/>
              </a:defRPr>
            </a:lvl4pPr>
            <a:lvl5pPr algn="l">
              <a:tabLst>
                <a:tab pos="541338" algn="l"/>
              </a:tabLst>
              <a:defRPr sz="2400">
                <a:solidFill>
                  <a:schemeClr val="tx1"/>
                </a:solidFill>
                <a:latin typeface="Times New Roman" pitchFamily="18" charset="0"/>
              </a:defRPr>
            </a:lvl5pPr>
            <a:lvl6pPr fontAlgn="base">
              <a:spcBef>
                <a:spcPct val="0"/>
              </a:spcBef>
              <a:spcAft>
                <a:spcPct val="0"/>
              </a:spcAft>
              <a:tabLst>
                <a:tab pos="541338" algn="l"/>
              </a:tabLst>
              <a:defRPr sz="2400">
                <a:solidFill>
                  <a:schemeClr val="tx1"/>
                </a:solidFill>
                <a:latin typeface="Times New Roman" pitchFamily="18" charset="0"/>
              </a:defRPr>
            </a:lvl6pPr>
            <a:lvl7pPr fontAlgn="base">
              <a:spcBef>
                <a:spcPct val="0"/>
              </a:spcBef>
              <a:spcAft>
                <a:spcPct val="0"/>
              </a:spcAft>
              <a:tabLst>
                <a:tab pos="541338" algn="l"/>
              </a:tabLst>
              <a:defRPr sz="2400">
                <a:solidFill>
                  <a:schemeClr val="tx1"/>
                </a:solidFill>
                <a:latin typeface="Times New Roman" pitchFamily="18" charset="0"/>
              </a:defRPr>
            </a:lvl7pPr>
            <a:lvl8pPr fontAlgn="base">
              <a:spcBef>
                <a:spcPct val="0"/>
              </a:spcBef>
              <a:spcAft>
                <a:spcPct val="0"/>
              </a:spcAft>
              <a:tabLst>
                <a:tab pos="541338" algn="l"/>
              </a:tabLst>
              <a:defRPr sz="2400">
                <a:solidFill>
                  <a:schemeClr val="tx1"/>
                </a:solidFill>
                <a:latin typeface="Times New Roman" pitchFamily="18" charset="0"/>
              </a:defRPr>
            </a:lvl8pPr>
            <a:lvl9pPr fontAlgn="base">
              <a:spcBef>
                <a:spcPct val="0"/>
              </a:spcBef>
              <a:spcAft>
                <a:spcPct val="0"/>
              </a:spcAft>
              <a:tabLst>
                <a:tab pos="541338" algn="l"/>
              </a:tabLst>
              <a:defRPr sz="2400">
                <a:solidFill>
                  <a:schemeClr val="tx1"/>
                </a:solidFill>
                <a:latin typeface="Times New Roman" pitchFamily="18" charset="0"/>
              </a:defRPr>
            </a:lvl9pPr>
          </a:lstStyle>
          <a:p>
            <a:pPr marL="0" marR="0" lvl="0" indent="0" algn="l" defTabSz="914400" eaLnBrk="1" fontAlgn="base" latinLnBrk="0" hangingPunct="1">
              <a:lnSpc>
                <a:spcPct val="100000"/>
              </a:lnSpc>
              <a:spcBef>
                <a:spcPct val="50000"/>
              </a:spcBef>
              <a:spcAft>
                <a:spcPct val="0"/>
              </a:spcAft>
              <a:buClrTx/>
              <a:buSzTx/>
              <a:buFontTx/>
              <a:buNone/>
              <a:tabLst>
                <a:tab pos="541338" algn="l"/>
              </a:tabLst>
              <a:defRPr/>
            </a:pPr>
            <a:r>
              <a:rPr kumimoji="0" lang="tr-TR" sz="2400" b="1" i="0" u="none" strike="noStrike" kern="0" cap="none" spc="0" normalizeH="0" baseline="0" noProof="0" dirty="0" smtClean="0">
                <a:ln>
                  <a:noFill/>
                </a:ln>
                <a:solidFill>
                  <a:srgbClr val="00CC99">
                    <a:lumMod val="60000"/>
                    <a:lumOff val="40000"/>
                  </a:srgbClr>
                </a:solidFill>
                <a:effectLst/>
                <a:uLnTx/>
                <a:uFillTx/>
                <a:latin typeface="Times New Roman" pitchFamily="18" charset="0"/>
              </a:rPr>
              <a:t>	D kümesinin bütün elemanları F kümesinin elemanı mıdır? D kümesinin bütün elemanlarının F kümesinin elemanı olduğu görülmektedir. O halde; D     F veya F     D yazabiliriz.</a:t>
            </a:r>
          </a:p>
        </p:txBody>
      </p:sp>
      <p:sp>
        <p:nvSpPr>
          <p:cNvPr id="38" name="Text Box 24"/>
          <p:cNvSpPr txBox="1">
            <a:spLocks noChangeArrowheads="1"/>
          </p:cNvSpPr>
          <p:nvPr/>
        </p:nvSpPr>
        <p:spPr bwMode="auto">
          <a:xfrm rot="16200000">
            <a:off x="6165057" y="5074444"/>
            <a:ext cx="442912"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tr-TR" sz="2400" b="1">
                <a:solidFill>
                  <a:srgbClr val="000000"/>
                </a:solidFill>
                <a:latin typeface="Times New Roman" pitchFamily="18" charset="0"/>
              </a:rPr>
              <a:t>∩</a:t>
            </a:r>
          </a:p>
        </p:txBody>
      </p:sp>
      <p:sp>
        <p:nvSpPr>
          <p:cNvPr id="39" name="Text Box 25"/>
          <p:cNvSpPr txBox="1">
            <a:spLocks noChangeArrowheads="1"/>
          </p:cNvSpPr>
          <p:nvPr/>
        </p:nvSpPr>
        <p:spPr bwMode="auto">
          <a:xfrm rot="16200000">
            <a:off x="7710487" y="5114926"/>
            <a:ext cx="3714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400" b="1">
                <a:solidFill>
                  <a:srgbClr val="000000"/>
                </a:solidFill>
                <a:latin typeface="Times New Roman" pitchFamily="18" charset="0"/>
              </a:rPr>
              <a:t>∩</a:t>
            </a:r>
          </a:p>
        </p:txBody>
      </p:sp>
      <p:grpSp>
        <p:nvGrpSpPr>
          <p:cNvPr id="40" name="Group 37"/>
          <p:cNvGrpSpPr>
            <a:grpSpLocks/>
          </p:cNvGrpSpPr>
          <p:nvPr/>
        </p:nvGrpSpPr>
        <p:grpSpPr bwMode="auto">
          <a:xfrm>
            <a:off x="1547813" y="6021388"/>
            <a:ext cx="5761037" cy="571500"/>
            <a:chOff x="975" y="3793"/>
            <a:chExt cx="3629" cy="360"/>
          </a:xfrm>
        </p:grpSpPr>
        <p:pic>
          <p:nvPicPr>
            <p:cNvPr id="41" name="Picture 35" descr="baslık"/>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75" y="3793"/>
              <a:ext cx="3629" cy="360"/>
            </a:xfrm>
            <a:prstGeom prst="rect">
              <a:avLst/>
            </a:prstGeom>
            <a:noFill/>
            <a:extLst>
              <a:ext uri="{909E8E84-426E-40DD-AFC4-6F175D3DCCD1}">
                <a14:hiddenFill xmlns:a14="http://schemas.microsoft.com/office/drawing/2010/main" xmlns="">
                  <a:solidFill>
                    <a:srgbClr val="FFFFFF"/>
                  </a:solidFill>
                </a14:hiddenFill>
              </a:ext>
            </a:extLst>
          </p:spPr>
        </p:pic>
        <p:sp>
          <p:nvSpPr>
            <p:cNvPr id="42" name="Text Box 26"/>
            <p:cNvSpPr txBox="1">
              <a:spLocks noChangeArrowheads="1"/>
            </p:cNvSpPr>
            <p:nvPr/>
          </p:nvSpPr>
          <p:spPr bwMode="auto">
            <a:xfrm>
              <a:off x="1393" y="3838"/>
              <a:ext cx="3149"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tr-TR" sz="2400" b="1">
                  <a:solidFill>
                    <a:srgbClr val="FFFFFF"/>
                  </a:solidFill>
                  <a:latin typeface="Times New Roman" pitchFamily="18" charset="0"/>
                </a:rPr>
                <a:t>Her küme kendisinin alt kümesidir</a:t>
              </a:r>
              <a:r>
                <a:rPr lang="tr-TR" sz="2400" b="1">
                  <a:solidFill>
                    <a:srgbClr val="0099FF"/>
                  </a:solidFill>
                  <a:latin typeface="Times New Roman" pitchFamily="18" charset="0"/>
                </a:rPr>
                <a:t>.</a:t>
              </a:r>
            </a:p>
          </p:txBody>
        </p:sp>
      </p:grpSp>
      <p:sp>
        <p:nvSpPr>
          <p:cNvPr id="43" name="AutoShape 31">
            <a:hlinkClick r:id="rId3" action="ppaction://hlinksldjump" highlightClick="1"/>
          </p:cNvPr>
          <p:cNvSpPr>
            <a:spLocks noChangeArrowheads="1"/>
          </p:cNvSpPr>
          <p:nvPr/>
        </p:nvSpPr>
        <p:spPr bwMode="auto">
          <a:xfrm>
            <a:off x="8712200" y="6308725"/>
            <a:ext cx="360363" cy="360363"/>
          </a:xfrm>
          <a:prstGeom prst="actionButtonForwardNext">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CC0000"/>
              </a:solidFill>
              <a:latin typeface="Times New Roman" pitchFamily="18" charset="0"/>
            </a:endParaRPr>
          </a:p>
        </p:txBody>
      </p:sp>
      <p:sp>
        <p:nvSpPr>
          <p:cNvPr id="44" name="AutoShape 32">
            <a:hlinkClick r:id="rId4" action="ppaction://hlinksldjump" highlightClick="1"/>
          </p:cNvPr>
          <p:cNvSpPr>
            <a:spLocks noChangeArrowheads="1"/>
          </p:cNvSpPr>
          <p:nvPr/>
        </p:nvSpPr>
        <p:spPr bwMode="auto">
          <a:xfrm>
            <a:off x="8243888" y="6308725"/>
            <a:ext cx="360362" cy="360363"/>
          </a:xfrm>
          <a:prstGeom prst="actionButtonBackPrevious">
            <a:avLst/>
          </a:prstGeom>
          <a:solidFill>
            <a:srgbClr val="FF6600"/>
          </a:solidFill>
          <a:ln w="9525">
            <a:solidFill>
              <a:srgbClr val="CC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tr-TR" sz="2800" b="1">
              <a:solidFill>
                <a:srgbClr val="000000"/>
              </a:solidFill>
              <a:latin typeface="Times New Roman" pitchFamily="18" charset="0"/>
            </a:endParaRPr>
          </a:p>
        </p:txBody>
      </p:sp>
      <p:pic>
        <p:nvPicPr>
          <p:cNvPr id="45" name="Picture 33" descr="tommy"/>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388350" y="5805488"/>
            <a:ext cx="552450" cy="3905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57479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2100"/>
                            </p:stCondLst>
                            <p:childTnLst>
                              <p:par>
                                <p:cTn id="13" presetID="49" presetClass="entr" presetSubtype="0" decel="100000"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p:cTn id="15" dur="1000" fill="hold"/>
                                        <p:tgtEl>
                                          <p:spTgt spid="45"/>
                                        </p:tgtEl>
                                        <p:attrNameLst>
                                          <p:attrName>ppt_w</p:attrName>
                                        </p:attrNameLst>
                                      </p:cBhvr>
                                      <p:tavLst>
                                        <p:tav tm="0">
                                          <p:val>
                                            <p:fltVal val="0"/>
                                          </p:val>
                                        </p:tav>
                                        <p:tav tm="100000">
                                          <p:val>
                                            <p:strVal val="#ppt_w"/>
                                          </p:val>
                                        </p:tav>
                                      </p:tavLst>
                                    </p:anim>
                                    <p:anim calcmode="lin" valueType="num">
                                      <p:cBhvr>
                                        <p:cTn id="16" dur="1000" fill="hold"/>
                                        <p:tgtEl>
                                          <p:spTgt spid="45"/>
                                        </p:tgtEl>
                                        <p:attrNameLst>
                                          <p:attrName>ppt_h</p:attrName>
                                        </p:attrNameLst>
                                      </p:cBhvr>
                                      <p:tavLst>
                                        <p:tav tm="0">
                                          <p:val>
                                            <p:fltVal val="0"/>
                                          </p:val>
                                        </p:tav>
                                        <p:tav tm="100000">
                                          <p:val>
                                            <p:strVal val="#ppt_h"/>
                                          </p:val>
                                        </p:tav>
                                      </p:tavLst>
                                    </p:anim>
                                    <p:anim calcmode="lin" valueType="num">
                                      <p:cBhvr>
                                        <p:cTn id="17" dur="1000" fill="hold"/>
                                        <p:tgtEl>
                                          <p:spTgt spid="45"/>
                                        </p:tgtEl>
                                        <p:attrNameLst>
                                          <p:attrName>style.rotation</p:attrName>
                                        </p:attrNameLst>
                                      </p:cBhvr>
                                      <p:tavLst>
                                        <p:tav tm="0">
                                          <p:val>
                                            <p:fltVal val="360"/>
                                          </p:val>
                                        </p:tav>
                                        <p:tav tm="100000">
                                          <p:val>
                                            <p:fltVal val="0"/>
                                          </p:val>
                                        </p:tav>
                                      </p:tavLst>
                                    </p:anim>
                                    <p:animEffect transition="in" filter="fade">
                                      <p:cBhvr>
                                        <p:cTn id="18" dur="1000"/>
                                        <p:tgtEl>
                                          <p:spTgt spid="45"/>
                                        </p:tgtEl>
                                      </p:cBhvr>
                                    </p:animEffect>
                                  </p:childTnLst>
                                </p:cTn>
                              </p:par>
                            </p:childTnLst>
                          </p:cTn>
                        </p:par>
                        <p:par>
                          <p:cTn id="19" fill="hold">
                            <p:stCondLst>
                              <p:cond delay="3100"/>
                            </p:stCondLst>
                            <p:childTnLst>
                              <p:par>
                                <p:cTn id="20" presetID="29" presetClass="entr" presetSubtype="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1000" fill="hold"/>
                                        <p:tgtEl>
                                          <p:spTgt spid="29"/>
                                        </p:tgtEl>
                                        <p:attrNameLst>
                                          <p:attrName>ppt_x</p:attrName>
                                        </p:attrNameLst>
                                      </p:cBhvr>
                                      <p:tavLst>
                                        <p:tav tm="0">
                                          <p:val>
                                            <p:strVal val="#ppt_x-.2"/>
                                          </p:val>
                                        </p:tav>
                                        <p:tav tm="100000">
                                          <p:val>
                                            <p:strVal val="#ppt_x"/>
                                          </p:val>
                                        </p:tav>
                                      </p:tavLst>
                                    </p:anim>
                                    <p:anim calcmode="lin" valueType="num">
                                      <p:cBhvr>
                                        <p:cTn id="23"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9"/>
                                        </p:tgtEl>
                                      </p:cBhvr>
                                    </p:animEffect>
                                  </p:childTnLst>
                                </p:cTn>
                              </p:par>
                              <p:par>
                                <p:cTn id="25" presetID="29"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1000" fill="hold"/>
                                        <p:tgtEl>
                                          <p:spTgt spid="26"/>
                                        </p:tgtEl>
                                        <p:attrNameLst>
                                          <p:attrName>ppt_x</p:attrName>
                                        </p:attrNameLst>
                                      </p:cBhvr>
                                      <p:tavLst>
                                        <p:tav tm="0">
                                          <p:val>
                                            <p:strVal val="#ppt_x-.2"/>
                                          </p:val>
                                        </p:tav>
                                        <p:tav tm="100000">
                                          <p:val>
                                            <p:strVal val="#ppt_x"/>
                                          </p:val>
                                        </p:tav>
                                      </p:tavLst>
                                    </p:anim>
                                    <p:anim calcmode="lin" valueType="num">
                                      <p:cBhvr>
                                        <p:cTn id="2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6"/>
                                        </p:tgtEl>
                                      </p:cBhvr>
                                    </p:animEffect>
                                  </p:childTnLst>
                                </p:cTn>
                              </p:par>
                            </p:childTnLst>
                          </p:cTn>
                        </p:par>
                        <p:par>
                          <p:cTn id="30" fill="hold">
                            <p:stCondLst>
                              <p:cond delay="4100"/>
                            </p:stCondLst>
                            <p:childTnLst>
                              <p:par>
                                <p:cTn id="31" presetID="26" presetClass="entr" presetSubtype="0"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down)">
                                      <p:cBhvr>
                                        <p:cTn id="33" dur="290">
                                          <p:stCondLst>
                                            <p:cond delay="0"/>
                                          </p:stCondLst>
                                        </p:cTn>
                                        <p:tgtEl>
                                          <p:spTgt spid="31"/>
                                        </p:tgtEl>
                                      </p:cBhvr>
                                    </p:animEffect>
                                    <p:anim calcmode="lin" valueType="num">
                                      <p:cBhvr>
                                        <p:cTn id="34" dur="911"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35" dur="332"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36" dur="332" tmFilter="0, 0; 0.125,0.2665; 0.25,0.4; 0.375,0.465; 0.5,0.5;  0.625,0.535; 0.75,0.6; 0.875,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37" dur="166" tmFilter="0, 0; 0.125,0.2665; 0.25,0.4; 0.375,0.465; 0.5,0.5;  0.625,0.535; 0.75,0.6; 0.875,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38" dur="82" tmFilter="0, 0; 0.125,0.2665; 0.25,0.4; 0.375,0.465; 0.5,0.5;  0.625,0.535; 0.75,0.6; 0.875,0.7335; 1,1">
                                          <p:stCondLst>
                                            <p:cond delay="828"/>
                                          </p:stCondLst>
                                        </p:cTn>
                                        <p:tgtEl>
                                          <p:spTgt spid="31"/>
                                        </p:tgtEl>
                                        <p:attrNameLst>
                                          <p:attrName>ppt_y</p:attrName>
                                        </p:attrNameLst>
                                      </p:cBhvr>
                                      <p:tavLst>
                                        <p:tav tm="0" fmla="#ppt_y-sin(pi*$)/81">
                                          <p:val>
                                            <p:fltVal val="0"/>
                                          </p:val>
                                        </p:tav>
                                        <p:tav tm="100000">
                                          <p:val>
                                            <p:fltVal val="1"/>
                                          </p:val>
                                        </p:tav>
                                      </p:tavLst>
                                    </p:anim>
                                    <p:animScale>
                                      <p:cBhvr>
                                        <p:cTn id="39" dur="13">
                                          <p:stCondLst>
                                            <p:cond delay="325"/>
                                          </p:stCondLst>
                                        </p:cTn>
                                        <p:tgtEl>
                                          <p:spTgt spid="31"/>
                                        </p:tgtEl>
                                      </p:cBhvr>
                                      <p:to x="100000" y="60000"/>
                                    </p:animScale>
                                    <p:animScale>
                                      <p:cBhvr>
                                        <p:cTn id="40" dur="83" decel="50000">
                                          <p:stCondLst>
                                            <p:cond delay="338"/>
                                          </p:stCondLst>
                                        </p:cTn>
                                        <p:tgtEl>
                                          <p:spTgt spid="31"/>
                                        </p:tgtEl>
                                      </p:cBhvr>
                                      <p:to x="100000" y="100000"/>
                                    </p:animScale>
                                    <p:animScale>
                                      <p:cBhvr>
                                        <p:cTn id="41" dur="13">
                                          <p:stCondLst>
                                            <p:cond delay="656"/>
                                          </p:stCondLst>
                                        </p:cTn>
                                        <p:tgtEl>
                                          <p:spTgt spid="31"/>
                                        </p:tgtEl>
                                      </p:cBhvr>
                                      <p:to x="100000" y="80000"/>
                                    </p:animScale>
                                    <p:animScale>
                                      <p:cBhvr>
                                        <p:cTn id="42" dur="83" decel="50000">
                                          <p:stCondLst>
                                            <p:cond delay="669"/>
                                          </p:stCondLst>
                                        </p:cTn>
                                        <p:tgtEl>
                                          <p:spTgt spid="31"/>
                                        </p:tgtEl>
                                      </p:cBhvr>
                                      <p:to x="100000" y="100000"/>
                                    </p:animScale>
                                    <p:animScale>
                                      <p:cBhvr>
                                        <p:cTn id="43" dur="13">
                                          <p:stCondLst>
                                            <p:cond delay="821"/>
                                          </p:stCondLst>
                                        </p:cTn>
                                        <p:tgtEl>
                                          <p:spTgt spid="31"/>
                                        </p:tgtEl>
                                      </p:cBhvr>
                                      <p:to x="100000" y="90000"/>
                                    </p:animScale>
                                    <p:animScale>
                                      <p:cBhvr>
                                        <p:cTn id="44" dur="83" decel="50000">
                                          <p:stCondLst>
                                            <p:cond delay="834"/>
                                          </p:stCondLst>
                                        </p:cTn>
                                        <p:tgtEl>
                                          <p:spTgt spid="31"/>
                                        </p:tgtEl>
                                      </p:cBhvr>
                                      <p:to x="100000" y="100000"/>
                                    </p:animScale>
                                    <p:animScale>
                                      <p:cBhvr>
                                        <p:cTn id="45" dur="13">
                                          <p:stCondLst>
                                            <p:cond delay="904"/>
                                          </p:stCondLst>
                                        </p:cTn>
                                        <p:tgtEl>
                                          <p:spTgt spid="31"/>
                                        </p:tgtEl>
                                      </p:cBhvr>
                                      <p:to x="100000" y="95000"/>
                                    </p:animScale>
                                    <p:animScale>
                                      <p:cBhvr>
                                        <p:cTn id="46" dur="83" decel="50000">
                                          <p:stCondLst>
                                            <p:cond delay="917"/>
                                          </p:stCondLst>
                                        </p:cTn>
                                        <p:tgtEl>
                                          <p:spTgt spid="31"/>
                                        </p:tgtEl>
                                      </p:cBhvr>
                                      <p:to x="100000" y="100000"/>
                                    </p:animScale>
                                  </p:childTnLst>
                                </p:cTn>
                              </p:par>
                            </p:childTnLst>
                          </p:cTn>
                        </p:par>
                        <p:par>
                          <p:cTn id="47" fill="hold">
                            <p:stCondLst>
                              <p:cond delay="5100"/>
                            </p:stCondLst>
                            <p:childTnLst>
                              <p:par>
                                <p:cTn id="48" presetID="26" presetClass="entr" presetSubtype="0"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down)">
                                      <p:cBhvr>
                                        <p:cTn id="50" dur="290">
                                          <p:stCondLst>
                                            <p:cond delay="0"/>
                                          </p:stCondLst>
                                        </p:cTn>
                                        <p:tgtEl>
                                          <p:spTgt spid="33"/>
                                        </p:tgtEl>
                                      </p:cBhvr>
                                    </p:animEffect>
                                    <p:anim calcmode="lin" valueType="num">
                                      <p:cBhvr>
                                        <p:cTn id="51" dur="911"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52" dur="332"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53" dur="332" tmFilter="0, 0; 0.125,0.2665; 0.25,0.4; 0.375,0.465; 0.5,0.5;  0.625,0.535; 0.75,0.6; 0.875,0.7335; 1,1">
                                          <p:stCondLst>
                                            <p:cond delay="332"/>
                                          </p:stCondLst>
                                        </p:cTn>
                                        <p:tgtEl>
                                          <p:spTgt spid="33"/>
                                        </p:tgtEl>
                                        <p:attrNameLst>
                                          <p:attrName>ppt_y</p:attrName>
                                        </p:attrNameLst>
                                      </p:cBhvr>
                                      <p:tavLst>
                                        <p:tav tm="0" fmla="#ppt_y-sin(pi*$)/9">
                                          <p:val>
                                            <p:fltVal val="0"/>
                                          </p:val>
                                        </p:tav>
                                        <p:tav tm="100000">
                                          <p:val>
                                            <p:fltVal val="1"/>
                                          </p:val>
                                        </p:tav>
                                      </p:tavLst>
                                    </p:anim>
                                    <p:anim calcmode="lin" valueType="num">
                                      <p:cBhvr>
                                        <p:cTn id="54" dur="166" tmFilter="0, 0; 0.125,0.2665; 0.25,0.4; 0.375,0.465; 0.5,0.5;  0.625,0.535; 0.75,0.6; 0.875,0.7335; 1,1">
                                          <p:stCondLst>
                                            <p:cond delay="662"/>
                                          </p:stCondLst>
                                        </p:cTn>
                                        <p:tgtEl>
                                          <p:spTgt spid="33"/>
                                        </p:tgtEl>
                                        <p:attrNameLst>
                                          <p:attrName>ppt_y</p:attrName>
                                        </p:attrNameLst>
                                      </p:cBhvr>
                                      <p:tavLst>
                                        <p:tav tm="0" fmla="#ppt_y-sin(pi*$)/27">
                                          <p:val>
                                            <p:fltVal val="0"/>
                                          </p:val>
                                        </p:tav>
                                        <p:tav tm="100000">
                                          <p:val>
                                            <p:fltVal val="1"/>
                                          </p:val>
                                        </p:tav>
                                      </p:tavLst>
                                    </p:anim>
                                    <p:anim calcmode="lin" valueType="num">
                                      <p:cBhvr>
                                        <p:cTn id="55" dur="82" tmFilter="0, 0; 0.125,0.2665; 0.25,0.4; 0.375,0.465; 0.5,0.5;  0.625,0.535; 0.75,0.6; 0.875,0.7335; 1,1">
                                          <p:stCondLst>
                                            <p:cond delay="828"/>
                                          </p:stCondLst>
                                        </p:cTn>
                                        <p:tgtEl>
                                          <p:spTgt spid="33"/>
                                        </p:tgtEl>
                                        <p:attrNameLst>
                                          <p:attrName>ppt_y</p:attrName>
                                        </p:attrNameLst>
                                      </p:cBhvr>
                                      <p:tavLst>
                                        <p:tav tm="0" fmla="#ppt_y-sin(pi*$)/81">
                                          <p:val>
                                            <p:fltVal val="0"/>
                                          </p:val>
                                        </p:tav>
                                        <p:tav tm="100000">
                                          <p:val>
                                            <p:fltVal val="1"/>
                                          </p:val>
                                        </p:tav>
                                      </p:tavLst>
                                    </p:anim>
                                    <p:animScale>
                                      <p:cBhvr>
                                        <p:cTn id="56" dur="13">
                                          <p:stCondLst>
                                            <p:cond delay="325"/>
                                          </p:stCondLst>
                                        </p:cTn>
                                        <p:tgtEl>
                                          <p:spTgt spid="33"/>
                                        </p:tgtEl>
                                      </p:cBhvr>
                                      <p:to x="100000" y="60000"/>
                                    </p:animScale>
                                    <p:animScale>
                                      <p:cBhvr>
                                        <p:cTn id="57" dur="83" decel="50000">
                                          <p:stCondLst>
                                            <p:cond delay="338"/>
                                          </p:stCondLst>
                                        </p:cTn>
                                        <p:tgtEl>
                                          <p:spTgt spid="33"/>
                                        </p:tgtEl>
                                      </p:cBhvr>
                                      <p:to x="100000" y="100000"/>
                                    </p:animScale>
                                    <p:animScale>
                                      <p:cBhvr>
                                        <p:cTn id="58" dur="13">
                                          <p:stCondLst>
                                            <p:cond delay="656"/>
                                          </p:stCondLst>
                                        </p:cTn>
                                        <p:tgtEl>
                                          <p:spTgt spid="33"/>
                                        </p:tgtEl>
                                      </p:cBhvr>
                                      <p:to x="100000" y="80000"/>
                                    </p:animScale>
                                    <p:animScale>
                                      <p:cBhvr>
                                        <p:cTn id="59" dur="83" decel="50000">
                                          <p:stCondLst>
                                            <p:cond delay="669"/>
                                          </p:stCondLst>
                                        </p:cTn>
                                        <p:tgtEl>
                                          <p:spTgt spid="33"/>
                                        </p:tgtEl>
                                      </p:cBhvr>
                                      <p:to x="100000" y="100000"/>
                                    </p:animScale>
                                    <p:animScale>
                                      <p:cBhvr>
                                        <p:cTn id="60" dur="13">
                                          <p:stCondLst>
                                            <p:cond delay="821"/>
                                          </p:stCondLst>
                                        </p:cTn>
                                        <p:tgtEl>
                                          <p:spTgt spid="33"/>
                                        </p:tgtEl>
                                      </p:cBhvr>
                                      <p:to x="100000" y="90000"/>
                                    </p:animScale>
                                    <p:animScale>
                                      <p:cBhvr>
                                        <p:cTn id="61" dur="83" decel="50000">
                                          <p:stCondLst>
                                            <p:cond delay="834"/>
                                          </p:stCondLst>
                                        </p:cTn>
                                        <p:tgtEl>
                                          <p:spTgt spid="33"/>
                                        </p:tgtEl>
                                      </p:cBhvr>
                                      <p:to x="100000" y="100000"/>
                                    </p:animScale>
                                    <p:animScale>
                                      <p:cBhvr>
                                        <p:cTn id="62" dur="13">
                                          <p:stCondLst>
                                            <p:cond delay="904"/>
                                          </p:stCondLst>
                                        </p:cTn>
                                        <p:tgtEl>
                                          <p:spTgt spid="33"/>
                                        </p:tgtEl>
                                      </p:cBhvr>
                                      <p:to x="100000" y="95000"/>
                                    </p:animScale>
                                    <p:animScale>
                                      <p:cBhvr>
                                        <p:cTn id="63" dur="83" decel="50000">
                                          <p:stCondLst>
                                            <p:cond delay="917"/>
                                          </p:stCondLst>
                                        </p:cTn>
                                        <p:tgtEl>
                                          <p:spTgt spid="33"/>
                                        </p:tgtEl>
                                      </p:cBhvr>
                                      <p:to x="100000" y="100000"/>
                                    </p:animScale>
                                  </p:childTnLst>
                                </p:cTn>
                              </p:par>
                            </p:childTnLst>
                          </p:cTn>
                        </p:par>
                        <p:par>
                          <p:cTn id="64" fill="hold">
                            <p:stCondLst>
                              <p:cond delay="6100"/>
                            </p:stCondLst>
                            <p:childTnLst>
                              <p:par>
                                <p:cTn id="65" presetID="49" presetClass="entr" presetSubtype="0" decel="100000"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p:cTn id="67" dur="1000" fill="hold"/>
                                        <p:tgtEl>
                                          <p:spTgt spid="35"/>
                                        </p:tgtEl>
                                        <p:attrNameLst>
                                          <p:attrName>ppt_w</p:attrName>
                                        </p:attrNameLst>
                                      </p:cBhvr>
                                      <p:tavLst>
                                        <p:tav tm="0">
                                          <p:val>
                                            <p:fltVal val="0"/>
                                          </p:val>
                                        </p:tav>
                                        <p:tav tm="100000">
                                          <p:val>
                                            <p:strVal val="#ppt_w"/>
                                          </p:val>
                                        </p:tav>
                                      </p:tavLst>
                                    </p:anim>
                                    <p:anim calcmode="lin" valueType="num">
                                      <p:cBhvr>
                                        <p:cTn id="68" dur="1000" fill="hold"/>
                                        <p:tgtEl>
                                          <p:spTgt spid="35"/>
                                        </p:tgtEl>
                                        <p:attrNameLst>
                                          <p:attrName>ppt_h</p:attrName>
                                        </p:attrNameLst>
                                      </p:cBhvr>
                                      <p:tavLst>
                                        <p:tav tm="0">
                                          <p:val>
                                            <p:fltVal val="0"/>
                                          </p:val>
                                        </p:tav>
                                        <p:tav tm="100000">
                                          <p:val>
                                            <p:strVal val="#ppt_h"/>
                                          </p:val>
                                        </p:tav>
                                      </p:tavLst>
                                    </p:anim>
                                    <p:anim calcmode="lin" valueType="num">
                                      <p:cBhvr>
                                        <p:cTn id="69" dur="1000" fill="hold"/>
                                        <p:tgtEl>
                                          <p:spTgt spid="35"/>
                                        </p:tgtEl>
                                        <p:attrNameLst>
                                          <p:attrName>style.rotation</p:attrName>
                                        </p:attrNameLst>
                                      </p:cBhvr>
                                      <p:tavLst>
                                        <p:tav tm="0">
                                          <p:val>
                                            <p:fltVal val="360"/>
                                          </p:val>
                                        </p:tav>
                                        <p:tav tm="100000">
                                          <p:val>
                                            <p:fltVal val="0"/>
                                          </p:val>
                                        </p:tav>
                                      </p:tavLst>
                                    </p:anim>
                                    <p:animEffect transition="in" filter="fade">
                                      <p:cBhvr>
                                        <p:cTn id="70" dur="1000"/>
                                        <p:tgtEl>
                                          <p:spTgt spid="35"/>
                                        </p:tgtEl>
                                      </p:cBhvr>
                                    </p:animEffect>
                                  </p:childTnLst>
                                </p:cTn>
                              </p:par>
                            </p:childTnLst>
                          </p:cTn>
                        </p:par>
                        <p:par>
                          <p:cTn id="71" fill="hold">
                            <p:stCondLst>
                              <p:cond delay="7100"/>
                            </p:stCondLst>
                            <p:childTnLst>
                              <p:par>
                                <p:cTn id="72" presetID="29" presetClass="entr" presetSubtype="0"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p:cTn id="74" dur="1000" fill="hold"/>
                                        <p:tgtEl>
                                          <p:spTgt spid="30"/>
                                        </p:tgtEl>
                                        <p:attrNameLst>
                                          <p:attrName>ppt_x</p:attrName>
                                        </p:attrNameLst>
                                      </p:cBhvr>
                                      <p:tavLst>
                                        <p:tav tm="0">
                                          <p:val>
                                            <p:strVal val="#ppt_x-.2"/>
                                          </p:val>
                                        </p:tav>
                                        <p:tav tm="100000">
                                          <p:val>
                                            <p:strVal val="#ppt_x"/>
                                          </p:val>
                                        </p:tav>
                                      </p:tavLst>
                                    </p:anim>
                                    <p:anim calcmode="lin" valueType="num">
                                      <p:cBhvr>
                                        <p:cTn id="75"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76" dur="1000"/>
                                        <p:tgtEl>
                                          <p:spTgt spid="30"/>
                                        </p:tgtEl>
                                      </p:cBhvr>
                                    </p:animEffect>
                                  </p:childTnLst>
                                </p:cTn>
                              </p:par>
                              <p:par>
                                <p:cTn id="77" presetID="29"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1000" fill="hold"/>
                                        <p:tgtEl>
                                          <p:spTgt spid="27"/>
                                        </p:tgtEl>
                                        <p:attrNameLst>
                                          <p:attrName>ppt_x</p:attrName>
                                        </p:attrNameLst>
                                      </p:cBhvr>
                                      <p:tavLst>
                                        <p:tav tm="0">
                                          <p:val>
                                            <p:strVal val="#ppt_x-.2"/>
                                          </p:val>
                                        </p:tav>
                                        <p:tav tm="100000">
                                          <p:val>
                                            <p:strVal val="#ppt_x"/>
                                          </p:val>
                                        </p:tav>
                                      </p:tavLst>
                                    </p:anim>
                                    <p:anim calcmode="lin" valueType="num">
                                      <p:cBhvr>
                                        <p:cTn id="80"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81" dur="1000"/>
                                        <p:tgtEl>
                                          <p:spTgt spid="27"/>
                                        </p:tgtEl>
                                      </p:cBhvr>
                                    </p:animEffect>
                                  </p:childTnLst>
                                </p:cTn>
                              </p:par>
                            </p:childTnLst>
                          </p:cTn>
                        </p:par>
                        <p:par>
                          <p:cTn id="82" fill="hold">
                            <p:stCondLst>
                              <p:cond delay="8100"/>
                            </p:stCondLst>
                            <p:childTnLst>
                              <p:par>
                                <p:cTn id="83" presetID="26" presetClass="entr" presetSubtype="0"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wipe(down)">
                                      <p:cBhvr>
                                        <p:cTn id="85" dur="290">
                                          <p:stCondLst>
                                            <p:cond delay="0"/>
                                          </p:stCondLst>
                                        </p:cTn>
                                        <p:tgtEl>
                                          <p:spTgt spid="34"/>
                                        </p:tgtEl>
                                      </p:cBhvr>
                                    </p:animEffect>
                                    <p:anim calcmode="lin" valueType="num">
                                      <p:cBhvr>
                                        <p:cTn id="86" dur="911"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87" dur="332"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88" dur="332" tmFilter="0, 0; 0.125,0.2665; 0.25,0.4; 0.375,0.465; 0.5,0.5;  0.625,0.535; 0.75,0.6; 0.875,0.7335; 1,1">
                                          <p:stCondLst>
                                            <p:cond delay="332"/>
                                          </p:stCondLst>
                                        </p:cTn>
                                        <p:tgtEl>
                                          <p:spTgt spid="34"/>
                                        </p:tgtEl>
                                        <p:attrNameLst>
                                          <p:attrName>ppt_y</p:attrName>
                                        </p:attrNameLst>
                                      </p:cBhvr>
                                      <p:tavLst>
                                        <p:tav tm="0" fmla="#ppt_y-sin(pi*$)/9">
                                          <p:val>
                                            <p:fltVal val="0"/>
                                          </p:val>
                                        </p:tav>
                                        <p:tav tm="100000">
                                          <p:val>
                                            <p:fltVal val="1"/>
                                          </p:val>
                                        </p:tav>
                                      </p:tavLst>
                                    </p:anim>
                                    <p:anim calcmode="lin" valueType="num">
                                      <p:cBhvr>
                                        <p:cTn id="89" dur="166" tmFilter="0, 0; 0.125,0.2665; 0.25,0.4; 0.375,0.465; 0.5,0.5;  0.625,0.535; 0.75,0.6; 0.875,0.7335; 1,1">
                                          <p:stCondLst>
                                            <p:cond delay="662"/>
                                          </p:stCondLst>
                                        </p:cTn>
                                        <p:tgtEl>
                                          <p:spTgt spid="34"/>
                                        </p:tgtEl>
                                        <p:attrNameLst>
                                          <p:attrName>ppt_y</p:attrName>
                                        </p:attrNameLst>
                                      </p:cBhvr>
                                      <p:tavLst>
                                        <p:tav tm="0" fmla="#ppt_y-sin(pi*$)/27">
                                          <p:val>
                                            <p:fltVal val="0"/>
                                          </p:val>
                                        </p:tav>
                                        <p:tav tm="100000">
                                          <p:val>
                                            <p:fltVal val="1"/>
                                          </p:val>
                                        </p:tav>
                                      </p:tavLst>
                                    </p:anim>
                                    <p:anim calcmode="lin" valueType="num">
                                      <p:cBhvr>
                                        <p:cTn id="90" dur="82" tmFilter="0, 0; 0.125,0.2665; 0.25,0.4; 0.375,0.465; 0.5,0.5;  0.625,0.535; 0.75,0.6; 0.875,0.7335; 1,1">
                                          <p:stCondLst>
                                            <p:cond delay="828"/>
                                          </p:stCondLst>
                                        </p:cTn>
                                        <p:tgtEl>
                                          <p:spTgt spid="34"/>
                                        </p:tgtEl>
                                        <p:attrNameLst>
                                          <p:attrName>ppt_y</p:attrName>
                                        </p:attrNameLst>
                                      </p:cBhvr>
                                      <p:tavLst>
                                        <p:tav tm="0" fmla="#ppt_y-sin(pi*$)/81">
                                          <p:val>
                                            <p:fltVal val="0"/>
                                          </p:val>
                                        </p:tav>
                                        <p:tav tm="100000">
                                          <p:val>
                                            <p:fltVal val="1"/>
                                          </p:val>
                                        </p:tav>
                                      </p:tavLst>
                                    </p:anim>
                                    <p:animScale>
                                      <p:cBhvr>
                                        <p:cTn id="91" dur="13">
                                          <p:stCondLst>
                                            <p:cond delay="325"/>
                                          </p:stCondLst>
                                        </p:cTn>
                                        <p:tgtEl>
                                          <p:spTgt spid="34"/>
                                        </p:tgtEl>
                                      </p:cBhvr>
                                      <p:to x="100000" y="60000"/>
                                    </p:animScale>
                                    <p:animScale>
                                      <p:cBhvr>
                                        <p:cTn id="92" dur="83" decel="50000">
                                          <p:stCondLst>
                                            <p:cond delay="338"/>
                                          </p:stCondLst>
                                        </p:cTn>
                                        <p:tgtEl>
                                          <p:spTgt spid="34"/>
                                        </p:tgtEl>
                                      </p:cBhvr>
                                      <p:to x="100000" y="100000"/>
                                    </p:animScale>
                                    <p:animScale>
                                      <p:cBhvr>
                                        <p:cTn id="93" dur="13">
                                          <p:stCondLst>
                                            <p:cond delay="656"/>
                                          </p:stCondLst>
                                        </p:cTn>
                                        <p:tgtEl>
                                          <p:spTgt spid="34"/>
                                        </p:tgtEl>
                                      </p:cBhvr>
                                      <p:to x="100000" y="80000"/>
                                    </p:animScale>
                                    <p:animScale>
                                      <p:cBhvr>
                                        <p:cTn id="94" dur="83" decel="50000">
                                          <p:stCondLst>
                                            <p:cond delay="669"/>
                                          </p:stCondLst>
                                        </p:cTn>
                                        <p:tgtEl>
                                          <p:spTgt spid="34"/>
                                        </p:tgtEl>
                                      </p:cBhvr>
                                      <p:to x="100000" y="100000"/>
                                    </p:animScale>
                                    <p:animScale>
                                      <p:cBhvr>
                                        <p:cTn id="95" dur="13">
                                          <p:stCondLst>
                                            <p:cond delay="821"/>
                                          </p:stCondLst>
                                        </p:cTn>
                                        <p:tgtEl>
                                          <p:spTgt spid="34"/>
                                        </p:tgtEl>
                                      </p:cBhvr>
                                      <p:to x="100000" y="90000"/>
                                    </p:animScale>
                                    <p:animScale>
                                      <p:cBhvr>
                                        <p:cTn id="96" dur="83" decel="50000">
                                          <p:stCondLst>
                                            <p:cond delay="834"/>
                                          </p:stCondLst>
                                        </p:cTn>
                                        <p:tgtEl>
                                          <p:spTgt spid="34"/>
                                        </p:tgtEl>
                                      </p:cBhvr>
                                      <p:to x="100000" y="100000"/>
                                    </p:animScale>
                                    <p:animScale>
                                      <p:cBhvr>
                                        <p:cTn id="97" dur="13">
                                          <p:stCondLst>
                                            <p:cond delay="904"/>
                                          </p:stCondLst>
                                        </p:cTn>
                                        <p:tgtEl>
                                          <p:spTgt spid="34"/>
                                        </p:tgtEl>
                                      </p:cBhvr>
                                      <p:to x="100000" y="95000"/>
                                    </p:animScale>
                                    <p:animScale>
                                      <p:cBhvr>
                                        <p:cTn id="98" dur="83" decel="50000">
                                          <p:stCondLst>
                                            <p:cond delay="917"/>
                                          </p:stCondLst>
                                        </p:cTn>
                                        <p:tgtEl>
                                          <p:spTgt spid="34"/>
                                        </p:tgtEl>
                                      </p:cBhvr>
                                      <p:to x="100000" y="100000"/>
                                    </p:animScale>
                                  </p:childTnLst>
                                </p:cTn>
                              </p:par>
                            </p:childTnLst>
                          </p:cTn>
                        </p:par>
                        <p:par>
                          <p:cTn id="99" fill="hold">
                            <p:stCondLst>
                              <p:cond delay="9100"/>
                            </p:stCondLst>
                            <p:childTnLst>
                              <p:par>
                                <p:cTn id="100" presetID="26" presetClass="entr" presetSubtype="0" fill="hold" grpId="0" nodeType="after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wipe(down)">
                                      <p:cBhvr>
                                        <p:cTn id="102" dur="290">
                                          <p:stCondLst>
                                            <p:cond delay="0"/>
                                          </p:stCondLst>
                                        </p:cTn>
                                        <p:tgtEl>
                                          <p:spTgt spid="32"/>
                                        </p:tgtEl>
                                      </p:cBhvr>
                                    </p:animEffect>
                                    <p:anim calcmode="lin" valueType="num">
                                      <p:cBhvr>
                                        <p:cTn id="103" dur="911"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04" dur="332"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05" dur="332" tmFilter="0, 0; 0.125,0.2665; 0.25,0.4; 0.375,0.465; 0.5,0.5;  0.625,0.535; 0.75,0.6; 0.875,0.7335; 1,1">
                                          <p:stCondLst>
                                            <p:cond delay="332"/>
                                          </p:stCondLst>
                                        </p:cTn>
                                        <p:tgtEl>
                                          <p:spTgt spid="32"/>
                                        </p:tgtEl>
                                        <p:attrNameLst>
                                          <p:attrName>ppt_y</p:attrName>
                                        </p:attrNameLst>
                                      </p:cBhvr>
                                      <p:tavLst>
                                        <p:tav tm="0" fmla="#ppt_y-sin(pi*$)/9">
                                          <p:val>
                                            <p:fltVal val="0"/>
                                          </p:val>
                                        </p:tav>
                                        <p:tav tm="100000">
                                          <p:val>
                                            <p:fltVal val="1"/>
                                          </p:val>
                                        </p:tav>
                                      </p:tavLst>
                                    </p:anim>
                                    <p:anim calcmode="lin" valueType="num">
                                      <p:cBhvr>
                                        <p:cTn id="106" dur="166" tmFilter="0, 0; 0.125,0.2665; 0.25,0.4; 0.375,0.465; 0.5,0.5;  0.625,0.535; 0.75,0.6; 0.875,0.7335; 1,1">
                                          <p:stCondLst>
                                            <p:cond delay="662"/>
                                          </p:stCondLst>
                                        </p:cTn>
                                        <p:tgtEl>
                                          <p:spTgt spid="32"/>
                                        </p:tgtEl>
                                        <p:attrNameLst>
                                          <p:attrName>ppt_y</p:attrName>
                                        </p:attrNameLst>
                                      </p:cBhvr>
                                      <p:tavLst>
                                        <p:tav tm="0" fmla="#ppt_y-sin(pi*$)/27">
                                          <p:val>
                                            <p:fltVal val="0"/>
                                          </p:val>
                                        </p:tav>
                                        <p:tav tm="100000">
                                          <p:val>
                                            <p:fltVal val="1"/>
                                          </p:val>
                                        </p:tav>
                                      </p:tavLst>
                                    </p:anim>
                                    <p:anim calcmode="lin" valueType="num">
                                      <p:cBhvr>
                                        <p:cTn id="107" dur="82" tmFilter="0, 0; 0.125,0.2665; 0.25,0.4; 0.375,0.465; 0.5,0.5;  0.625,0.535; 0.75,0.6; 0.875,0.7335; 1,1">
                                          <p:stCondLst>
                                            <p:cond delay="828"/>
                                          </p:stCondLst>
                                        </p:cTn>
                                        <p:tgtEl>
                                          <p:spTgt spid="32"/>
                                        </p:tgtEl>
                                        <p:attrNameLst>
                                          <p:attrName>ppt_y</p:attrName>
                                        </p:attrNameLst>
                                      </p:cBhvr>
                                      <p:tavLst>
                                        <p:tav tm="0" fmla="#ppt_y-sin(pi*$)/81">
                                          <p:val>
                                            <p:fltVal val="0"/>
                                          </p:val>
                                        </p:tav>
                                        <p:tav tm="100000">
                                          <p:val>
                                            <p:fltVal val="1"/>
                                          </p:val>
                                        </p:tav>
                                      </p:tavLst>
                                    </p:anim>
                                    <p:animScale>
                                      <p:cBhvr>
                                        <p:cTn id="108" dur="13">
                                          <p:stCondLst>
                                            <p:cond delay="325"/>
                                          </p:stCondLst>
                                        </p:cTn>
                                        <p:tgtEl>
                                          <p:spTgt spid="32"/>
                                        </p:tgtEl>
                                      </p:cBhvr>
                                      <p:to x="100000" y="60000"/>
                                    </p:animScale>
                                    <p:animScale>
                                      <p:cBhvr>
                                        <p:cTn id="109" dur="83" decel="50000">
                                          <p:stCondLst>
                                            <p:cond delay="338"/>
                                          </p:stCondLst>
                                        </p:cTn>
                                        <p:tgtEl>
                                          <p:spTgt spid="32"/>
                                        </p:tgtEl>
                                      </p:cBhvr>
                                      <p:to x="100000" y="100000"/>
                                    </p:animScale>
                                    <p:animScale>
                                      <p:cBhvr>
                                        <p:cTn id="110" dur="13">
                                          <p:stCondLst>
                                            <p:cond delay="656"/>
                                          </p:stCondLst>
                                        </p:cTn>
                                        <p:tgtEl>
                                          <p:spTgt spid="32"/>
                                        </p:tgtEl>
                                      </p:cBhvr>
                                      <p:to x="100000" y="80000"/>
                                    </p:animScale>
                                    <p:animScale>
                                      <p:cBhvr>
                                        <p:cTn id="111" dur="83" decel="50000">
                                          <p:stCondLst>
                                            <p:cond delay="669"/>
                                          </p:stCondLst>
                                        </p:cTn>
                                        <p:tgtEl>
                                          <p:spTgt spid="32"/>
                                        </p:tgtEl>
                                      </p:cBhvr>
                                      <p:to x="100000" y="100000"/>
                                    </p:animScale>
                                    <p:animScale>
                                      <p:cBhvr>
                                        <p:cTn id="112" dur="13">
                                          <p:stCondLst>
                                            <p:cond delay="821"/>
                                          </p:stCondLst>
                                        </p:cTn>
                                        <p:tgtEl>
                                          <p:spTgt spid="32"/>
                                        </p:tgtEl>
                                      </p:cBhvr>
                                      <p:to x="100000" y="90000"/>
                                    </p:animScale>
                                    <p:animScale>
                                      <p:cBhvr>
                                        <p:cTn id="113" dur="83" decel="50000">
                                          <p:stCondLst>
                                            <p:cond delay="834"/>
                                          </p:stCondLst>
                                        </p:cTn>
                                        <p:tgtEl>
                                          <p:spTgt spid="32"/>
                                        </p:tgtEl>
                                      </p:cBhvr>
                                      <p:to x="100000" y="100000"/>
                                    </p:animScale>
                                    <p:animScale>
                                      <p:cBhvr>
                                        <p:cTn id="114" dur="13">
                                          <p:stCondLst>
                                            <p:cond delay="904"/>
                                          </p:stCondLst>
                                        </p:cTn>
                                        <p:tgtEl>
                                          <p:spTgt spid="32"/>
                                        </p:tgtEl>
                                      </p:cBhvr>
                                      <p:to x="100000" y="95000"/>
                                    </p:animScale>
                                    <p:animScale>
                                      <p:cBhvr>
                                        <p:cTn id="115" dur="83" decel="50000">
                                          <p:stCondLst>
                                            <p:cond delay="917"/>
                                          </p:stCondLst>
                                        </p:cTn>
                                        <p:tgtEl>
                                          <p:spTgt spid="32"/>
                                        </p:tgtEl>
                                      </p:cBhvr>
                                      <p:to x="100000" y="100000"/>
                                    </p:animScale>
                                  </p:childTnLst>
                                </p:cTn>
                              </p:par>
                            </p:childTnLst>
                          </p:cTn>
                        </p:par>
                        <p:par>
                          <p:cTn id="116" fill="hold">
                            <p:stCondLst>
                              <p:cond delay="10100"/>
                            </p:stCondLst>
                            <p:childTnLst>
                              <p:par>
                                <p:cTn id="117" presetID="49" presetClass="entr" presetSubtype="0" decel="100000" fill="hold" grpId="0" nodeType="afterEffect">
                                  <p:stCondLst>
                                    <p:cond delay="0"/>
                                  </p:stCondLst>
                                  <p:childTnLst>
                                    <p:set>
                                      <p:cBhvr>
                                        <p:cTn id="118" dur="1" fill="hold">
                                          <p:stCondLst>
                                            <p:cond delay="0"/>
                                          </p:stCondLst>
                                        </p:cTn>
                                        <p:tgtEl>
                                          <p:spTgt spid="36"/>
                                        </p:tgtEl>
                                        <p:attrNameLst>
                                          <p:attrName>style.visibility</p:attrName>
                                        </p:attrNameLst>
                                      </p:cBhvr>
                                      <p:to>
                                        <p:strVal val="visible"/>
                                      </p:to>
                                    </p:set>
                                    <p:anim calcmode="lin" valueType="num">
                                      <p:cBhvr>
                                        <p:cTn id="119" dur="1000" fill="hold"/>
                                        <p:tgtEl>
                                          <p:spTgt spid="36"/>
                                        </p:tgtEl>
                                        <p:attrNameLst>
                                          <p:attrName>ppt_w</p:attrName>
                                        </p:attrNameLst>
                                      </p:cBhvr>
                                      <p:tavLst>
                                        <p:tav tm="0">
                                          <p:val>
                                            <p:fltVal val="0"/>
                                          </p:val>
                                        </p:tav>
                                        <p:tav tm="100000">
                                          <p:val>
                                            <p:strVal val="#ppt_w"/>
                                          </p:val>
                                        </p:tav>
                                      </p:tavLst>
                                    </p:anim>
                                    <p:anim calcmode="lin" valueType="num">
                                      <p:cBhvr>
                                        <p:cTn id="120" dur="1000" fill="hold"/>
                                        <p:tgtEl>
                                          <p:spTgt spid="36"/>
                                        </p:tgtEl>
                                        <p:attrNameLst>
                                          <p:attrName>ppt_h</p:attrName>
                                        </p:attrNameLst>
                                      </p:cBhvr>
                                      <p:tavLst>
                                        <p:tav tm="0">
                                          <p:val>
                                            <p:fltVal val="0"/>
                                          </p:val>
                                        </p:tav>
                                        <p:tav tm="100000">
                                          <p:val>
                                            <p:strVal val="#ppt_h"/>
                                          </p:val>
                                        </p:tav>
                                      </p:tavLst>
                                    </p:anim>
                                    <p:anim calcmode="lin" valueType="num">
                                      <p:cBhvr>
                                        <p:cTn id="121" dur="1000" fill="hold"/>
                                        <p:tgtEl>
                                          <p:spTgt spid="36"/>
                                        </p:tgtEl>
                                        <p:attrNameLst>
                                          <p:attrName>style.rotation</p:attrName>
                                        </p:attrNameLst>
                                      </p:cBhvr>
                                      <p:tavLst>
                                        <p:tav tm="0">
                                          <p:val>
                                            <p:fltVal val="360"/>
                                          </p:val>
                                        </p:tav>
                                        <p:tav tm="100000">
                                          <p:val>
                                            <p:fltVal val="0"/>
                                          </p:val>
                                        </p:tav>
                                      </p:tavLst>
                                    </p:anim>
                                    <p:animEffect transition="in" filter="fade">
                                      <p:cBhvr>
                                        <p:cTn id="122" dur="1000"/>
                                        <p:tgtEl>
                                          <p:spTgt spid="36"/>
                                        </p:tgtEl>
                                      </p:cBhvr>
                                    </p:animEffect>
                                  </p:childTnLst>
                                </p:cTn>
                              </p:par>
                            </p:childTnLst>
                          </p:cTn>
                        </p:par>
                        <p:par>
                          <p:cTn id="123" fill="hold">
                            <p:stCondLst>
                              <p:cond delay="11100"/>
                            </p:stCondLst>
                            <p:childTnLst>
                              <p:par>
                                <p:cTn id="124" presetID="27" presetClass="entr" presetSubtype="0" fill="hold" grpId="0" nodeType="afterEffect">
                                  <p:stCondLst>
                                    <p:cond delay="0"/>
                                  </p:stCondLst>
                                  <p:iterate type="lt">
                                    <p:tmPct val="50000"/>
                                  </p:iterate>
                                  <p:childTnLst>
                                    <p:set>
                                      <p:cBhvr>
                                        <p:cTn id="125" dur="1" fill="hold">
                                          <p:stCondLst>
                                            <p:cond delay="0"/>
                                          </p:stCondLst>
                                        </p:cTn>
                                        <p:tgtEl>
                                          <p:spTgt spid="37"/>
                                        </p:tgtEl>
                                        <p:attrNameLst>
                                          <p:attrName>style.visibility</p:attrName>
                                        </p:attrNameLst>
                                      </p:cBhvr>
                                      <p:to>
                                        <p:strVal val="visible"/>
                                      </p:to>
                                    </p:set>
                                    <p:anim calcmode="discrete" valueType="clr">
                                      <p:cBhvr override="childStyle">
                                        <p:cTn id="126" dur="80"/>
                                        <p:tgtEl>
                                          <p:spTgt spid="37"/>
                                        </p:tgtEl>
                                        <p:attrNameLst>
                                          <p:attrName>style.color</p:attrName>
                                        </p:attrNameLst>
                                      </p:cBhvr>
                                      <p:tavLst>
                                        <p:tav tm="0">
                                          <p:val>
                                            <p:clrVal>
                                              <a:schemeClr val="accent2"/>
                                            </p:clrVal>
                                          </p:val>
                                        </p:tav>
                                        <p:tav tm="50000">
                                          <p:val>
                                            <p:clrVal>
                                              <a:schemeClr val="hlink"/>
                                            </p:clrVal>
                                          </p:val>
                                        </p:tav>
                                      </p:tavLst>
                                    </p:anim>
                                    <p:anim calcmode="discrete" valueType="clr">
                                      <p:cBhvr>
                                        <p:cTn id="127" dur="80"/>
                                        <p:tgtEl>
                                          <p:spTgt spid="37"/>
                                        </p:tgtEl>
                                        <p:attrNameLst>
                                          <p:attrName>fillcolor</p:attrName>
                                        </p:attrNameLst>
                                      </p:cBhvr>
                                      <p:tavLst>
                                        <p:tav tm="0">
                                          <p:val>
                                            <p:clrVal>
                                              <a:schemeClr val="accent2"/>
                                            </p:clrVal>
                                          </p:val>
                                        </p:tav>
                                        <p:tav tm="50000">
                                          <p:val>
                                            <p:clrVal>
                                              <a:schemeClr val="hlink"/>
                                            </p:clrVal>
                                          </p:val>
                                        </p:tav>
                                      </p:tavLst>
                                    </p:anim>
                                    <p:set>
                                      <p:cBhvr>
                                        <p:cTn id="128" dur="80"/>
                                        <p:tgtEl>
                                          <p:spTgt spid="37"/>
                                        </p:tgtEl>
                                        <p:attrNameLst>
                                          <p:attrName>fill.type</p:attrName>
                                        </p:attrNameLst>
                                      </p:cBhvr>
                                      <p:to>
                                        <p:strVal val="solid"/>
                                      </p:to>
                                    </p:set>
                                  </p:childTnLst>
                                </p:cTn>
                              </p:par>
                            </p:childTnLst>
                          </p:cTn>
                        </p:par>
                        <p:par>
                          <p:cTn id="129" fill="hold">
                            <p:stCondLst>
                              <p:cond delay="16740"/>
                            </p:stCondLst>
                            <p:childTnLst>
                              <p:par>
                                <p:cTn id="130" presetID="43" presetClass="entr" presetSubtype="0" fill="hold" grpId="0" nodeType="afterEffect">
                                  <p:stCondLst>
                                    <p:cond delay="0"/>
                                  </p:stCondLst>
                                  <p:childTnLst>
                                    <p:set>
                                      <p:cBhvr>
                                        <p:cTn id="131" dur="1" fill="hold">
                                          <p:stCondLst>
                                            <p:cond delay="0"/>
                                          </p:stCondLst>
                                        </p:cTn>
                                        <p:tgtEl>
                                          <p:spTgt spid="38"/>
                                        </p:tgtEl>
                                        <p:attrNameLst>
                                          <p:attrName>style.visibility</p:attrName>
                                        </p:attrNameLst>
                                      </p:cBhvr>
                                      <p:to>
                                        <p:strVal val="visible"/>
                                      </p:to>
                                    </p:set>
                                    <p:animEffect transition="in" filter="fade">
                                      <p:cBhvr>
                                        <p:cTn id="132" dur="100"/>
                                        <p:tgtEl>
                                          <p:spTgt spid="38"/>
                                        </p:tgtEl>
                                      </p:cBhvr>
                                    </p:animEffect>
                                    <p:anim calcmode="lin" valueType="num">
                                      <p:cBhvr>
                                        <p:cTn id="133" dur="400" fill="hold"/>
                                        <p:tgtEl>
                                          <p:spTgt spid="38"/>
                                        </p:tgtEl>
                                        <p:attrNameLst>
                                          <p:attrName>ppt_x</p:attrName>
                                        </p:attrNameLst>
                                      </p:cBhvr>
                                      <p:tavLst>
                                        <p:tav tm="0">
                                          <p:val>
                                            <p:strVal val="#ppt_x"/>
                                          </p:val>
                                        </p:tav>
                                        <p:tav tm="100000">
                                          <p:val>
                                            <p:strVal val="#ppt_x"/>
                                          </p:val>
                                        </p:tav>
                                      </p:tavLst>
                                    </p:anim>
                                    <p:anim calcmode="lin" valueType="num">
                                      <p:cBhvr>
                                        <p:cTn id="134" dur="400" fill="hold"/>
                                        <p:tgtEl>
                                          <p:spTgt spid="38"/>
                                        </p:tgtEl>
                                        <p:attrNameLst>
                                          <p:attrName>ppt_y</p:attrName>
                                        </p:attrNameLst>
                                      </p:cBhvr>
                                      <p:tavLst>
                                        <p:tav tm="0">
                                          <p:val>
                                            <p:strVal val="#ppt_y+0.31"/>
                                          </p:val>
                                        </p:tav>
                                        <p:tav tm="100000">
                                          <p:val>
                                            <p:strVal val="#ppt_y+0.31"/>
                                          </p:val>
                                        </p:tav>
                                      </p:tavLst>
                                    </p:anim>
                                    <p:anim calcmode="lin" valueType="num">
                                      <p:cBhvr>
                                        <p:cTn id="135" dur="600" decel="50000" fill="hold">
                                          <p:stCondLst>
                                            <p:cond delay="400"/>
                                          </p:stCondLst>
                                        </p:cTn>
                                        <p:tgtEl>
                                          <p:spTgt spid="3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36" dur="600" decel="50000" fill="hold">
                                          <p:stCondLst>
                                            <p:cond delay="400"/>
                                          </p:stCondLst>
                                        </p:cTn>
                                        <p:tgtEl>
                                          <p:spTgt spid="3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37" presetID="43" presetClass="entr" presetSubtype="0" fill="hold" grpId="0" nodeType="withEffect">
                                  <p:stCondLst>
                                    <p:cond delay="0"/>
                                  </p:stCondLst>
                                  <p:childTnLst>
                                    <p:set>
                                      <p:cBhvr>
                                        <p:cTn id="138" dur="1" fill="hold">
                                          <p:stCondLst>
                                            <p:cond delay="0"/>
                                          </p:stCondLst>
                                        </p:cTn>
                                        <p:tgtEl>
                                          <p:spTgt spid="39"/>
                                        </p:tgtEl>
                                        <p:attrNameLst>
                                          <p:attrName>style.visibility</p:attrName>
                                        </p:attrNameLst>
                                      </p:cBhvr>
                                      <p:to>
                                        <p:strVal val="visible"/>
                                      </p:to>
                                    </p:set>
                                    <p:animEffect transition="in" filter="fade">
                                      <p:cBhvr>
                                        <p:cTn id="139" dur="100"/>
                                        <p:tgtEl>
                                          <p:spTgt spid="39"/>
                                        </p:tgtEl>
                                      </p:cBhvr>
                                    </p:animEffect>
                                    <p:anim calcmode="lin" valueType="num">
                                      <p:cBhvr>
                                        <p:cTn id="140" dur="400" fill="hold"/>
                                        <p:tgtEl>
                                          <p:spTgt spid="39"/>
                                        </p:tgtEl>
                                        <p:attrNameLst>
                                          <p:attrName>ppt_x</p:attrName>
                                        </p:attrNameLst>
                                      </p:cBhvr>
                                      <p:tavLst>
                                        <p:tav tm="0">
                                          <p:val>
                                            <p:strVal val="#ppt_x"/>
                                          </p:val>
                                        </p:tav>
                                        <p:tav tm="100000">
                                          <p:val>
                                            <p:strVal val="#ppt_x"/>
                                          </p:val>
                                        </p:tav>
                                      </p:tavLst>
                                    </p:anim>
                                    <p:anim calcmode="lin" valueType="num">
                                      <p:cBhvr>
                                        <p:cTn id="141" dur="400" fill="hold"/>
                                        <p:tgtEl>
                                          <p:spTgt spid="39"/>
                                        </p:tgtEl>
                                        <p:attrNameLst>
                                          <p:attrName>ppt_y</p:attrName>
                                        </p:attrNameLst>
                                      </p:cBhvr>
                                      <p:tavLst>
                                        <p:tav tm="0">
                                          <p:val>
                                            <p:strVal val="#ppt_y+0.31"/>
                                          </p:val>
                                        </p:tav>
                                        <p:tav tm="100000">
                                          <p:val>
                                            <p:strVal val="#ppt_y+0.31"/>
                                          </p:val>
                                        </p:tav>
                                      </p:tavLst>
                                    </p:anim>
                                    <p:anim calcmode="lin" valueType="num">
                                      <p:cBhvr>
                                        <p:cTn id="142" dur="600" decel="50000" fill="hold">
                                          <p:stCondLst>
                                            <p:cond delay="400"/>
                                          </p:stCondLst>
                                        </p:cTn>
                                        <p:tgtEl>
                                          <p:spTgt spid="3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43" dur="600" decel="50000" fill="hold">
                                          <p:stCondLst>
                                            <p:cond delay="400"/>
                                          </p:stCondLst>
                                        </p:cTn>
                                        <p:tgtEl>
                                          <p:spTgt spid="3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44" fill="hold">
                            <p:stCondLst>
                              <p:cond delay="17740"/>
                            </p:stCondLst>
                            <p:childTnLst>
                              <p:par>
                                <p:cTn id="145" presetID="35" presetClass="entr" presetSubtype="0" fill="hold" nodeType="afterEffect">
                                  <p:stCondLst>
                                    <p:cond delay="0"/>
                                  </p:stCondLst>
                                  <p:childTnLst>
                                    <p:set>
                                      <p:cBhvr>
                                        <p:cTn id="146" dur="1" fill="hold">
                                          <p:stCondLst>
                                            <p:cond delay="0"/>
                                          </p:stCondLst>
                                        </p:cTn>
                                        <p:tgtEl>
                                          <p:spTgt spid="40"/>
                                        </p:tgtEl>
                                        <p:attrNameLst>
                                          <p:attrName>style.visibility</p:attrName>
                                        </p:attrNameLst>
                                      </p:cBhvr>
                                      <p:to>
                                        <p:strVal val="visible"/>
                                      </p:to>
                                    </p:set>
                                    <p:animEffect transition="in" filter="fade">
                                      <p:cBhvr>
                                        <p:cTn id="147" dur="2000"/>
                                        <p:tgtEl>
                                          <p:spTgt spid="40"/>
                                        </p:tgtEl>
                                      </p:cBhvr>
                                    </p:animEffect>
                                    <p:anim calcmode="lin" valueType="num">
                                      <p:cBhvr>
                                        <p:cTn id="148" dur="2000" fill="hold"/>
                                        <p:tgtEl>
                                          <p:spTgt spid="40"/>
                                        </p:tgtEl>
                                        <p:attrNameLst>
                                          <p:attrName>style.rotation</p:attrName>
                                        </p:attrNameLst>
                                      </p:cBhvr>
                                      <p:tavLst>
                                        <p:tav tm="0">
                                          <p:val>
                                            <p:fltVal val="720"/>
                                          </p:val>
                                        </p:tav>
                                        <p:tav tm="100000">
                                          <p:val>
                                            <p:fltVal val="0"/>
                                          </p:val>
                                        </p:tav>
                                      </p:tavLst>
                                    </p:anim>
                                    <p:anim calcmode="lin" valueType="num">
                                      <p:cBhvr>
                                        <p:cTn id="149" dur="2000" fill="hold"/>
                                        <p:tgtEl>
                                          <p:spTgt spid="40"/>
                                        </p:tgtEl>
                                        <p:attrNameLst>
                                          <p:attrName>ppt_h</p:attrName>
                                        </p:attrNameLst>
                                      </p:cBhvr>
                                      <p:tavLst>
                                        <p:tav tm="0">
                                          <p:val>
                                            <p:fltVal val="0"/>
                                          </p:val>
                                        </p:tav>
                                        <p:tav tm="100000">
                                          <p:val>
                                            <p:strVal val="#ppt_h"/>
                                          </p:val>
                                        </p:tav>
                                      </p:tavLst>
                                    </p:anim>
                                    <p:anim calcmode="lin" valueType="num">
                                      <p:cBhvr>
                                        <p:cTn id="150" dur="2000" fill="hold"/>
                                        <p:tgtEl>
                                          <p:spTgt spid="4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P spid="27" grpId="0" animBg="1"/>
      <p:bldP spid="29" grpId="0"/>
      <p:bldP spid="30" grpId="0"/>
      <p:bldP spid="31" grpId="0"/>
      <p:bldP spid="32" grpId="0"/>
      <p:bldP spid="33" grpId="0"/>
      <p:bldP spid="34" grpId="0"/>
      <p:bldP spid="35" grpId="0"/>
      <p:bldP spid="36" grpId="0"/>
      <p:bldP spid="37" grpId="0"/>
      <p:bldP spid="38" grpId="0"/>
      <p:bldP spid="39" grpId="0"/>
    </p:bldLst>
  </p:timing>
</p:sld>
</file>

<file path=ppt/theme/theme1.xml><?xml version="1.0" encoding="utf-8"?>
<a:theme xmlns:a="http://schemas.openxmlformats.org/drawingml/2006/main" name="Ufuk">
  <a:themeElements>
    <a:clrScheme name="Ufuk">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Ufuk">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Ufuk">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90</TotalTime>
  <Words>1342</Words>
  <Application>Microsoft Office PowerPoint</Application>
  <PresentationFormat>Ekran Gösterisi (4:3)</PresentationFormat>
  <Paragraphs>330</Paragraphs>
  <Slides>33</Slides>
  <Notes>0</Notes>
  <HiddenSlides>0</HiddenSlides>
  <MMClips>0</MMClips>
  <ScaleCrop>false</ScaleCrop>
  <HeadingPairs>
    <vt:vector size="4" baseType="variant">
      <vt:variant>
        <vt:lpstr>Tema</vt:lpstr>
      </vt:variant>
      <vt:variant>
        <vt:i4>1</vt:i4>
      </vt:variant>
      <vt:variant>
        <vt:lpstr>Slayt Başlıkları</vt:lpstr>
      </vt:variant>
      <vt:variant>
        <vt:i4>33</vt:i4>
      </vt:variant>
    </vt:vector>
  </HeadingPairs>
  <TitlesOfParts>
    <vt:vector size="34" baseType="lpstr">
      <vt:lpstr>Ufuk</vt:lpstr>
      <vt:lpstr>5. SINIF KÜMELER  </vt:lpstr>
      <vt:lpstr>GİRİŞ</vt:lpstr>
      <vt:lpstr>         KÜMELER</vt:lpstr>
      <vt:lpstr>ALT KÜME</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Muhammet Talha Erol</dc:creator>
  <cp:keywords>www.sorubak.com</cp:keywords>
  <dc:description>www.sorubak.com</dc:description>
  <cp:lastModifiedBy>Dogan</cp:lastModifiedBy>
  <cp:revision>10</cp:revision>
  <dcterms:created xsi:type="dcterms:W3CDTF">2013-08-15T10:25:55Z</dcterms:created>
  <dcterms:modified xsi:type="dcterms:W3CDTF">2013-08-25T09:26:58Z</dcterms:modified>
  <cp:category>www.sorubak.com</cp:category>
  <cp:version>www.sorubak.com</cp:version>
</cp:coreProperties>
</file>