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7" r:id="rId22"/>
    <p:sldId id="276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18.09.2013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10" name="9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21 Düz Bağlayıcı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26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23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Oval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24 Oval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9F75050-0E15-4C5B-92B0-66D068882F1F}" type="datetimeFigureOut">
              <a:rPr lang="tr-TR" smtClean="0"/>
              <a:pPr/>
              <a:t>18.09.2013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18.09.2013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16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18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19 Oval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Oval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Düz Bağlayıcı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18.09.2013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Metin Yer Tutucusu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9F75050-0E15-4C5B-92B0-66D068882F1F}" type="datetimeFigureOut">
              <a:rPr lang="tr-TR" smtClean="0"/>
              <a:pPr/>
              <a:t>18.09.2013</a:t>
            </a:fld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18.09.2013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17 İçerik Yer Tutucusu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9F75050-0E15-4C5B-92B0-66D068882F1F}" type="datetimeFigureOut">
              <a:rPr lang="tr-TR" smtClean="0"/>
              <a:pPr/>
              <a:t>18.09.2013</a:t>
            </a:fld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22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12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18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16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9F75050-0E15-4C5B-92B0-66D068882F1F}" type="datetimeFigureOut">
              <a:rPr lang="tr-TR" smtClean="0"/>
              <a:pPr/>
              <a:t>18.09.2013</a:t>
            </a:fld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18.09.2013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hyperlink" Target="http://www.google.com.tr/url?sa=i&amp;rct=j&amp;q=&amp;esrc=s&amp;frm=1&amp;source=images&amp;cd=&amp;cad=rja&amp;docid=a9Erm3bZ33vo6M&amp;tbnid=A8B6X4SUdPaI_M:&amp;ved=0CAUQjRw&amp;url=http://jimkitzmiller.net/blog/&amp;ei=82Y0UvuoHYPUtAb8tIHACg&amp;bvm=bv.52164340,d.Yms&amp;psig=AFQjCNE2H9oYD6wlVp-MbfnssY-70F1gEg&amp;ust=1379251793570025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www.google.com.tr/url?sa=i&amp;rct=j&amp;q=&amp;esrc=s&amp;frm=1&amp;source=images&amp;cd=&amp;cad=rja&amp;docid=Vdc4wJXzDQr07M&amp;tbnid=a_I8mDdoALJhsM:&amp;ved=0CAUQjRw&amp;url=http://revisionworld.co.uk/gcse-revision/german/everyday-life/daily-routine&amp;ei=zIE0UoCxNcratAaih4GABw&amp;psig=AFQjCNE2H9oYD6wlVp-MbfnssY-70F1gEg&amp;ust=1379251793570025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www.google.com.tr/url?sa=i&amp;rct=j&amp;q=&amp;esrc=s&amp;frm=1&amp;source=images&amp;cd=&amp;cad=rja&amp;docid=8cVLLlcJN7bbVM&amp;tbnid=grnie95RVI3rHM:&amp;ved=0CAUQjRw&amp;url=http://www.ego4u.com/en/cram-up/vocabulary/time&amp;ei=FoY0UovuC4fPtAbtgYG4DA&amp;psig=AFQjCNHdHuABiNICNicBODSV6TYdSGxfag&amp;ust=1379260263033539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www.google.com.tr/url?sa=i&amp;rct=j&amp;q=&amp;esrc=s&amp;frm=1&amp;source=images&amp;cd=&amp;cad=rja&amp;docid=7EZHbhExSTXyLM&amp;tbnid=EenEfs9Ih-WcOM:&amp;ved=0CAUQjRw&amp;url=http://www.learnenglish.be/voc1_time_study.htm&amp;ei=o4g0UufDNMSPtQas0YCIDg&amp;psig=AFQjCNHdHuABiNICNicBODSV6TYdSGxfag&amp;ust=1379260263033539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://www.google.com.tr/url?sa=i&amp;rct=j&amp;q=&amp;esrc=s&amp;frm=1&amp;source=images&amp;cd=&amp;cad=rja&amp;docid=C65m9_kszhFbZM&amp;tbnid=KM19rDypngD2yM:&amp;ved=0CAUQjRw&amp;url=http://www.languageguide.org/im/telling_time/eng/?lang=ar&amp;ei=rIo0UpLmHYXNtAawgoGAAg&amp;psig=AFQjCNHdHuABiNICNicBODSV6TYdSGxfag&amp;ust=1379260263033539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://www.google.com.tr/url?sa=i&amp;rct=j&amp;q=&amp;esrc=s&amp;frm=1&amp;source=images&amp;cd=&amp;cad=rja&amp;docid=C65m9_kszhFbZM&amp;tbnid=KM19rDypngD2yM:&amp;ved=0CAUQjRw&amp;url=http://www.languageguide.org/im/telling_time/eng/?lang=ar&amp;ei=rIo0UpLmHYXNtAawgoGAAg&amp;psig=AFQjCNHdHuABiNICNicBODSV6TYdSGxfag&amp;ust=1379260263033539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://www.google.com.tr/url?sa=i&amp;rct=j&amp;q=&amp;esrc=s&amp;frm=1&amp;source=images&amp;cd=&amp;cad=rja&amp;docid=C65m9_kszhFbZM&amp;tbnid=KM19rDypngD2yM:&amp;ved=0CAUQjRw&amp;url=http://www.languageguide.org/im/telling_time/eng/?lang=ar&amp;ei=rIo0UpLmHYXNtAawgoGAAg&amp;psig=AFQjCNHdHuABiNICNicBODSV6TYdSGxfag&amp;ust=1379260263033539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google.com.tr/url?sa=i&amp;rct=j&amp;q=&amp;esrc=s&amp;frm=1&amp;source=images&amp;cd=&amp;cad=rja&amp;docid=a9Erm3bZ33vo6M&amp;tbnid=A8B6X4SUdPaI_M:&amp;ved=0CAUQjRw&amp;url=http://elblogdeprp.blogspot.com/2011/02/my-daily-routine.html&amp;ei=aGY0UuTrKsqitAbTm4CYBQ&amp;bvm=bv.52164340,d.Yms&amp;psig=AFQjCNE2H9oYD6wlVp-MbfnssY-70F1gEg&amp;ust=1379251793570025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://www.google.com.tr/url?sa=i&amp;rct=j&amp;q=&amp;esrc=s&amp;frm=1&amp;source=images&amp;cd=&amp;cad=rja&amp;docid=C65m9_kszhFbZM&amp;tbnid=KM19rDypngD2yM:&amp;ved=0CAUQjRw&amp;url=http://www.languageguide.org/im/telling_time/eng/?lang=ar&amp;ei=rIo0UpLmHYXNtAawgoGAAg&amp;psig=AFQjCNHdHuABiNICNicBODSV6TYdSGxfag&amp;ust=1379260263033539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hyperlink" Target="http://www.google.com.tr/url?sa=i&amp;rct=j&amp;q=&amp;esrc=s&amp;frm=1&amp;source=images&amp;cd=&amp;cad=rja&amp;docid=KOy69KcD-uTO_M&amp;tbnid=Warmy4-Mzcr8JM:&amp;ved=0CAUQjRw&amp;url=http://www.time-for-time.com/game2.htm&amp;ei=tow0Uvz8H8eMtQbTjYCYCA&amp;psig=AFQjCNHdHuABiNICNicBODSV6TYdSGxfag&amp;ust=1379260263033539" TargetMode="Externa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3.wav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ww.google.com.tr/url?sa=i&amp;rct=j&amp;q=&amp;esrc=s&amp;frm=1&amp;source=images&amp;cd=&amp;cad=rja&amp;docid=sJAFJMOxngbpAM&amp;tbnid=6aS8An6pBEUuSM:&amp;ved=0CAUQjRw&amp;url=http://www.kids-pages.com/folders/worksheets/Daily_Routines/page1.htm&amp;ei=2Xo0Ut_DLonmswaIr4HYDQ&amp;bvm=bv.52164340,d.Yms&amp;psig=AFQjCNE2H9oYD6wlVp-MbfnssY-70F1gEg&amp;ust=1379251793570025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sz="4800" dirty="0" err="1" smtClean="0">
                <a:solidFill>
                  <a:srgbClr val="FFFF00"/>
                </a:solidFill>
                <a:latin typeface="Arial Black" pitchFamily="34" charset="0"/>
              </a:rPr>
              <a:t>My</a:t>
            </a:r>
            <a:r>
              <a:rPr lang="tr-TR" sz="4800" dirty="0" smtClean="0">
                <a:solidFill>
                  <a:srgbClr val="FFFF00"/>
                </a:solidFill>
                <a:latin typeface="Arial Black" pitchFamily="34" charset="0"/>
              </a:rPr>
              <a:t> </a:t>
            </a:r>
            <a:r>
              <a:rPr lang="tr-TR" sz="4800" dirty="0" err="1" smtClean="0">
                <a:solidFill>
                  <a:srgbClr val="FFFF00"/>
                </a:solidFill>
                <a:latin typeface="Arial Black" pitchFamily="34" charset="0"/>
              </a:rPr>
              <a:t>daily</a:t>
            </a:r>
            <a:r>
              <a:rPr lang="tr-TR" sz="4800" dirty="0" smtClean="0">
                <a:solidFill>
                  <a:srgbClr val="FFFF00"/>
                </a:solidFill>
                <a:latin typeface="Arial Black" pitchFamily="34" charset="0"/>
              </a:rPr>
              <a:t> </a:t>
            </a:r>
            <a:r>
              <a:rPr lang="tr-TR" sz="4800" dirty="0" err="1" smtClean="0">
                <a:solidFill>
                  <a:srgbClr val="FFFF00"/>
                </a:solidFill>
                <a:latin typeface="Arial Black" pitchFamily="34" charset="0"/>
              </a:rPr>
              <a:t>routines</a:t>
            </a:r>
            <a:endParaRPr lang="tr-TR" sz="48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err="1" smtClean="0"/>
              <a:t>Unıt</a:t>
            </a:r>
            <a:r>
              <a:rPr lang="tr-TR" dirty="0" smtClean="0"/>
              <a:t> </a:t>
            </a:r>
            <a:r>
              <a:rPr lang="tr-TR" dirty="0" smtClean="0"/>
              <a:t>1</a:t>
            </a:r>
          </a:p>
          <a:p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dirty="0" smtClean="0">
                <a:hlinkClick r:id="rId2"/>
              </a:rPr>
              <a:t>.com</a:t>
            </a:r>
            <a:endParaRPr lang="tr-TR" dirty="0"/>
          </a:p>
        </p:txBody>
      </p:sp>
      <p:pic>
        <p:nvPicPr>
          <p:cNvPr id="62468" name="Picture 4" descr="https://encrypted-tbn1.gstatic.com/images?q=tbn:ANd9GcTvqwuz8HxiEJpJoAfdkgckk2a6x09sijrlykDQENUgOj31cT3b3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908720"/>
            <a:ext cx="4512835" cy="19952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2470" name="Picture 6" descr="http://s3.amazonaws.com/JWK/blog-posts/images/tn-routine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4664968"/>
            <a:ext cx="2553072" cy="21930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2474" name="Picture 10" descr="https://encrypted-tbn1.gstatic.com/images?q=tbn:ANd9GcTLzfLfOORrNYjD2YyNBnWXIYdbkFHZ0dW3LEj-8E-k2u-FXRF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152" y="332656"/>
            <a:ext cx="2729856" cy="40324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http://revisionworld.co.uk/files/dailyroutine%20copy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0"/>
            <a:ext cx="8640960" cy="6858000"/>
          </a:xfrm>
          <a:prstGeom prst="rect">
            <a:avLst/>
          </a:prstGeom>
          <a:noFill/>
        </p:spPr>
      </p:pic>
      <p:sp>
        <p:nvSpPr>
          <p:cNvPr id="5" name="4 Patlama 1"/>
          <p:cNvSpPr/>
          <p:nvPr/>
        </p:nvSpPr>
        <p:spPr>
          <a:xfrm>
            <a:off x="5364088" y="2132856"/>
            <a:ext cx="4499992" cy="2492896"/>
          </a:xfrm>
          <a:prstGeom prst="irregularSeal1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Patlama 1"/>
          <p:cNvSpPr/>
          <p:nvPr/>
        </p:nvSpPr>
        <p:spPr>
          <a:xfrm>
            <a:off x="152400" y="152400"/>
            <a:ext cx="4499992" cy="2492896"/>
          </a:xfrm>
          <a:prstGeom prst="irregularSeal1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Patlama 1"/>
          <p:cNvSpPr/>
          <p:nvPr/>
        </p:nvSpPr>
        <p:spPr>
          <a:xfrm>
            <a:off x="3995936" y="-315416"/>
            <a:ext cx="4499992" cy="2492896"/>
          </a:xfrm>
          <a:prstGeom prst="irregularSeal1">
            <a:avLst/>
          </a:pr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Patlama 1"/>
          <p:cNvSpPr/>
          <p:nvPr/>
        </p:nvSpPr>
        <p:spPr>
          <a:xfrm>
            <a:off x="755576" y="2708920"/>
            <a:ext cx="4499992" cy="2420888"/>
          </a:xfrm>
          <a:prstGeom prst="irregularSeal1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https://encrypted-tbn0.gstatic.com/images?q=tbn:ANd9GcSm18vfbhqTpodZ1LFU5wobuG3kT3LzgjpdAWD7VlkuKNa3GvIqw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6247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5746650"/>
          </a:xfrm>
        </p:spPr>
        <p:txBody>
          <a:bodyPr>
            <a:normAutofit fontScale="90000"/>
          </a:bodyPr>
          <a:lstStyle/>
          <a:p>
            <a:r>
              <a:rPr lang="tr-TR" sz="6000" b="1" dirty="0" smtClean="0">
                <a:solidFill>
                  <a:srgbClr val="FFFF00"/>
                </a:solidFill>
                <a:latin typeface="Kristen ITC" pitchFamily="66" charset="0"/>
              </a:rPr>
              <a:t>HE </a:t>
            </a:r>
            <a:br>
              <a:rPr lang="tr-TR" sz="6000" b="1" dirty="0" smtClean="0">
                <a:solidFill>
                  <a:srgbClr val="FFFF00"/>
                </a:solidFill>
                <a:latin typeface="Kristen ITC" pitchFamily="66" charset="0"/>
              </a:rPr>
            </a:br>
            <a:r>
              <a:rPr lang="tr-TR" sz="6000" b="1" dirty="0" smtClean="0">
                <a:solidFill>
                  <a:srgbClr val="FFFF00"/>
                </a:solidFill>
                <a:latin typeface="Kristen ITC" pitchFamily="66" charset="0"/>
              </a:rPr>
              <a:t/>
            </a:r>
            <a:br>
              <a:rPr lang="tr-TR" sz="6000" b="1" dirty="0" smtClean="0">
                <a:solidFill>
                  <a:srgbClr val="FFFF00"/>
                </a:solidFill>
                <a:latin typeface="Kristen ITC" pitchFamily="66" charset="0"/>
              </a:rPr>
            </a:br>
            <a:r>
              <a:rPr lang="tr-TR" sz="6000" b="1" dirty="0" smtClean="0">
                <a:solidFill>
                  <a:srgbClr val="FFFF00"/>
                </a:solidFill>
                <a:latin typeface="Kristen ITC" pitchFamily="66" charset="0"/>
              </a:rPr>
              <a:t>GOES </a:t>
            </a:r>
            <a:br>
              <a:rPr lang="tr-TR" sz="6000" b="1" dirty="0" smtClean="0">
                <a:solidFill>
                  <a:srgbClr val="FFFF00"/>
                </a:solidFill>
                <a:latin typeface="Kristen ITC" pitchFamily="66" charset="0"/>
              </a:rPr>
            </a:br>
            <a:r>
              <a:rPr lang="tr-TR" sz="6000" b="1" dirty="0" smtClean="0">
                <a:solidFill>
                  <a:srgbClr val="FFFF00"/>
                </a:solidFill>
                <a:latin typeface="Kristen ITC" pitchFamily="66" charset="0"/>
              </a:rPr>
              <a:t/>
            </a:r>
            <a:br>
              <a:rPr lang="tr-TR" sz="6000" b="1" dirty="0" smtClean="0">
                <a:solidFill>
                  <a:srgbClr val="FFFF00"/>
                </a:solidFill>
                <a:latin typeface="Kristen ITC" pitchFamily="66" charset="0"/>
              </a:rPr>
            </a:br>
            <a:r>
              <a:rPr lang="tr-TR" sz="6000" b="1" dirty="0" smtClean="0">
                <a:solidFill>
                  <a:srgbClr val="FFFF00"/>
                </a:solidFill>
                <a:latin typeface="Kristen ITC" pitchFamily="66" charset="0"/>
              </a:rPr>
              <a:t>TO THE BATH </a:t>
            </a:r>
            <a:br>
              <a:rPr lang="tr-TR" sz="6000" b="1" dirty="0" smtClean="0">
                <a:solidFill>
                  <a:srgbClr val="FFFF00"/>
                </a:solidFill>
                <a:latin typeface="Kristen ITC" pitchFamily="66" charset="0"/>
              </a:rPr>
            </a:br>
            <a:r>
              <a:rPr lang="tr-TR" sz="6000" b="1" dirty="0" smtClean="0">
                <a:solidFill>
                  <a:srgbClr val="FFFF00"/>
                </a:solidFill>
                <a:latin typeface="Kristen ITC" pitchFamily="66" charset="0"/>
              </a:rPr>
              <a:t/>
            </a:r>
            <a:br>
              <a:rPr lang="tr-TR" sz="6000" b="1" dirty="0" smtClean="0">
                <a:solidFill>
                  <a:srgbClr val="FFFF00"/>
                </a:solidFill>
                <a:latin typeface="Kristen ITC" pitchFamily="66" charset="0"/>
              </a:rPr>
            </a:br>
            <a:r>
              <a:rPr lang="tr-TR" sz="6000" b="1" dirty="0" smtClean="0">
                <a:solidFill>
                  <a:srgbClr val="FFFF00"/>
                </a:solidFill>
                <a:latin typeface="Kristen ITC" pitchFamily="66" charset="0"/>
              </a:rPr>
              <a:t>EVERY MORNING</a:t>
            </a:r>
            <a:endParaRPr lang="tr-TR" sz="6000" b="1" dirty="0">
              <a:solidFill>
                <a:srgbClr val="FFFF00"/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https://encrypted-tbn2.gstatic.com/images?q=tbn:ANd9GcSjnQ4WImZaSzn4A0V4uHkNwK4nttGmrnDV4COzcl3S-Rc2Gtbuu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620688"/>
            <a:ext cx="5112568" cy="3208387"/>
          </a:xfrm>
          <a:prstGeom prst="rect">
            <a:avLst/>
          </a:prstGeom>
          <a:noFill/>
        </p:spPr>
      </p:pic>
      <p:sp>
        <p:nvSpPr>
          <p:cNvPr id="5" name="4 Bulut Belirtme Çizgisi"/>
          <p:cNvSpPr/>
          <p:nvPr/>
        </p:nvSpPr>
        <p:spPr>
          <a:xfrm>
            <a:off x="1115616" y="3401616"/>
            <a:ext cx="5184576" cy="3456384"/>
          </a:xfrm>
          <a:prstGeom prst="cloudCallout">
            <a:avLst>
              <a:gd name="adj1" fmla="val 24399"/>
              <a:gd name="adj2" fmla="val -76544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solidFill>
                  <a:schemeClr val="bg1"/>
                </a:solidFill>
                <a:latin typeface="Kristen ITC" pitchFamily="66" charset="0"/>
              </a:rPr>
              <a:t>I </a:t>
            </a:r>
            <a:r>
              <a:rPr lang="tr-TR" sz="3200" dirty="0" err="1" smtClean="0">
                <a:solidFill>
                  <a:schemeClr val="bg1"/>
                </a:solidFill>
                <a:latin typeface="Kristen ITC" pitchFamily="66" charset="0"/>
              </a:rPr>
              <a:t>watch</a:t>
            </a:r>
            <a:r>
              <a:rPr lang="tr-T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tr-TR" sz="3200" dirty="0" err="1" smtClean="0">
                <a:solidFill>
                  <a:schemeClr val="bg1"/>
                </a:solidFill>
                <a:latin typeface="Kristen ITC" pitchFamily="66" charset="0"/>
              </a:rPr>
              <a:t>tv</a:t>
            </a:r>
            <a:r>
              <a:rPr lang="tr-TR" sz="3200" dirty="0" smtClean="0">
                <a:solidFill>
                  <a:schemeClr val="bg1"/>
                </a:solidFill>
                <a:latin typeface="Kristen ITC" pitchFamily="66" charset="0"/>
              </a:rPr>
              <a:t> in </a:t>
            </a:r>
            <a:r>
              <a:rPr lang="tr-TR" sz="3200" dirty="0" err="1" smtClean="0">
                <a:solidFill>
                  <a:schemeClr val="bg1"/>
                </a:solidFill>
                <a:latin typeface="Kristen ITC" pitchFamily="66" charset="0"/>
              </a:rPr>
              <a:t>the</a:t>
            </a:r>
            <a:r>
              <a:rPr lang="tr-TR" sz="3200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tr-TR" sz="3200" dirty="0" err="1" smtClean="0">
                <a:solidFill>
                  <a:schemeClr val="bg1"/>
                </a:solidFill>
                <a:latin typeface="Kristen ITC" pitchFamily="66" charset="0"/>
              </a:rPr>
              <a:t>afternoon</a:t>
            </a:r>
            <a:r>
              <a:rPr lang="tr-TR" dirty="0" smtClean="0">
                <a:solidFill>
                  <a:schemeClr val="bg1"/>
                </a:solidFill>
              </a:rPr>
              <a:t>.</a:t>
            </a:r>
            <a:endParaRPr lang="tr-TR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https://encrypted-tbn2.gstatic.com/images?q=tbn:ANd9GcQ1NLUJ_zDDGV_s7ELWxx3SwyeQ8gJq8SaGy_gCK2UIr-ZPMX3tm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0"/>
            <a:ext cx="835292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6" name="AutoShape 6" descr="data:image/jpeg;base64,/9j/4AAQSkZJRgABAQAAAQABAAD/2wCEAAkGBhAQERUTExEVFBIVFBcRFxcWFxUXGhUZFxoYGRwXGBccGygfGBslGRQYIi8gJCgpLS0tFh8xNTAqQScrLCkBCQoKDgwOGg8PGjUlHyU1NTAqLzI0NSotLC41KSwuNSwyKjUsKS0sLDQpLCwtLywsLCwqKS0sLzIsLCwpLC0sKv/AABEIALgBEgMBIgACEQEDEQH/xAAbAAEAAgMBAQAAAAAAAAAAAAAABQYDBAcCAf/EAEgQAAIBAwIEAwUEBQgHCQAAAAECAwAEERIhBQYxQRMiUQcUMmFxI1KBkTNCYnKhFSQ1Q1OCk8EXVGNzkrGyFkR1lKKztNHx/8QAGwEBAAIDAQEAAAAAAAAAAAAAAAMEAQIFBgf/xAAvEQACAQIFAQcEAgMBAAAAAAAAAQIDEQQSITFBUQUTImFxkdEygaHwsfFSweEk/9oADAMBAAIRAxEAPwDuNKUoBSlKAUpSgFKUoBSlKAUpSgFRvEuJyxMQlrLMBHrBRogC2tV8MamHm0sWz0wp3zgGSpQEHxm6vZLS592iaO5XxEh1mM69J2kXcrhhnTqx2yBUDBw/iT2s8wEnvkZnWxNwYhII5Fj/AEoT7MvqRtOegxnvV2nnSNWd2CooLMzEAKBuSSdgAO9ekcMAQQQRkEbgg9we4oDm13w7ifi+PAt2SLMw65jaeNvdQs6qF+z1+CJNOR2Ge1b3Dv5Y8SDxvePd8yY8P3Txf0/2XverbHgdfC3znO+KtD8bxfJaaPitpLnXq6aJI49OnHfxM5z26VIXFykal3dURRlmYhVUepJ2AoCley/h/EbeLwbtGVEhTwgChVd21Bz8Xi6tzuV0lcdDm9V8VgRkHIO4Ir7QClKUApSlAKUpQClKUApSlAKUpQClKUApSlAKUpQClKUApSlAKUpQClKUApWG8vI4UaSR1SNBqZmICqB3JPSqK3Nt/wAUYpwuMQ22SrX06nBx193iO7/vHb1xQFx4vx22s08S4njhT1dgufkB1Y/IZqq/6Tjcf0fw+6vB2k0iCE/SWTH/ACra4L7MbOF/Hn1Xt0es1yfEP9xD5UA7bZHrVuAxQFFnk5hnVtUfDrWIqdQkMs7Bcb5xhCMdaifZfwa/W4ecTqvDWB0RrEYo5mI/Swwsx8GPO4I06/u4Oa6BxLmG0ttpp40bGdJYaj9EHmP4CouXny2GNEVxJk4GmB1H5yaRUc6tOn9ckvV2NlFy2Rjn/pyL/wANn/8AkW9U/nvgl+OILNNcxtYsQIfGhMsNtIcBRLEGAGT0mYNgnB07VJy82A8Vjl92uNrGWPRiDV5poW1fpsY8mOuckbVYoee7dsh4riPBwdULuOmesevtj86iWLoPaovdG3dT6Mi/euY4Pit7C7UdBFJLA5/xAVFfF9qkcB039ndWJzjXIniQ5PYSx5B/KrNw7mWzuDiK4jdsZ0BgHx80PmH5VIvGGBBAIOxBGQR6EVZTuRmvw7ikFygkglSVD+sjBh9Mg9flW1VL4p7L7cuZ7KR+H3X37fZG+UkPwMPltWrbc9XfD3WHi8SorEIl7DkwOewkGMwsfnt12AGaAv1K8RSqyhlIZSAwIIIIPQgjqK90ApSlAKUpQClKUApSlAKUpQClKUApSlAKUpQClKUApSlAKjuP8ft7GB7i4cJGg/Fj2VR+sx7Ctu9vI4Y3lkYJGil2Y9FVRkk/hVB5d4dJxm4XiV0pFpGc2Fu3cf6zIvdmx5Qeg39CQFhy7c8adbriStFaAh7exyRn0kufvMfudvzB6FHGqgKoCqAAABgADoAOwr1VO47zQ0rmC2YogJSS4H3hkGKEnbVkYLnYEEDLZ0wV8RTw8HUqOyN4QlN5Ym9zPzzbWIYHMki6dSJ0jDkBWmfpEuSNzvjJAOKr1/xG6mYCeYqj5Aht9aj5Auv2su2dxpB28tfeF8A8aN41UC2fOXPmMgf4sZzrJyftGznP63WvHK/NVmrXMUUEqRWkUbGR1kaSZSGAIVh4jDC7Z652ArzNftDEYqL7u8Yrpu1xrw78ItqFOk9fE/x/0zcN5ckUMI4EiVjnzYUkEb5VQSd89SDvW+eXNKAy3OFTBJVUQDT3JYtj86zcoczjiEDTCJosSyQ6XPm8hxlhjyn5b49TUre2UcyGOVFkjbGpXAZWwQdwdjuBXJlSUJ2mteeWbOvN7MpElzwoKl779IVfVao6gMXwwZlVFhJbdOuD9d6mLHhUdxCJba6LxygsjFVYHO2dgp2I6bEYqBHJvE4eHi1tnt0lNxNI0mplKRyMxCxMIyUchsFgNsbfK38r8Na2tIoWjjiMa6dETM6AZOMMwDMSNySOpNWa9Kio+HXWy229jSNWouSG4jy1IyqrxRzIpHTGcL0wr7DcDo2frWvY3lzA5WCZgqgZguNbjf0LHxYxjuCV3+E4q7VVeI8x2c98vDmiaSRlkJfBVYyqhiqybHVpI+A7ZG9R4d1abboNq2umq+6ehI6qlpUV/wCSU5b58t7zCnMUpZ0UNukpQlW8GTAEgyD6NgZ01P3dpHMjRyIrxuCrKwBDA9iD1qh8R5YEMQhChrRQF6eaNUxgEDqNvjGCOv7VbnBuaWt2EU7mS32Vbhjkxk9Emb9ZemJfmA33j6PB9rRqz7uqrPh8P4fkQToeHPDVc+RG3Fhc8vsZbcPccJJLS2+S0loD1khJOWjHUqen5sL9wzicNzEk0LiSKQalZehH+R7EHcEYrZIzXN76BuX7n3iMH+SbiQCeMAkWcjbCZAOkZOxA6dv1RXbKp0mleY5AwBBBBGQRuCD0IPcV6oBSlKAUpSgFKUoBSlKAUpSgFYb28SGN5ZG0xxq0jsc+VVGSdvQCs1KAjY+YrZpBGJQXMnggYbd/D8bT0/sjq+lVDifO93bXd7GxhMcb2oiD6l8NJtCvO5HxRIzNqPY4GRXQMV9xQFW4Jz3BJbrJcMkUmksQNbKyeObdJUOnJR3Clc74Ydt6sNlfxzBjGwYK7xNjOzxsVZd/RgRXziF/DbxtLM6xxrjU7kBVyQBknpuRWaKVWUMpDKwDAgggg7ggjqPnQHulKjOZuOpY2k1y/wAMUZfH3j0VfxYgfjQFR5pJ4tfrwxCfdbfTcXzA/H3jtsj1xqPy+Yq/xxhQAAAAMADYADsB2FVb2bcCe2sxJNvdXTG7uCeuuXfT8tK4GPUGprj/ABcWsDS41NsiJnGuRjpRPlliMnsMntWG0ldjcg+bONF39zicqSuZ3U4ZEbpGhHSRhvkbqu+xZTWjwTgglUBgvuyeVVAAEgXGBgbBBjGB8RHYbNDcFSZy8V0gTGq4nuNY8ORSSWcMcNGxIwFIGlRsfKKsEHPvD/dhPG5aHxvdECRuS8g6JGgGW26YHQV4vF1amLq57Xivp5Xrpy/x9joaUoZFu9/gsgGKi7Pl5Irue7DMXnSJGU40gRAgEbZ3z3rY4RxeG7hWaF9cb5wcEdCQQQRkEEEEH0rdqneULrbhkJFcu8vpZRuiMzB5pJyWxsZDqIGB0FStaXGBL4LGE/arh1H3yhDaD8mA05/arNZXazRpIhyjqHU/JhkfwNZleXjYM9KUqMyKiL3l1ZbyC7LsGgSWMKAMN4oAJJ67YqXpW0ZOOqAqs8b4N4akoB4LZEi4BCA5ywXppOTkHYZz0yKs1VXm7nY2DeazlkhAQvKCiqNbaAiBt5X7lR2/GsxpOq8iRtGbg7oz8p8X8CQWcjlkI/m7MSSuAT4DsepCglCdyoI/Vy1rvbOOaN4pFDxupRlPRlIwQfwrnHM1lNERb28OfEzJFIW0LBpIOon4iyOVKgDcYyRg1eOWeLm5gDOAJkJilUdBIuM4/ZIIZf2XWvUdlYuVWHd1HeS92upHiIJPPHZ/h9Cs8h3UljcScInYt4S+NZu3WS3J+DPdozt9PkKvlUn2ocOdYY+IQD+c2D+8DH68XSaM/Ipv/d+dW3h1+lxFHNGcxyIsin1VgCP4GuyVjZqNm44qsV8G4OGdMrDIQdEfi5BAwVIOkHu3lG9SVat/xSC3CmaVIwzCNdbBdTMcBVz1J9BQFe5v5klgitGiLR+8TCNtUEksiK0Mkn6BcNrBRdu2+RUHbc2cYM1sHtXUNHH46m3lKAvFI5ZWUHGl1RSpYEFtOD1rokkKtglQSp1LkA6TgjI9DgkZ+de6A5nwzjnF5pLR5fFiQXTRTabWTQ6tDlSFIEnh+J5dTKNJYZJxV1j5kUgHwLoZVHwbeUEa5DHgjGzAjUw7KQx2qXpQClKUApSlAKUpQClKUB8dAQQRkEYIO4IPY1V5eT3tmMnDpvdySWa3YFrWQnr9mN4CfvR4+amrTSgK3Y85qJFgvYjZ3DHSochoZj/sZx5WP7J0t+zUP7Q/51d8P4djKSzm6mHYxW41aW+TMQPwq6X1hFOjRyxrJGwwyuoZT9Qa5/yjwaNOOXgjLmKztobZA7tJoMx8UqhYkhQBjGds0B0iqVzXc+NdpDrwtunjHBH6SXUq5H7Maud/7UVda5mze8PMWUkz3LqGwCAocQKQd8fZxg/WuP2zVcMNlW8mo/P4LWFinO741LLwPh4aA+IofxhlgyggofhUqdvhwSPVjVa/0ezpDiOWITR8TficWVbwyCTiN8bjY9R6VfFUAYHSvteZp1ZU9ImZeJ3ZCcm8AaxtEhdxI+p5HZQVUtI7OQoO+AWx+FTdKVpOTnJye7MCqlZcy2tnevw+SUIzkTwZ2BExJMWroG8QOQPR1A6Vba5/zz7P7aS4HE2MhaExSSxgjS8cTAs3TUCEycDrox3zU2HUJNxqPR7evAd+DoFK+IwIBByDuCO9farmRSlfM1gH2qrzFyMby6juffJomiXEaqsTKh7uA6HzH73UYGKlJOZYSSsWq4cbFYBrwfRnyI0PyZhXnTfTdTHbL6L9tL+ZxGh/CQfOp6eem8y09fgwZeO2ZeE6cl0+0X1JA3H1Klh+NQ3LN2sN4FD5W6jwcnJ8SIalbHbVFrB2/q1qdseDpExfU8khGkvI7McZzgD4UGQNlAG3SqhxFvdgxCH+bTibI0gaUcP6j+pYqdu5rfDVe5xEJp6Xs/R/G5NFZ6cofdHSpoldSrDKsCpB7g7EflVE9mvEEtLa6tJ5Ai8PuZItUjAAQsfEjZmOwBDH8qvorm8/A7c8yN40SyCayS5TXuomhbw86SdJYINiQSO2K90c8nTzJd3u3D4gsR/75cKwjx6wQ7PN+8dK7dWre4PyfDBJ48jPc3RGDPOQzD5RqAEiX5IB881PUoBSlKAUpSgFKUoBSlKAUpSgFKUoBSlKAGqL7OTru+Ly9zxAw/hEgUf86vRqh+zSQLJxbJAxxW4Yk7YBC7k+m1AXieXSrN90FvyGa5zynE2mzDacBFfoc58En6dWzUvfcUuOKK6WbNDZ6WDXePNP1ylqpHw7YMx23OnPUV/krhyo9s3jzSa4fgkl1qNUQbZe3TFee7bs1Tu+X/Bbw97T9C28J5ssruRo4J0kdQWIGdwDpLKSMOobbUuRmpeuf8ncg3FreLLIyrDDDLBEiyvLtJJr21RqUUDsSxz3xgV0CuHXhCMrU3dGEKUpUBkV8ZQRgjIO2D3r7Ssgr/Ll6kJaxd1EsDaYlLDVJARqjZR1YKvkJ9Yj61IXvH7eJtDSZk/s0Bkk/wANAWx88Yqp8c9lEd1xNL83DqAUZ4gPiMYAAWQMCgIAyAD3wRna6WXD4oV0xRpGvXCKFBPqcdT86sVe60kndvfizMK5H+93s36OFbdfvTkO/wCEMbY/OQfSvo5cR97iSS5PpIQI/wDBUBD/AHgx+dS9Ki7xr6dP3qDxFEqgKoCqBgAAAAegA6V7pStDJD8S5us7eYQyzaZDo20SMF8QlU1uqlU1EHGoiobmW1ZnuEBAEkQJyM/EjR+o/s6+c68sXt88axtAsSPFMkhMokhdGyx0AFJgV6BsYNYebrKKW4cvLKhSBB5J5Igd5W3CsA3UdakqxgqaaevPPK9CWhfOXngVwZLWBz1eGNz/AHkB/wA6qnNHk45wl/vpeQn/AAww/iK8ct8cn4fb20d6Q1q8UQiugMCPUq4iuR0TGcCX4TtqwevvnE54xwYD79234CAV7855eaUpQClKUApSlAKUpQClKUApSlAKUpQClKi+P8eW0RcRvNNI3hxRRjLSPjOM/CigZJZiAACflQGxxbi8FpE008gSNepPcnoqgbsxOwUZJPSuW8n8K9+4lxKO4WWG3MsV6bRwqmbxVOkz4JJUaQTFnGWGrpir1wrlqR5Vur5lluVz4Ua/obUHtECPNJjrK256DSNqhL8i15igfol9Zvb/ACMkB1jf10aR/wDtAX1IwoAAAAAAA2AA7AdhXM+AkQ+EoTBgnMDHGB5HeAkn6HPeunVz7jVmyXdxEMKsoW5U7nGseG+kbbh4w2c9ZRXD7cp3oKp/i036bFvCPxOPVFypWrwy78WJX6EjzD0YbMPwYEV5s+MW8zOkU8UjocOqOjFD0wwBJXcd68zZjY3KUpWoFKh+P80QWY8x1yHOmNSNRwM5OThV+Z9RUNDDPLI8t1LrtnV1S20AB42O3iIwz0AOW3OcYUAhpMlo55OyMpOTsicn5os45TE86o466sqM6S+NZGknSCcZztW6vEIiSBKhIxkBlyMjIyM7ZAz9Kh34ZbTh5pbeNj03B82kEb+vxkfPJBrRg5P4fcZ1WijSunUGfJ2Cgk5yzKq4DEkjfGMmsKdF2V3r9/g3dKau+hbqVT4OG21mGuBcyxNIfC1y6ZMZkadh8PdjJ16azjtVwpJKycXdEbTTsxSlanFOLQWsZlnkWONcZZjgb7AfM57Vqk27IG3VE5mnJF1hCdZMKHYgsVWId8/pNunarndXqxxNL1ULrGO+2wHzOw/GqlYWbyXNvCSGGs3Um2DiIhuue87R/hn0relT72rCn1a9lqyal4Yyn0RfRZJ4fhMoaPR4ZVgCGXGMEHYgjtXJeKQfydxy1WMTT2ttazXIiXEjWscpMTFP13jXAITcgZxnYV2GqDyewuuMcTu+qReFw+M/7sapRn98D8xX0A5xd7G/injWWJ1kjcalZTkMPkaz1Vb7gE1pI9zYAHWS81oTpjnPd4j0hmPr8LfrY+KpzgvGI7uISoHUZKssilHRlOGR1PRgdj29CaA3qUpQClKUApSlAKUpQEbw7mK2uJJIo5Myx4LoVdGAJKhgGUalypGRkVpx898OYuBcodHxHDY3kEOQ2nDDxWC5XIzWPl7ka2sZXliaQu6lDrZTsZGl3IUFjqY+ZiTjAzsKiF9lUAkceNL7u0HgrHkaoj7wLkGN8bKHGwIP17UBP3XOVjFgvOApleDVpkKq6OI2VmC6Uw5x5iBWrd+0GwjkWLxC7m4NoQiM2iQCTIfbsYmG2TuNsb1o3fsrspVCu87YMrEl1JYzSCV2OUOltajzLg42zjapSTkyAqqh5UK3b36srLqWWQuWxlSNJ8Vxgg7H8aAf9u+Hef8AnSYjxqJ1YwX8IMpxh18QadS5AO2ayXvN1tE1qpLn3wkRMEYjATXl+6jGO3ffABIjbT2a2UWoJrCF0kC5j8hSZZwAwTWV1oNmZtthipni/AI7loXZnVoJDIhQgZ1KyMrAggqyMQe++xFAfOD8zWl4WEEyyFME4DDYkgMuQNSkqcMMg4O9Vz2t8PkNkt1CPt7GZL1PmEPnH00nJ/dqT4XyHb2xBjluAVEUaHxN0ihYutuCFGYsscg5JBwTUha8BVPimmlUxvEVlkLqwdy5LAjdvNpB+6AKA2eEcUjuoI54zmOVFkX6MM4PzHQ/MVB892BMS3Cg6rcln05y0LYEoGPQBZNt/ssDrUB7OrluHXU/BpicRk3Fmzf1kDkkoPUqc/8Ar9K6MRUdWnGrBwls9DaMnFpo57ytzDC8skMLF0IJVwGMXigYZBJ0ckDVtndW3yagvZryhe2l0rzQGNEtXgYs0bAMZzIFg0Enw8EEmTfPepq+4U1pL7sPLC+Xt3H6gHmMS9taHdf2AOuhqsnB+KiUFGwJUA1D1B6OPkfTsdvQnxU3PDSnh2vfW64fBeqRzJVFz+GSVKUqoRFXflq3tpjOkeud2dg7jW0YY6mCtjO7McZJx0FZppWCYKEFtyxzlsfhsKsVaV3w8yOCW8oxtj86irqdTW9yzRqRjo0aNy5WBV0lSTjfvjcn8zWWAiO3z+s+cfU7D+Fbd/Y+KBvgg/XrWO24XpILMW0/COw/Co8klLTpY37yDhr1u0VfjRSW9s7PEpaLF02hiFG/9Z02wD0bfOMHfF3qKtOWbeK5kulBEsq6WOo4OSCdvXyjrnHQYyalavTcbRjHZIpttttiqP7RuSLriIzFPGFSF1WGRCVMj5BkDasK2jyglW05JHWrxUdxjiwgUAYMj7Ip6fvN6KMj65AG5FKVWVKWeO6GXNoVrmDjfu6QQzhnVEX3iVEzGrgDSGUElVJy2cEDCZO9TfItgCr3WDibCxZztCmdJGegdiz/ALpT0qCtOHPcze7BiyH7S4k3DBWO6ZG2uQ5G2NK6j93PRUQKAAAABgAbAAdgOwru9j4fN/6ZLfSPp1tx09PznESyLul9/UiebuYFsLKe5b+rjJUfec7Iv4sQKrXIs0PCuH20d1IUnuSbh2ZXwZJmBw7hSqnzIvmI3FafND/yvxWHhy+a1syt5dnqGcfo4T+e4/aP3atHMXI9tfSJJKZAyKEAUrjAkWQfEp0nUg3XBI2ORtXoimbfGOarOzZVnmCMwLAYY+UELqOkHSupgMnAycUbmm0BI8YFgZxgBmObfAlAUAklSw2HrtmoznHkVL/LLK8UxiEGoboyeIsml074ZcjBHXv0rHc+zS0keVjJcfa+8ZUSYVDdaTKU8uRkqDuSO3TagN4c98PKofeB9o7xoNMmovGVV10adQILrkEDrmsFj7ROHywxSmUxiYalEisCBqVMvgEKup1XUTpycZrJwbkW1tZEkjL6kadxkqBm48PX5VUAD7FcAAAb1or7L7MCLzykwqYkLGJz4RbUIjrjIwrZwww41HzUBO2fMlrMJTHMrCDUJSA2EKlgQTjqNDdPT5itJOfeHtE0q3GqNCoYqkp061LqxATOkqCQ2NO3WtmLlyOO1mt4iQJfHbLebDTl2Y9tgznaoC19ldsIEjlllkkCwhpMp5vBiaJVCMpUIFd8AgkFs6s70BKX3P1hEsjCXxPDh94YRKz+Qx+KvmA0Asm4BYbEHpvUzw3iCXESSpnQ6hhqBU4PqDuKrI9l9jqBJlIFsbMDUo+zMPgEFggdvJ2ZiATkAGpa25ZEYUe83JCeDjMoGRCWIBCqBhg2HGPMFX0oCZpVb/7FD/X7/wD8y3/1SgLJSlKAUpSgFKUoBSlKApvtI5Uluo47m1Om/tG8aAj9f70R9QwHQ7Z26E1Jckc3xcTtVmXyyL9nNEfiikHVSDvjuD6fjVgrm/N/Llzw+6PFuHJqJH88th0uEG5kUD+sG59e+/mDAXvi/CY7qIxyA4OGVhsyMN1dD2YHcfxyCRVEeOW2kWCTyzjLRygeWVR8Ui5/Wx8UZyRnuuGq4crc123ErdZ7d9SnZlPxRt3Rx2I/I9Rmt3inCormMxyrqXIYdQVYdGVhurDsRvXPx2Bhi49JLZ/vBPRrOm/J7ohuG8cWQ+HJhJcdM+V+u6E/Q+U7jHfrVXueUYpeNJIIHRIk97kl1S6ZpmbCJudOFC6iB6gHavXMvCb2zhl0Rm6U50SYGpCcANPGBuF66ox0X4V61tcH4xNFHEBMLpCoXUxGpsDdxIowRkdCD1615aUa2DbVXRu68npv/f8AosunGprT1LjSoqHmSA7OTEfSQYH/ABjKevfsakYbhHGVYMPVSCPzFVfMjaa0ZqTcetUmW3a4iWdsaYy6hznphc53rfrm13ydxAcUeePeKS7gufEMiaFjRNLo8JGpn7KR0z1G9dFlnVBlmCgdyQB+ZqerTjHLld7o1RkrlntDEgvw6tJIwSBI7ZRdp4uZDrKSxMqagHydWcBeldAn5igXZWMhzjCDIz6atlHT1qH4hx6Rg2thbx6ckhgDjocyHAXt09RvWlKuqErv25/f25JGjKeyJfifHFiOhcNKdgvZc75du23bqe3rVbzPPK0KYlncBmdh5IkOcGQZ8oG+mMHLf8bDByrwK9uIBGwMUakr7yw88yA+WSONhnWRgl3GM7gPmug8J4RDax+HEuBnUxJJZ2PV3Y7sxx1PoPQV1MJ2TOrLNX0guOZefkvLcOtGmrQ1fXoeeCcFjtIhGmTvqZ23aRzjLue5OB8gAAMAAVB+0HnP+ToAsS+JeTnwbaIblnO2oj7qkj6kgd9trnTna24XB4kp1SN5YoV+OVuwUdhkjLdvmcAwPI3KFw854pxLe9kGIov1bSM5wijs2Cc+mT3LV6pJJWRRJf2fcofydbYkbXdTMZ7iTqXkbc79wM4Hrue9WilKyBSlKAUpSgFKUoBSlKAUpSgFKUoBSlKAUpSgFKUoBSlKA55zL7Pp4JzxDhDiG6O8sBx4Nz3IIyArH8ATvlTkne5S9qFvdv7vcKbO+U6Wgm8uW/2bHGrPpsfketXWoDmrkax4mmm5hBYDCyL5ZE/df/I5HyoCfqD4lyfbTOZFDQzHcyQkIzfvrgpJ/fU1TRwbmHhW1tMvErUdIpzpmVfRZCd8DbqfktbNl7bLNW8O+t7iwl7iaNiufkwGT9SorWcIzWWSujKbTujfm5XvosmNobgHfzaoH6AAbB1PT9moubhU6qA3D5dQ05ZRBJnBBO6yatwD1A61ceHc58OuADFe2757CVM/ipOR+IqXSRW6EH6HNcqp2NhJO6WX0f8AZZWLqpWbuchvHZb23T3e5CtDOSnhyjWymIgheh0gnftn51M2vDrgsxXh8vXIZ/AjwMDbLSauoPQd6neOf0tw7/dX3/TBVnkmVfiYD6kCtH2Lh2kpOTtpv536GVi5rVJFJtuUr6RAsjwwABfh1Tv5cY3IRFOw7MKnuH8oW0TCRg00q7rJMQ5U+qLgJH9VUGvPEueuG2wJlvYFx28RWb/gUlj+VVW59tEMreHw6zub+TplEZIx9WIJH4qB86vUMDh8PrTgk+u793qQzrTn9TOj1QuZ/anHHJ7pw+P36+OwSPeOM+sjg427gHbuVqNPKXHOLf0hdCytT1trU+dh6SSbj+LD5Crxy3ynZ8Oj8O2hWMbaj1ZyO7ud2/y7Yq4RFa5P9nbpN7/xGX3niDbjP6O3H3Yh0yM9e3YdSb5SlAKUpQClKUApSlAKUpQClKUApSlAKUpQClKUApSlAKUpQClKUApSlAKw3VnHKpSSNZEPVXUMD+BGKzUoCocR9kvBpzlrGNT6xl4v4IwH8K9csezDh/DZzPbLIrlDHhpCy6WKk7HvlR3q20oCrcc/pbh3+6vv+mCtXj3sl4bfXL3NwkjyPpyBIyr5VCjAGOyirDecEWW6t7kuQ0CzIFGMN4wQHPfbwx+dSVAVThvss4Pb7pYRE+sgaX/3C1WeC3SNQqKqqNgqgAD6AbCslKAUpSgFKUoBSlKAUpSgFKUoBSlKAUpSgFKUoBSlKAUpSgFKUoBSlKAUpSgFKUoBSlKA5vBw7i9r45iErpI3EJBEGt10s06tA0blSQWR5DhtQ2xgbVoXfBOM3MLeKJfFWDiMMbZhV2WQW5hDYbGW0yLnqANyDg0pQFh5maeyhsbe2aZQztARCsBkYLbyuANa+GDrRSTt0NR8UvH/AB4tSyBREizY92eNmNsSzIuVKsLgAac7+oU4r7SgMPCbTjLS2clwboiOeZJNLQDWjRxaXePA0oZFkBHmK5Ok7irvFxaYhc2cy58LILQ+XxGIfOH/AKsAFsZyGGnO4pSgJSlKUApSlAKUpQClKUApSlAKUpQClKUApSlAf//Z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6808" name="AutoShape 8" descr="data:image/jpeg;base64,/9j/4AAQSkZJRgABAQAAAQABAAD/2wCEAAkGBhAQERUTExEVFBIVFBcRFxcWFxUXGhUZFxoYGRwXGBccGygfGBslGRQYIi8gJCgpLS0tFh8xNTAqQScrLCkBCQoKDgwOGg8PGjUlHyU1NTAqLzI0NSotLC41KSwuNSwyKjUsKS0sLDQpLCwtLywsLCwqKS0sLzIsLCwpLC0sKv/AABEIALgBEgMBIgACEQEDEQH/xAAbAAEAAgMBAQAAAAAAAAAAAAAABQYDBAcCAf/EAEgQAAIBAwIEAwUEBQgHCQAAAAECAwAEERIhBQYxQRMiUQcUMmFxI1KBkTNCYnKhFSQ1Q1OCk8EXVGNzkrGyFkR1lKKztNHx/8QAGwEBAAIDAQEAAAAAAAAAAAAAAAMEAQIFBgf/xAAvEQACAQIFAQcEAgMBAAAAAAAAAQIDEQQSITFBUQUTImFxkdEygaHwsfFSweEk/9oADAMBAAIRAxEAPwDuNKUoBSlKAUpSgFKUoBSlKAUpSgFRvEuJyxMQlrLMBHrBRogC2tV8MamHm0sWz0wp3zgGSpQEHxm6vZLS592iaO5XxEh1mM69J2kXcrhhnTqx2yBUDBw/iT2s8wEnvkZnWxNwYhII5Fj/AEoT7MvqRtOegxnvV2nnSNWd2CooLMzEAKBuSSdgAO9ekcMAQQQRkEbgg9we4oDm13w7ifi+PAt2SLMw65jaeNvdQs6qF+z1+CJNOR2Ge1b3Dv5Y8SDxvePd8yY8P3Txf0/2XverbHgdfC3znO+KtD8bxfJaaPitpLnXq6aJI49OnHfxM5z26VIXFykal3dURRlmYhVUepJ2AoCley/h/EbeLwbtGVEhTwgChVd21Bz8Xi6tzuV0lcdDm9V8VgRkHIO4Ir7QClKUApSlAKUpQClKUApSlAKUpQClKUApSlAKUpQClKUApSlAKUpQClKUApWG8vI4UaSR1SNBqZmICqB3JPSqK3Nt/wAUYpwuMQ22SrX06nBx193iO7/vHb1xQFx4vx22s08S4njhT1dgufkB1Y/IZqq/6Tjcf0fw+6vB2k0iCE/SWTH/ACra4L7MbOF/Hn1Xt0es1yfEP9xD5UA7bZHrVuAxQFFnk5hnVtUfDrWIqdQkMs7Bcb5xhCMdaifZfwa/W4ecTqvDWB0RrEYo5mI/Swwsx8GPO4I06/u4Oa6BxLmG0ttpp40bGdJYaj9EHmP4CouXny2GNEVxJk4GmB1H5yaRUc6tOn9ckvV2NlFy2Rjn/pyL/wANn/8AkW9U/nvgl+OILNNcxtYsQIfGhMsNtIcBRLEGAGT0mYNgnB07VJy82A8Vjl92uNrGWPRiDV5poW1fpsY8mOuckbVYoee7dsh4riPBwdULuOmesevtj86iWLoPaovdG3dT6Mi/euY4Pit7C7UdBFJLA5/xAVFfF9qkcB039ndWJzjXIniQ5PYSx5B/KrNw7mWzuDiK4jdsZ0BgHx80PmH5VIvGGBBAIOxBGQR6EVZTuRmvw7ikFygkglSVD+sjBh9Mg9flW1VL4p7L7cuZ7KR+H3X37fZG+UkPwMPltWrbc9XfD3WHi8SorEIl7DkwOewkGMwsfnt12AGaAv1K8RSqyhlIZSAwIIIIPQgjqK90ApSlAKUpQClKUApSlAKUpQClKUApSlAKUpQClKUApSlAKjuP8ft7GB7i4cJGg/Fj2VR+sx7Ctu9vI4Y3lkYJGil2Y9FVRkk/hVB5d4dJxm4XiV0pFpGc2Fu3cf6zIvdmx5Qeg39CQFhy7c8adbriStFaAh7exyRn0kufvMfudvzB6FHGqgKoCqAAABgADoAOwr1VO47zQ0rmC2YogJSS4H3hkGKEnbVkYLnYEEDLZ0wV8RTw8HUqOyN4QlN5Ym9zPzzbWIYHMki6dSJ0jDkBWmfpEuSNzvjJAOKr1/xG6mYCeYqj5Aht9aj5Auv2su2dxpB28tfeF8A8aN41UC2fOXPmMgf4sZzrJyftGznP63WvHK/NVmrXMUUEqRWkUbGR1kaSZSGAIVh4jDC7Z652ArzNftDEYqL7u8Yrpu1xrw78ItqFOk9fE/x/0zcN5ckUMI4EiVjnzYUkEb5VQSd89SDvW+eXNKAy3OFTBJVUQDT3JYtj86zcoczjiEDTCJosSyQ6XPm8hxlhjyn5b49TUre2UcyGOVFkjbGpXAZWwQdwdjuBXJlSUJ2mteeWbOvN7MpElzwoKl779IVfVao6gMXwwZlVFhJbdOuD9d6mLHhUdxCJba6LxygsjFVYHO2dgp2I6bEYqBHJvE4eHi1tnt0lNxNI0mplKRyMxCxMIyUchsFgNsbfK38r8Na2tIoWjjiMa6dETM6AZOMMwDMSNySOpNWa9Kio+HXWy229jSNWouSG4jy1IyqrxRzIpHTGcL0wr7DcDo2frWvY3lzA5WCZgqgZguNbjf0LHxYxjuCV3+E4q7VVeI8x2c98vDmiaSRlkJfBVYyqhiqybHVpI+A7ZG9R4d1abboNq2umq+6ehI6qlpUV/wCSU5b58t7zCnMUpZ0UNukpQlW8GTAEgyD6NgZ01P3dpHMjRyIrxuCrKwBDA9iD1qh8R5YEMQhChrRQF6eaNUxgEDqNvjGCOv7VbnBuaWt2EU7mS32Vbhjkxk9Emb9ZemJfmA33j6PB9rRqz7uqrPh8P4fkQToeHPDVc+RG3Fhc8vsZbcPccJJLS2+S0loD1khJOWjHUqen5sL9wzicNzEk0LiSKQalZehH+R7EHcEYrZIzXN76BuX7n3iMH+SbiQCeMAkWcjbCZAOkZOxA6dv1RXbKp0mleY5AwBBBBGQRuCD0IPcV6oBSlKAUpSgFKUoBSlKAUpSgFYb28SGN5ZG0xxq0jsc+VVGSdvQCs1KAjY+YrZpBGJQXMnggYbd/D8bT0/sjq+lVDifO93bXd7GxhMcb2oiD6l8NJtCvO5HxRIzNqPY4GRXQMV9xQFW4Jz3BJbrJcMkUmksQNbKyeObdJUOnJR3Clc74Ydt6sNlfxzBjGwYK7xNjOzxsVZd/RgRXziF/DbxtLM6xxrjU7kBVyQBknpuRWaKVWUMpDKwDAgggg7ggjqPnQHulKjOZuOpY2k1y/wAMUZfH3j0VfxYgfjQFR5pJ4tfrwxCfdbfTcXzA/H3jtsj1xqPy+Yq/xxhQAAAAMADYADsB2FVb2bcCe2sxJNvdXTG7uCeuuXfT8tK4GPUGprj/ABcWsDS41NsiJnGuRjpRPlliMnsMntWG0ldjcg+bONF39zicqSuZ3U4ZEbpGhHSRhvkbqu+xZTWjwTgglUBgvuyeVVAAEgXGBgbBBjGB8RHYbNDcFSZy8V0gTGq4nuNY8ORSSWcMcNGxIwFIGlRsfKKsEHPvD/dhPG5aHxvdECRuS8g6JGgGW26YHQV4vF1amLq57Xivp5Xrpy/x9joaUoZFu9/gsgGKi7Pl5Irue7DMXnSJGU40gRAgEbZ3z3rY4RxeG7hWaF9cb5wcEdCQQQRkEEEEH0rdqneULrbhkJFcu8vpZRuiMzB5pJyWxsZDqIGB0FStaXGBL4LGE/arh1H3yhDaD8mA05/arNZXazRpIhyjqHU/JhkfwNZleXjYM9KUqMyKiL3l1ZbyC7LsGgSWMKAMN4oAJJ67YqXpW0ZOOqAqs8b4N4akoB4LZEi4BCA5ywXppOTkHYZz0yKs1VXm7nY2DeazlkhAQvKCiqNbaAiBt5X7lR2/GsxpOq8iRtGbg7oz8p8X8CQWcjlkI/m7MSSuAT4DsepCglCdyoI/Vy1rvbOOaN4pFDxupRlPRlIwQfwrnHM1lNERb28OfEzJFIW0LBpIOon4iyOVKgDcYyRg1eOWeLm5gDOAJkJilUdBIuM4/ZIIZf2XWvUdlYuVWHd1HeS92upHiIJPPHZ/h9Cs8h3UljcScInYt4S+NZu3WS3J+DPdozt9PkKvlUn2ocOdYY+IQD+c2D+8DH68XSaM/Ipv/d+dW3h1+lxFHNGcxyIsin1VgCP4GuyVjZqNm44qsV8G4OGdMrDIQdEfi5BAwVIOkHu3lG9SVat/xSC3CmaVIwzCNdbBdTMcBVz1J9BQFe5v5klgitGiLR+8TCNtUEksiK0Mkn6BcNrBRdu2+RUHbc2cYM1sHtXUNHH46m3lKAvFI5ZWUHGl1RSpYEFtOD1rokkKtglQSp1LkA6TgjI9DgkZ+de6A5nwzjnF5pLR5fFiQXTRTabWTQ6tDlSFIEnh+J5dTKNJYZJxV1j5kUgHwLoZVHwbeUEa5DHgjGzAjUw7KQx2qXpQClKUApSlAKUpQClKUB8dAQQRkEYIO4IPY1V5eT3tmMnDpvdySWa3YFrWQnr9mN4CfvR4+amrTSgK3Y85qJFgvYjZ3DHSochoZj/sZx5WP7J0t+zUP7Q/51d8P4djKSzm6mHYxW41aW+TMQPwq6X1hFOjRyxrJGwwyuoZT9Qa5/yjwaNOOXgjLmKztobZA7tJoMx8UqhYkhQBjGds0B0iqVzXc+NdpDrwtunjHBH6SXUq5H7Maud/7UVda5mze8PMWUkz3LqGwCAocQKQd8fZxg/WuP2zVcMNlW8mo/P4LWFinO741LLwPh4aA+IofxhlgyggofhUqdvhwSPVjVa/0ezpDiOWITR8TficWVbwyCTiN8bjY9R6VfFUAYHSvteZp1ZU9ImZeJ3ZCcm8AaxtEhdxI+p5HZQVUtI7OQoO+AWx+FTdKVpOTnJye7MCqlZcy2tnevw+SUIzkTwZ2BExJMWroG8QOQPR1A6Vba5/zz7P7aS4HE2MhaExSSxgjS8cTAs3TUCEycDrox3zU2HUJNxqPR7evAd+DoFK+IwIBByDuCO9farmRSlfM1gH2qrzFyMby6juffJomiXEaqsTKh7uA6HzH73UYGKlJOZYSSsWq4cbFYBrwfRnyI0PyZhXnTfTdTHbL6L9tL+ZxGh/CQfOp6eem8y09fgwZeO2ZeE6cl0+0X1JA3H1Klh+NQ3LN2sN4FD5W6jwcnJ8SIalbHbVFrB2/q1qdseDpExfU8khGkvI7McZzgD4UGQNlAG3SqhxFvdgxCH+bTibI0gaUcP6j+pYqdu5rfDVe5xEJp6Xs/R/G5NFZ6cofdHSpoldSrDKsCpB7g7EflVE9mvEEtLa6tJ5Ai8PuZItUjAAQsfEjZmOwBDH8qvorm8/A7c8yN40SyCayS5TXuomhbw86SdJYINiQSO2K90c8nTzJd3u3D4gsR/75cKwjx6wQ7PN+8dK7dWre4PyfDBJ48jPc3RGDPOQzD5RqAEiX5IB881PUoBSlKAUpSgFKUoBSlKAUpSgFKUoBSlKAGqL7OTru+Ly9zxAw/hEgUf86vRqh+zSQLJxbJAxxW4Yk7YBC7k+m1AXieXSrN90FvyGa5zynE2mzDacBFfoc58En6dWzUvfcUuOKK6WbNDZ6WDXePNP1ylqpHw7YMx23OnPUV/krhyo9s3jzSa4fgkl1qNUQbZe3TFee7bs1Tu+X/Bbw97T9C28J5ssruRo4J0kdQWIGdwDpLKSMOobbUuRmpeuf8ncg3FreLLIyrDDDLBEiyvLtJJr21RqUUDsSxz3xgV0CuHXhCMrU3dGEKUpUBkV8ZQRgjIO2D3r7Ssgr/Ll6kJaxd1EsDaYlLDVJARqjZR1YKvkJ9Yj61IXvH7eJtDSZk/s0Bkk/wANAWx88Yqp8c9lEd1xNL83DqAUZ4gPiMYAAWQMCgIAyAD3wRna6WXD4oV0xRpGvXCKFBPqcdT86sVe60kndvfizMK5H+93s36OFbdfvTkO/wCEMbY/OQfSvo5cR97iSS5PpIQI/wDBUBD/AHgx+dS9Ki7xr6dP3qDxFEqgKoCqBgAAAAegA6V7pStDJD8S5us7eYQyzaZDo20SMF8QlU1uqlU1EHGoiobmW1ZnuEBAEkQJyM/EjR+o/s6+c68sXt88axtAsSPFMkhMokhdGyx0AFJgV6BsYNYebrKKW4cvLKhSBB5J5Igd5W3CsA3UdakqxgqaaevPPK9CWhfOXngVwZLWBz1eGNz/AHkB/wA6qnNHk45wl/vpeQn/AAww/iK8ct8cn4fb20d6Q1q8UQiugMCPUq4iuR0TGcCX4TtqwevvnE54xwYD79234CAV7855eaUpQClKUApSlAKUpQClKUApSlAKUpQClKi+P8eW0RcRvNNI3hxRRjLSPjOM/CigZJZiAACflQGxxbi8FpE008gSNepPcnoqgbsxOwUZJPSuW8n8K9+4lxKO4WWG3MsV6bRwqmbxVOkz4JJUaQTFnGWGrpir1wrlqR5Vur5lluVz4Ua/obUHtECPNJjrK256DSNqhL8i15igfol9Zvb/ACMkB1jf10aR/wDtAX1IwoAAAAAAA2AA7AdhXM+AkQ+EoTBgnMDHGB5HeAkn6HPeunVz7jVmyXdxEMKsoW5U7nGseG+kbbh4w2c9ZRXD7cp3oKp/i036bFvCPxOPVFypWrwy78WJX6EjzD0YbMPwYEV5s+MW8zOkU8UjocOqOjFD0wwBJXcd68zZjY3KUpWoFKh+P80QWY8x1yHOmNSNRwM5OThV+Z9RUNDDPLI8t1LrtnV1S20AB42O3iIwz0AOW3OcYUAhpMlo55OyMpOTsicn5os45TE86o466sqM6S+NZGknSCcZztW6vEIiSBKhIxkBlyMjIyM7ZAz9Kh34ZbTh5pbeNj03B82kEb+vxkfPJBrRg5P4fcZ1WijSunUGfJ2Cgk5yzKq4DEkjfGMmsKdF2V3r9/g3dKau+hbqVT4OG21mGuBcyxNIfC1y6ZMZkadh8PdjJ16azjtVwpJKycXdEbTTsxSlanFOLQWsZlnkWONcZZjgb7AfM57Vqk27IG3VE5mnJF1hCdZMKHYgsVWId8/pNunarndXqxxNL1ULrGO+2wHzOw/GqlYWbyXNvCSGGs3Um2DiIhuue87R/hn0relT72rCn1a9lqyal4Yyn0RfRZJ4fhMoaPR4ZVgCGXGMEHYgjtXJeKQfydxy1WMTT2ttazXIiXEjWscpMTFP13jXAITcgZxnYV2GqDyewuuMcTu+qReFw+M/7sapRn98D8xX0A5xd7G/injWWJ1kjcalZTkMPkaz1Vb7gE1pI9zYAHWS81oTpjnPd4j0hmPr8LfrY+KpzgvGI7uISoHUZKssilHRlOGR1PRgdj29CaA3qUpQClKUApSlAKUpQEbw7mK2uJJIo5Myx4LoVdGAJKhgGUalypGRkVpx898OYuBcodHxHDY3kEOQ2nDDxWC5XIzWPl7ka2sZXliaQu6lDrZTsZGl3IUFjqY+ZiTjAzsKiF9lUAkceNL7u0HgrHkaoj7wLkGN8bKHGwIP17UBP3XOVjFgvOApleDVpkKq6OI2VmC6Uw5x5iBWrd+0GwjkWLxC7m4NoQiM2iQCTIfbsYmG2TuNsb1o3fsrspVCu87YMrEl1JYzSCV2OUOltajzLg42zjapSTkyAqqh5UK3b36srLqWWQuWxlSNJ8Vxgg7H8aAf9u+Hef8AnSYjxqJ1YwX8IMpxh18QadS5AO2ayXvN1tE1qpLn3wkRMEYjATXl+6jGO3ffABIjbT2a2UWoJrCF0kC5j8hSZZwAwTWV1oNmZtthipni/AI7loXZnVoJDIhQgZ1KyMrAggqyMQe++xFAfOD8zWl4WEEyyFME4DDYkgMuQNSkqcMMg4O9Vz2t8PkNkt1CPt7GZL1PmEPnH00nJ/dqT4XyHb2xBjluAVEUaHxN0ihYutuCFGYsscg5JBwTUha8BVPimmlUxvEVlkLqwdy5LAjdvNpB+6AKA2eEcUjuoI54zmOVFkX6MM4PzHQ/MVB892BMS3Cg6rcln05y0LYEoGPQBZNt/ssDrUB7OrluHXU/BpicRk3Fmzf1kDkkoPUqc/8Ar9K6MRUdWnGrBwls9DaMnFpo57ytzDC8skMLF0IJVwGMXigYZBJ0ckDVtndW3yagvZryhe2l0rzQGNEtXgYs0bAMZzIFg0Enw8EEmTfPepq+4U1pL7sPLC+Xt3H6gHmMS9taHdf2AOuhqsnB+KiUFGwJUA1D1B6OPkfTsdvQnxU3PDSnh2vfW64fBeqRzJVFz+GSVKUqoRFXflq3tpjOkeud2dg7jW0YY6mCtjO7McZJx0FZppWCYKEFtyxzlsfhsKsVaV3w8yOCW8oxtj86irqdTW9yzRqRjo0aNy5WBV0lSTjfvjcn8zWWAiO3z+s+cfU7D+Fbd/Y+KBvgg/XrWO24XpILMW0/COw/Co8klLTpY37yDhr1u0VfjRSW9s7PEpaLF02hiFG/9Z02wD0bfOMHfF3qKtOWbeK5kulBEsq6WOo4OSCdvXyjrnHQYyalavTcbRjHZIpttttiqP7RuSLriIzFPGFSF1WGRCVMj5BkDasK2jyglW05JHWrxUdxjiwgUAYMj7Ip6fvN6KMj65AG5FKVWVKWeO6GXNoVrmDjfu6QQzhnVEX3iVEzGrgDSGUElVJy2cEDCZO9TfItgCr3WDibCxZztCmdJGegdiz/ALpT0qCtOHPcze7BiyH7S4k3DBWO6ZG2uQ5G2NK6j93PRUQKAAAABgAbAAdgOwru9j4fN/6ZLfSPp1tx09PznESyLul9/UiebuYFsLKe5b+rjJUfec7Iv4sQKrXIs0PCuH20d1IUnuSbh2ZXwZJmBw7hSqnzIvmI3FafND/yvxWHhy+a1syt5dnqGcfo4T+e4/aP3atHMXI9tfSJJKZAyKEAUrjAkWQfEp0nUg3XBI2ORtXoimbfGOarOzZVnmCMwLAYY+UELqOkHSupgMnAycUbmm0BI8YFgZxgBmObfAlAUAklSw2HrtmoznHkVL/LLK8UxiEGoboyeIsml074ZcjBHXv0rHc+zS0keVjJcfa+8ZUSYVDdaTKU8uRkqDuSO3TagN4c98PKofeB9o7xoNMmovGVV10adQILrkEDrmsFj7ROHywxSmUxiYalEisCBqVMvgEKup1XUTpycZrJwbkW1tZEkjL6kadxkqBm48PX5VUAD7FcAAAb1or7L7MCLzykwqYkLGJz4RbUIjrjIwrZwww41HzUBO2fMlrMJTHMrCDUJSA2EKlgQTjqNDdPT5itJOfeHtE0q3GqNCoYqkp061LqxATOkqCQ2NO3WtmLlyOO1mt4iQJfHbLebDTl2Y9tgznaoC19ldsIEjlllkkCwhpMp5vBiaJVCMpUIFd8AgkFs6s70BKX3P1hEsjCXxPDh94YRKz+Qx+KvmA0Asm4BYbEHpvUzw3iCXESSpnQ6hhqBU4PqDuKrI9l9jqBJlIFsbMDUo+zMPgEFggdvJ2ZiATkAGpa25ZEYUe83JCeDjMoGRCWIBCqBhg2HGPMFX0oCZpVb/7FD/X7/wD8y3/1SgLJSlKAUpSgFKUoBSlKApvtI5Uluo47m1Om/tG8aAj9f70R9QwHQ7Z26E1Jckc3xcTtVmXyyL9nNEfiikHVSDvjuD6fjVgrm/N/Llzw+6PFuHJqJH88th0uEG5kUD+sG59e+/mDAXvi/CY7qIxyA4OGVhsyMN1dD2YHcfxyCRVEeOW2kWCTyzjLRygeWVR8Ui5/Wx8UZyRnuuGq4crc123ErdZ7d9SnZlPxRt3Rx2I/I9Rmt3inCormMxyrqXIYdQVYdGVhurDsRvXPx2Bhi49JLZ/vBPRrOm/J7ohuG8cWQ+HJhJcdM+V+u6E/Q+U7jHfrVXueUYpeNJIIHRIk97kl1S6ZpmbCJudOFC6iB6gHavXMvCb2zhl0Rm6U50SYGpCcANPGBuF66ox0X4V61tcH4xNFHEBMLpCoXUxGpsDdxIowRkdCD1615aUa2DbVXRu68npv/f8AosunGprT1LjSoqHmSA7OTEfSQYH/ABjKevfsakYbhHGVYMPVSCPzFVfMjaa0ZqTcetUmW3a4iWdsaYy6hznphc53rfrm13ydxAcUeePeKS7gufEMiaFjRNLo8JGpn7KR0z1G9dFlnVBlmCgdyQB+ZqerTjHLld7o1RkrlntDEgvw6tJIwSBI7ZRdp4uZDrKSxMqagHydWcBeldAn5igXZWMhzjCDIz6atlHT1qH4hx6Rg2thbx6ckhgDjocyHAXt09RvWlKuqErv25/f25JGjKeyJfifHFiOhcNKdgvZc75du23bqe3rVbzPPK0KYlncBmdh5IkOcGQZ8oG+mMHLf8bDByrwK9uIBGwMUakr7yw88yA+WSONhnWRgl3GM7gPmug8J4RDax+HEuBnUxJJZ2PV3Y7sxx1PoPQV1MJ2TOrLNX0guOZefkvLcOtGmrQ1fXoeeCcFjtIhGmTvqZ23aRzjLue5OB8gAAMAAVB+0HnP+ToAsS+JeTnwbaIblnO2oj7qkj6kgd9trnTna24XB4kp1SN5YoV+OVuwUdhkjLdvmcAwPI3KFw854pxLe9kGIov1bSM5wijs2Cc+mT3LV6pJJWRRJf2fcofydbYkbXdTMZ7iTqXkbc79wM4Hrue9WilKyBSlKAUpSgFKUoBSlKAUpSgFKUoBSlKAUpSgFKUoBSlKA55zL7Pp4JzxDhDiG6O8sBx4Nz3IIyArH8ATvlTkne5S9qFvdv7vcKbO+U6Wgm8uW/2bHGrPpsfketXWoDmrkax4mmm5hBYDCyL5ZE/df/I5HyoCfqD4lyfbTOZFDQzHcyQkIzfvrgpJ/fU1TRwbmHhW1tMvErUdIpzpmVfRZCd8DbqfktbNl7bLNW8O+t7iwl7iaNiufkwGT9SorWcIzWWSujKbTujfm5XvosmNobgHfzaoH6AAbB1PT9moubhU6qA3D5dQ05ZRBJnBBO6yatwD1A61ceHc58OuADFe2757CVM/ipOR+IqXSRW6EH6HNcqp2NhJO6WX0f8AZZWLqpWbuchvHZb23T3e5CtDOSnhyjWymIgheh0gnftn51M2vDrgsxXh8vXIZ/AjwMDbLSauoPQd6neOf0tw7/dX3/TBVnkmVfiYD6kCtH2Lh2kpOTtpv536GVi5rVJFJtuUr6RAsjwwABfh1Tv5cY3IRFOw7MKnuH8oW0TCRg00q7rJMQ5U+qLgJH9VUGvPEueuG2wJlvYFx28RWb/gUlj+VVW59tEMreHw6zub+TplEZIx9WIJH4qB86vUMDh8PrTgk+u793qQzrTn9TOj1QuZ/anHHJ7pw+P36+OwSPeOM+sjg427gHbuVqNPKXHOLf0hdCytT1trU+dh6SSbj+LD5Crxy3ynZ8Oj8O2hWMbaj1ZyO7ud2/y7Yq4RFa5P9nbpN7/xGX3niDbjP6O3H3Yh0yM9e3YdSb5SlAKUpQClKUApSlAKUpQClKUApSlAKUpQClKUApSlAKUpQClKUApSlAKw3VnHKpSSNZEPVXUMD+BGKzUoCocR9kvBpzlrGNT6xl4v4IwH8K9csezDh/DZzPbLIrlDHhpCy6WKk7HvlR3q20oCrcc/pbh3+6vv+mCtXj3sl4bfXL3NwkjyPpyBIyr5VCjAGOyirDecEWW6t7kuQ0CzIFGMN4wQHPfbwx+dSVAVThvss4Pb7pYRE+sgaX/3C1WeC3SNQqKqqNgqgAD6AbCslKAUpSgFKUoBSlKAUpSgFKUoBSlKAUpSgFKUoBSlKAUpSgFKUoBSlKAUpSgFKUoBSlKA5vBw7i9r45iErpI3EJBEGt10s06tA0blSQWR5DhtQ2xgbVoXfBOM3MLeKJfFWDiMMbZhV2WQW5hDYbGW0yLnqANyDg0pQFh5maeyhsbe2aZQztARCsBkYLbyuANa+GDrRSTt0NR8UvH/AB4tSyBREizY92eNmNsSzIuVKsLgAac7+oU4r7SgMPCbTjLS2clwboiOeZJNLQDWjRxaXePA0oZFkBHmK5Ok7irvFxaYhc2cy58LILQ+XxGIfOH/AKsAFsZyGGnO4pSgJSlKUApSlAKUpQClKUApSlAKUpQClKUApSlAf//Z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6810" name="AutoShape 10" descr="data:image/jpeg;base64,/9j/4AAQSkZJRgABAQAAAQABAAD/2wCEAAkGBhAQERUTExEVFBIVFBcRFxcWFxUXGhUZFxoYGRwXGBccGygfGBslGRQYIi8gJCgpLS0tFh8xNTAqQScrLCkBCQoKDgwOGg8PGjUlHyU1NTAqLzI0NSotLC41KSwuNSwyKjUsKS0sLDQpLCwtLywsLCwqKS0sLzIsLCwpLC0sKv/AABEIALgBEgMBIgACEQEDEQH/xAAbAAEAAgMBAQAAAAAAAAAAAAAABQYDBAcCAf/EAEgQAAIBAwIEAwUEBQgHCQAAAAECAwAEERIhBQYxQRMiUQcUMmFxI1KBkTNCYnKhFSQ1Q1OCk8EXVGNzkrGyFkR1lKKztNHx/8QAGwEBAAIDAQEAAAAAAAAAAAAAAAMEAQIFBgf/xAAvEQACAQIFAQcEAgMBAAAAAAAAAQIDEQQSITFBUQUTImFxkdEygaHwsfFSweEk/9oADAMBAAIRAxEAPwDuNKUoBSlKAUpSgFKUoBSlKAUpSgFRvEuJyxMQlrLMBHrBRogC2tV8MamHm0sWz0wp3zgGSpQEHxm6vZLS592iaO5XxEh1mM69J2kXcrhhnTqx2yBUDBw/iT2s8wEnvkZnWxNwYhII5Fj/AEoT7MvqRtOegxnvV2nnSNWd2CooLMzEAKBuSSdgAO9ekcMAQQQRkEbgg9we4oDm13w7ifi+PAt2SLMw65jaeNvdQs6qF+z1+CJNOR2Ge1b3Dv5Y8SDxvePd8yY8P3Txf0/2XverbHgdfC3znO+KtD8bxfJaaPitpLnXq6aJI49OnHfxM5z26VIXFykal3dURRlmYhVUepJ2AoCley/h/EbeLwbtGVEhTwgChVd21Bz8Xi6tzuV0lcdDm9V8VgRkHIO4Ir7QClKUApSlAKUpQClKUApSlAKUpQClKUApSlAKUpQClKUApSlAKUpQClKUApWG8vI4UaSR1SNBqZmICqB3JPSqK3Nt/wAUYpwuMQ22SrX06nBx193iO7/vHb1xQFx4vx22s08S4njhT1dgufkB1Y/IZqq/6Tjcf0fw+6vB2k0iCE/SWTH/ACra4L7MbOF/Hn1Xt0es1yfEP9xD5UA7bZHrVuAxQFFnk5hnVtUfDrWIqdQkMs7Bcb5xhCMdaifZfwa/W4ecTqvDWB0RrEYo5mI/Swwsx8GPO4I06/u4Oa6BxLmG0ttpp40bGdJYaj9EHmP4CouXny2GNEVxJk4GmB1H5yaRUc6tOn9ckvV2NlFy2Rjn/pyL/wANn/8AkW9U/nvgl+OILNNcxtYsQIfGhMsNtIcBRLEGAGT0mYNgnB07VJy82A8Vjl92uNrGWPRiDV5poW1fpsY8mOuckbVYoee7dsh4riPBwdULuOmesevtj86iWLoPaovdG3dT6Mi/euY4Pit7C7UdBFJLA5/xAVFfF9qkcB039ndWJzjXIniQ5PYSx5B/KrNw7mWzuDiK4jdsZ0BgHx80PmH5VIvGGBBAIOxBGQR6EVZTuRmvw7ikFygkglSVD+sjBh9Mg9flW1VL4p7L7cuZ7KR+H3X37fZG+UkPwMPltWrbc9XfD3WHi8SorEIl7DkwOewkGMwsfnt12AGaAv1K8RSqyhlIZSAwIIIIPQgjqK90ApSlAKUpQClKUApSlAKUpQClKUApSlAKUpQClKUApSlAKjuP8ft7GB7i4cJGg/Fj2VR+sx7Ctu9vI4Y3lkYJGil2Y9FVRkk/hVB5d4dJxm4XiV0pFpGc2Fu3cf6zIvdmx5Qeg39CQFhy7c8adbriStFaAh7exyRn0kufvMfudvzB6FHGqgKoCqAAABgADoAOwr1VO47zQ0rmC2YogJSS4H3hkGKEnbVkYLnYEEDLZ0wV8RTw8HUqOyN4QlN5Ym9zPzzbWIYHMki6dSJ0jDkBWmfpEuSNzvjJAOKr1/xG6mYCeYqj5Aht9aj5Auv2su2dxpB28tfeF8A8aN41UC2fOXPmMgf4sZzrJyftGznP63WvHK/NVmrXMUUEqRWkUbGR1kaSZSGAIVh4jDC7Z652ArzNftDEYqL7u8Yrpu1xrw78ItqFOk9fE/x/0zcN5ckUMI4EiVjnzYUkEb5VQSd89SDvW+eXNKAy3OFTBJVUQDT3JYtj86zcoczjiEDTCJosSyQ6XPm8hxlhjyn5b49TUre2UcyGOVFkjbGpXAZWwQdwdjuBXJlSUJ2mteeWbOvN7MpElzwoKl779IVfVao6gMXwwZlVFhJbdOuD9d6mLHhUdxCJba6LxygsjFVYHO2dgp2I6bEYqBHJvE4eHi1tnt0lNxNI0mplKRyMxCxMIyUchsFgNsbfK38r8Na2tIoWjjiMa6dETM6AZOMMwDMSNySOpNWa9Kio+HXWy229jSNWouSG4jy1IyqrxRzIpHTGcL0wr7DcDo2frWvY3lzA5WCZgqgZguNbjf0LHxYxjuCV3+E4q7VVeI8x2c98vDmiaSRlkJfBVYyqhiqybHVpI+A7ZG9R4d1abboNq2umq+6ehI6qlpUV/wCSU5b58t7zCnMUpZ0UNukpQlW8GTAEgyD6NgZ01P3dpHMjRyIrxuCrKwBDA9iD1qh8R5YEMQhChrRQF6eaNUxgEDqNvjGCOv7VbnBuaWt2EU7mS32Vbhjkxk9Emb9ZemJfmA33j6PB9rRqz7uqrPh8P4fkQToeHPDVc+RG3Fhc8vsZbcPccJJLS2+S0loD1khJOWjHUqen5sL9wzicNzEk0LiSKQalZehH+R7EHcEYrZIzXN76BuX7n3iMH+SbiQCeMAkWcjbCZAOkZOxA6dv1RXbKp0mleY5AwBBBBGQRuCD0IPcV6oBSlKAUpSgFKUoBSlKAUpSgFYb28SGN5ZG0xxq0jsc+VVGSdvQCs1KAjY+YrZpBGJQXMnggYbd/D8bT0/sjq+lVDifO93bXd7GxhMcb2oiD6l8NJtCvO5HxRIzNqPY4GRXQMV9xQFW4Jz3BJbrJcMkUmksQNbKyeObdJUOnJR3Clc74Ydt6sNlfxzBjGwYK7xNjOzxsVZd/RgRXziF/DbxtLM6xxrjU7kBVyQBknpuRWaKVWUMpDKwDAgggg7ggjqPnQHulKjOZuOpY2k1y/wAMUZfH3j0VfxYgfjQFR5pJ4tfrwxCfdbfTcXzA/H3jtsj1xqPy+Yq/xxhQAAAAMADYADsB2FVb2bcCe2sxJNvdXTG7uCeuuXfT8tK4GPUGprj/ABcWsDS41NsiJnGuRjpRPlliMnsMntWG0ldjcg+bONF39zicqSuZ3U4ZEbpGhHSRhvkbqu+xZTWjwTgglUBgvuyeVVAAEgXGBgbBBjGB8RHYbNDcFSZy8V0gTGq4nuNY8ORSSWcMcNGxIwFIGlRsfKKsEHPvD/dhPG5aHxvdECRuS8g6JGgGW26YHQV4vF1amLq57Xivp5Xrpy/x9joaUoZFu9/gsgGKi7Pl5Irue7DMXnSJGU40gRAgEbZ3z3rY4RxeG7hWaF9cb5wcEdCQQQRkEEEEH0rdqneULrbhkJFcu8vpZRuiMzB5pJyWxsZDqIGB0FStaXGBL4LGE/arh1H3yhDaD8mA05/arNZXazRpIhyjqHU/JhkfwNZleXjYM9KUqMyKiL3l1ZbyC7LsGgSWMKAMN4oAJJ67YqXpW0ZOOqAqs8b4N4akoB4LZEi4BCA5ywXppOTkHYZz0yKs1VXm7nY2DeazlkhAQvKCiqNbaAiBt5X7lR2/GsxpOq8iRtGbg7oz8p8X8CQWcjlkI/m7MSSuAT4DsepCglCdyoI/Vy1rvbOOaN4pFDxupRlPRlIwQfwrnHM1lNERb28OfEzJFIW0LBpIOon4iyOVKgDcYyRg1eOWeLm5gDOAJkJilUdBIuM4/ZIIZf2XWvUdlYuVWHd1HeS92upHiIJPPHZ/h9Cs8h3UljcScInYt4S+NZu3WS3J+DPdozt9PkKvlUn2ocOdYY+IQD+c2D+8DH68XSaM/Ipv/d+dW3h1+lxFHNGcxyIsin1VgCP4GuyVjZqNm44qsV8G4OGdMrDIQdEfi5BAwVIOkHu3lG9SVat/xSC3CmaVIwzCNdbBdTMcBVz1J9BQFe5v5klgitGiLR+8TCNtUEksiK0Mkn6BcNrBRdu2+RUHbc2cYM1sHtXUNHH46m3lKAvFI5ZWUHGl1RSpYEFtOD1rokkKtglQSp1LkA6TgjI9DgkZ+de6A5nwzjnF5pLR5fFiQXTRTabWTQ6tDlSFIEnh+J5dTKNJYZJxV1j5kUgHwLoZVHwbeUEa5DHgjGzAjUw7KQx2qXpQClKUApSlAKUpQClKUB8dAQQRkEYIO4IPY1V5eT3tmMnDpvdySWa3YFrWQnr9mN4CfvR4+amrTSgK3Y85qJFgvYjZ3DHSochoZj/sZx5WP7J0t+zUP7Q/51d8P4djKSzm6mHYxW41aW+TMQPwq6X1hFOjRyxrJGwwyuoZT9Qa5/yjwaNOOXgjLmKztobZA7tJoMx8UqhYkhQBjGds0B0iqVzXc+NdpDrwtunjHBH6SXUq5H7Maud/7UVda5mze8PMWUkz3LqGwCAocQKQd8fZxg/WuP2zVcMNlW8mo/P4LWFinO741LLwPh4aA+IofxhlgyggofhUqdvhwSPVjVa/0ezpDiOWITR8TficWVbwyCTiN8bjY9R6VfFUAYHSvteZp1ZU9ImZeJ3ZCcm8AaxtEhdxI+p5HZQVUtI7OQoO+AWx+FTdKVpOTnJye7MCqlZcy2tnevw+SUIzkTwZ2BExJMWroG8QOQPR1A6Vba5/zz7P7aS4HE2MhaExSSxgjS8cTAs3TUCEycDrox3zU2HUJNxqPR7evAd+DoFK+IwIBByDuCO9farmRSlfM1gH2qrzFyMby6juffJomiXEaqsTKh7uA6HzH73UYGKlJOZYSSsWq4cbFYBrwfRnyI0PyZhXnTfTdTHbL6L9tL+ZxGh/CQfOp6eem8y09fgwZeO2ZeE6cl0+0X1JA3H1Klh+NQ3LN2sN4FD5W6jwcnJ8SIalbHbVFrB2/q1qdseDpExfU8khGkvI7McZzgD4UGQNlAG3SqhxFvdgxCH+bTibI0gaUcP6j+pYqdu5rfDVe5xEJp6Xs/R/G5NFZ6cofdHSpoldSrDKsCpB7g7EflVE9mvEEtLa6tJ5Ai8PuZItUjAAQsfEjZmOwBDH8qvorm8/A7c8yN40SyCayS5TXuomhbw86SdJYINiQSO2K90c8nTzJd3u3D4gsR/75cKwjx6wQ7PN+8dK7dWre4PyfDBJ48jPc3RGDPOQzD5RqAEiX5IB881PUoBSlKAUpSgFKUoBSlKAUpSgFKUoBSlKAGqL7OTru+Ly9zxAw/hEgUf86vRqh+zSQLJxbJAxxW4Yk7YBC7k+m1AXieXSrN90FvyGa5zynE2mzDacBFfoc58En6dWzUvfcUuOKK6WbNDZ6WDXePNP1ylqpHw7YMx23OnPUV/krhyo9s3jzSa4fgkl1qNUQbZe3TFee7bs1Tu+X/Bbw97T9C28J5ssruRo4J0kdQWIGdwDpLKSMOobbUuRmpeuf8ncg3FreLLIyrDDDLBEiyvLtJJr21RqUUDsSxz3xgV0CuHXhCMrU3dGEKUpUBkV8ZQRgjIO2D3r7Ssgr/Ll6kJaxd1EsDaYlLDVJARqjZR1YKvkJ9Yj61IXvH7eJtDSZk/s0Bkk/wANAWx88Yqp8c9lEd1xNL83DqAUZ4gPiMYAAWQMCgIAyAD3wRna6WXD4oV0xRpGvXCKFBPqcdT86sVe60kndvfizMK5H+93s36OFbdfvTkO/wCEMbY/OQfSvo5cR97iSS5PpIQI/wDBUBD/AHgx+dS9Ki7xr6dP3qDxFEqgKoCqBgAAAAegA6V7pStDJD8S5us7eYQyzaZDo20SMF8QlU1uqlU1EHGoiobmW1ZnuEBAEkQJyM/EjR+o/s6+c68sXt88axtAsSPFMkhMokhdGyx0AFJgV6BsYNYebrKKW4cvLKhSBB5J5Igd5W3CsA3UdakqxgqaaevPPK9CWhfOXngVwZLWBz1eGNz/AHkB/wA6qnNHk45wl/vpeQn/AAww/iK8ct8cn4fb20d6Q1q8UQiugMCPUq4iuR0TGcCX4TtqwevvnE54xwYD79234CAV7855eaUpQClKUApSlAKUpQClKUApSlAKUpQClKi+P8eW0RcRvNNI3hxRRjLSPjOM/CigZJZiAACflQGxxbi8FpE008gSNepPcnoqgbsxOwUZJPSuW8n8K9+4lxKO4WWG3MsV6bRwqmbxVOkz4JJUaQTFnGWGrpir1wrlqR5Vur5lluVz4Ua/obUHtECPNJjrK256DSNqhL8i15igfol9Zvb/ACMkB1jf10aR/wDtAX1IwoAAAAAAA2AA7AdhXM+AkQ+EoTBgnMDHGB5HeAkn6HPeunVz7jVmyXdxEMKsoW5U7nGseG+kbbh4w2c9ZRXD7cp3oKp/i036bFvCPxOPVFypWrwy78WJX6EjzD0YbMPwYEV5s+MW8zOkU8UjocOqOjFD0wwBJXcd68zZjY3KUpWoFKh+P80QWY8x1yHOmNSNRwM5OThV+Z9RUNDDPLI8t1LrtnV1S20AB42O3iIwz0AOW3OcYUAhpMlo55OyMpOTsicn5os45TE86o466sqM6S+NZGknSCcZztW6vEIiSBKhIxkBlyMjIyM7ZAz9Kh34ZbTh5pbeNj03B82kEb+vxkfPJBrRg5P4fcZ1WijSunUGfJ2Cgk5yzKq4DEkjfGMmsKdF2V3r9/g3dKau+hbqVT4OG21mGuBcyxNIfC1y6ZMZkadh8PdjJ16azjtVwpJKycXdEbTTsxSlanFOLQWsZlnkWONcZZjgb7AfM57Vqk27IG3VE5mnJF1hCdZMKHYgsVWId8/pNunarndXqxxNL1ULrGO+2wHzOw/GqlYWbyXNvCSGGs3Um2DiIhuue87R/hn0relT72rCn1a9lqyal4Yyn0RfRZJ4fhMoaPR4ZVgCGXGMEHYgjtXJeKQfydxy1WMTT2ttazXIiXEjWscpMTFP13jXAITcgZxnYV2GqDyewuuMcTu+qReFw+M/7sapRn98D8xX0A5xd7G/injWWJ1kjcalZTkMPkaz1Vb7gE1pI9zYAHWS81oTpjnPd4j0hmPr8LfrY+KpzgvGI7uISoHUZKssilHRlOGR1PRgdj29CaA3qUpQClKUApSlAKUpQEbw7mK2uJJIo5Myx4LoVdGAJKhgGUalypGRkVpx898OYuBcodHxHDY3kEOQ2nDDxWC5XIzWPl7ka2sZXliaQu6lDrZTsZGl3IUFjqY+ZiTjAzsKiF9lUAkceNL7u0HgrHkaoj7wLkGN8bKHGwIP17UBP3XOVjFgvOApleDVpkKq6OI2VmC6Uw5x5iBWrd+0GwjkWLxC7m4NoQiM2iQCTIfbsYmG2TuNsb1o3fsrspVCu87YMrEl1JYzSCV2OUOltajzLg42zjapSTkyAqqh5UK3b36srLqWWQuWxlSNJ8Vxgg7H8aAf9u+Hef8AnSYjxqJ1YwX8IMpxh18QadS5AO2ayXvN1tE1qpLn3wkRMEYjATXl+6jGO3ffABIjbT2a2UWoJrCF0kC5j8hSZZwAwTWV1oNmZtthipni/AI7loXZnVoJDIhQgZ1KyMrAggqyMQe++xFAfOD8zWl4WEEyyFME4DDYkgMuQNSkqcMMg4O9Vz2t8PkNkt1CPt7GZL1PmEPnH00nJ/dqT4XyHb2xBjluAVEUaHxN0ihYutuCFGYsscg5JBwTUha8BVPimmlUxvEVlkLqwdy5LAjdvNpB+6AKA2eEcUjuoI54zmOVFkX6MM4PzHQ/MVB892BMS3Cg6rcln05y0LYEoGPQBZNt/ssDrUB7OrluHXU/BpicRk3Fmzf1kDkkoPUqc/8Ar9K6MRUdWnGrBwls9DaMnFpo57ytzDC8skMLF0IJVwGMXigYZBJ0ckDVtndW3yagvZryhe2l0rzQGNEtXgYs0bAMZzIFg0Enw8EEmTfPepq+4U1pL7sPLC+Xt3H6gHmMS9taHdf2AOuhqsnB+KiUFGwJUA1D1B6OPkfTsdvQnxU3PDSnh2vfW64fBeqRzJVFz+GSVKUqoRFXflq3tpjOkeud2dg7jW0YY6mCtjO7McZJx0FZppWCYKEFtyxzlsfhsKsVaV3w8yOCW8oxtj86irqdTW9yzRqRjo0aNy5WBV0lSTjfvjcn8zWWAiO3z+s+cfU7D+Fbd/Y+KBvgg/XrWO24XpILMW0/COw/Co8klLTpY37yDhr1u0VfjRSW9s7PEpaLF02hiFG/9Z02wD0bfOMHfF3qKtOWbeK5kulBEsq6WOo4OSCdvXyjrnHQYyalavTcbRjHZIpttttiqP7RuSLriIzFPGFSF1WGRCVMj5BkDasK2jyglW05JHWrxUdxjiwgUAYMj7Ip6fvN6KMj65AG5FKVWVKWeO6GXNoVrmDjfu6QQzhnVEX3iVEzGrgDSGUElVJy2cEDCZO9TfItgCr3WDibCxZztCmdJGegdiz/ALpT0qCtOHPcze7BiyH7S4k3DBWO6ZG2uQ5G2NK6j93PRUQKAAAABgAbAAdgOwru9j4fN/6ZLfSPp1tx09PznESyLul9/UiebuYFsLKe5b+rjJUfec7Iv4sQKrXIs0PCuH20d1IUnuSbh2ZXwZJmBw7hSqnzIvmI3FafND/yvxWHhy+a1syt5dnqGcfo4T+e4/aP3atHMXI9tfSJJKZAyKEAUrjAkWQfEp0nUg3XBI2ORtXoimbfGOarOzZVnmCMwLAYY+UELqOkHSupgMnAycUbmm0BI8YFgZxgBmObfAlAUAklSw2HrtmoznHkVL/LLK8UxiEGoboyeIsml074ZcjBHXv0rHc+zS0keVjJcfa+8ZUSYVDdaTKU8uRkqDuSO3TagN4c98PKofeB9o7xoNMmovGVV10adQILrkEDrmsFj7ROHywxSmUxiYalEisCBqVMvgEKup1XUTpycZrJwbkW1tZEkjL6kadxkqBm48PX5VUAD7FcAAAb1or7L7MCLzykwqYkLGJz4RbUIjrjIwrZwww41HzUBO2fMlrMJTHMrCDUJSA2EKlgQTjqNDdPT5itJOfeHtE0q3GqNCoYqkp061LqxATOkqCQ2NO3WtmLlyOO1mt4iQJfHbLebDTl2Y9tgznaoC19ldsIEjlllkkCwhpMp5vBiaJVCMpUIFd8AgkFs6s70BKX3P1hEsjCXxPDh94YRKz+Qx+KvmA0Asm4BYbEHpvUzw3iCXESSpnQ6hhqBU4PqDuKrI9l9jqBJlIFsbMDUo+zMPgEFggdvJ2ZiATkAGpa25ZEYUe83JCeDjMoGRCWIBCqBhg2HGPMFX0oCZpVb/7FD/X7/wD8y3/1SgLJSlKAUpSgFKUoBSlKApvtI5Uluo47m1Om/tG8aAj9f70R9QwHQ7Z26E1Jckc3xcTtVmXyyL9nNEfiikHVSDvjuD6fjVgrm/N/Llzw+6PFuHJqJH88th0uEG5kUD+sG59e+/mDAXvi/CY7qIxyA4OGVhsyMN1dD2YHcfxyCRVEeOW2kWCTyzjLRygeWVR8Ui5/Wx8UZyRnuuGq4crc123ErdZ7d9SnZlPxRt3Rx2I/I9Rmt3inCormMxyrqXIYdQVYdGVhurDsRvXPx2Bhi49JLZ/vBPRrOm/J7ohuG8cWQ+HJhJcdM+V+u6E/Q+U7jHfrVXueUYpeNJIIHRIk97kl1S6ZpmbCJudOFC6iB6gHavXMvCb2zhl0Rm6U50SYGpCcANPGBuF66ox0X4V61tcH4xNFHEBMLpCoXUxGpsDdxIowRkdCD1615aUa2DbVXRu68npv/f8AosunGprT1LjSoqHmSA7OTEfSQYH/ABjKevfsakYbhHGVYMPVSCPzFVfMjaa0ZqTcetUmW3a4iWdsaYy6hznphc53rfrm13ydxAcUeePeKS7gufEMiaFjRNLo8JGpn7KR0z1G9dFlnVBlmCgdyQB+ZqerTjHLld7o1RkrlntDEgvw6tJIwSBI7ZRdp4uZDrKSxMqagHydWcBeldAn5igXZWMhzjCDIz6atlHT1qH4hx6Rg2thbx6ckhgDjocyHAXt09RvWlKuqErv25/f25JGjKeyJfifHFiOhcNKdgvZc75du23bqe3rVbzPPK0KYlncBmdh5IkOcGQZ8oG+mMHLf8bDByrwK9uIBGwMUakr7yw88yA+WSONhnWRgl3GM7gPmug8J4RDax+HEuBnUxJJZ2PV3Y7sxx1PoPQV1MJ2TOrLNX0guOZefkvLcOtGmrQ1fXoeeCcFjtIhGmTvqZ23aRzjLue5OB8gAAMAAVB+0HnP+ToAsS+JeTnwbaIblnO2oj7qkj6kgd9trnTna24XB4kp1SN5YoV+OVuwUdhkjLdvmcAwPI3KFw854pxLe9kGIov1bSM5wijs2Cc+mT3LV6pJJWRRJf2fcofydbYkbXdTMZ7iTqXkbc79wM4Hrue9WilKyBSlKAUpSgFKUoBSlKAUpSgFKUoBSlKAUpSgFKUoBSlKA55zL7Pp4JzxDhDiG6O8sBx4Nz3IIyArH8ATvlTkne5S9qFvdv7vcKbO+U6Wgm8uW/2bHGrPpsfketXWoDmrkax4mmm5hBYDCyL5ZE/df/I5HyoCfqD4lyfbTOZFDQzHcyQkIzfvrgpJ/fU1TRwbmHhW1tMvErUdIpzpmVfRZCd8DbqfktbNl7bLNW8O+t7iwl7iaNiufkwGT9SorWcIzWWSujKbTujfm5XvosmNobgHfzaoH6AAbB1PT9moubhU6qA3D5dQ05ZRBJnBBO6yatwD1A61ceHc58OuADFe2757CVM/ipOR+IqXSRW6EH6HNcqp2NhJO6WX0f8AZZWLqpWbuchvHZb23T3e5CtDOSnhyjWymIgheh0gnftn51M2vDrgsxXh8vXIZ/AjwMDbLSauoPQd6neOf0tw7/dX3/TBVnkmVfiYD6kCtH2Lh2kpOTtpv536GVi5rVJFJtuUr6RAsjwwABfh1Tv5cY3IRFOw7MKnuH8oW0TCRg00q7rJMQ5U+qLgJH9VUGvPEueuG2wJlvYFx28RWb/gUlj+VVW59tEMreHw6zub+TplEZIx9WIJH4qB86vUMDh8PrTgk+u793qQzrTn9TOj1QuZ/anHHJ7pw+P36+OwSPeOM+sjg427gHbuVqNPKXHOLf0hdCytT1trU+dh6SSbj+LD5Crxy3ynZ8Oj8O2hWMbaj1ZyO7ud2/y7Yq4RFa5P9nbpN7/xGX3niDbjP6O3H3Yh0yM9e3YdSb5SlAKUpQClKUApSlAKUpQClKUApSlAKUpQClKUApSlAKUpQClKUApSlAKw3VnHKpSSNZEPVXUMD+BGKzUoCocR9kvBpzlrGNT6xl4v4IwH8K9csezDh/DZzPbLIrlDHhpCy6WKk7HvlR3q20oCrcc/pbh3+6vv+mCtXj3sl4bfXL3NwkjyPpyBIyr5VCjAGOyirDecEWW6t7kuQ0CzIFGMN4wQHPfbwx+dSVAVThvss4Pb7pYRE+sgaX/3C1WeC3SNQqKqqNgqgAD6AbCslKAUpSgFKUoBSlKAUpSgFKUoBSlKAUpSgFKUoBSlKAUpSgFKUoBSlKAUpSgFKUoBSlKA5vBw7i9r45iErpI3EJBEGt10s06tA0blSQWR5DhtQ2xgbVoXfBOM3MLeKJfFWDiMMbZhV2WQW5hDYbGW0yLnqANyDg0pQFh5maeyhsbe2aZQztARCsBkYLbyuANa+GDrRSTt0NR8UvH/AB4tSyBREizY92eNmNsSzIuVKsLgAac7+oU4r7SgMPCbTjLS2clwboiOeZJNLQDWjRxaXePA0oZFkBHmK5Ok7irvFxaYhc2cy58LILQ+XxGIfOH/AKsAFsZyGGnO4pSgJSlKUApSlAKUpQClKUApSlAKUpQClKUApSlAf//Z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6812" name="AutoShape 12" descr="data:image/jpeg;base64,/9j/4AAQSkZJRgABAQAAAQABAAD/2wCEAAkGBhAQERUTExEVFBIVFBcRFxcWFxUXGhUZFxoYGRwXGBccGygfGBslGRQYIi8gJCgpLS0tFh8xNTAqQScrLCkBCQoKDgwOGg8PGjUlHyU1NTAqLzI0NSotLC41KSwuNSwyKjUsKS0sLDQpLCwtLywsLCwqKS0sLzIsLCwpLC0sKv/AABEIALgBEgMBIgACEQEDEQH/xAAbAAEAAgMBAQAAAAAAAAAAAAAABQYDBAcCAf/EAEgQAAIBAwIEAwUEBQgHCQAAAAECAwAEERIhBQYxQRMiUQcUMmFxI1KBkTNCYnKhFSQ1Q1OCk8EXVGNzkrGyFkR1lKKztNHx/8QAGwEBAAIDAQEAAAAAAAAAAAAAAAMEAQIFBgf/xAAvEQACAQIFAQcEAgMBAAAAAAAAAQIDEQQSITFBUQUTImFxkdEygaHwsfFSweEk/9oADAMBAAIRAxEAPwDuNKUoBSlKAUpSgFKUoBSlKAUpSgFRvEuJyxMQlrLMBHrBRogC2tV8MamHm0sWz0wp3zgGSpQEHxm6vZLS592iaO5XxEh1mM69J2kXcrhhnTqx2yBUDBw/iT2s8wEnvkZnWxNwYhII5Fj/AEoT7MvqRtOegxnvV2nnSNWd2CooLMzEAKBuSSdgAO9ekcMAQQQRkEbgg9we4oDm13w7ifi+PAt2SLMw65jaeNvdQs6qF+z1+CJNOR2Ge1b3Dv5Y8SDxvePd8yY8P3Txf0/2XverbHgdfC3znO+KtD8bxfJaaPitpLnXq6aJI49OnHfxM5z26VIXFykal3dURRlmYhVUepJ2AoCley/h/EbeLwbtGVEhTwgChVd21Bz8Xi6tzuV0lcdDm9V8VgRkHIO4Ir7QClKUApSlAKUpQClKUApSlAKUpQClKUApSlAKUpQClKUApSlAKUpQClKUApWG8vI4UaSR1SNBqZmICqB3JPSqK3Nt/wAUYpwuMQ22SrX06nBx193iO7/vHb1xQFx4vx22s08S4njhT1dgufkB1Y/IZqq/6Tjcf0fw+6vB2k0iCE/SWTH/ACra4L7MbOF/Hn1Xt0es1yfEP9xD5UA7bZHrVuAxQFFnk5hnVtUfDrWIqdQkMs7Bcb5xhCMdaifZfwa/W4ecTqvDWB0RrEYo5mI/Swwsx8GPO4I06/u4Oa6BxLmG0ttpp40bGdJYaj9EHmP4CouXny2GNEVxJk4GmB1H5yaRUc6tOn9ckvV2NlFy2Rjn/pyL/wANn/8AkW9U/nvgl+OILNNcxtYsQIfGhMsNtIcBRLEGAGT0mYNgnB07VJy82A8Vjl92uNrGWPRiDV5poW1fpsY8mOuckbVYoee7dsh4riPBwdULuOmesevtj86iWLoPaovdG3dT6Mi/euY4Pit7C7UdBFJLA5/xAVFfF9qkcB039ndWJzjXIniQ5PYSx5B/KrNw7mWzuDiK4jdsZ0BgHx80PmH5VIvGGBBAIOxBGQR6EVZTuRmvw7ikFygkglSVD+sjBh9Mg9flW1VL4p7L7cuZ7KR+H3X37fZG+UkPwMPltWrbc9XfD3WHi8SorEIl7DkwOewkGMwsfnt12AGaAv1K8RSqyhlIZSAwIIIIPQgjqK90ApSlAKUpQClKUApSlAKUpQClKUApSlAKUpQClKUApSlAKjuP8ft7GB7i4cJGg/Fj2VR+sx7Ctu9vI4Y3lkYJGil2Y9FVRkk/hVB5d4dJxm4XiV0pFpGc2Fu3cf6zIvdmx5Qeg39CQFhy7c8adbriStFaAh7exyRn0kufvMfudvzB6FHGqgKoCqAAABgADoAOwr1VO47zQ0rmC2YogJSS4H3hkGKEnbVkYLnYEEDLZ0wV8RTw8HUqOyN4QlN5Ym9zPzzbWIYHMki6dSJ0jDkBWmfpEuSNzvjJAOKr1/xG6mYCeYqj5Aht9aj5Auv2su2dxpB28tfeF8A8aN41UC2fOXPmMgf4sZzrJyftGznP63WvHK/NVmrXMUUEqRWkUbGR1kaSZSGAIVh4jDC7Z652ArzNftDEYqL7u8Yrpu1xrw78ItqFOk9fE/x/0zcN5ckUMI4EiVjnzYUkEb5VQSd89SDvW+eXNKAy3OFTBJVUQDT3JYtj86zcoczjiEDTCJosSyQ6XPm8hxlhjyn5b49TUre2UcyGOVFkjbGpXAZWwQdwdjuBXJlSUJ2mteeWbOvN7MpElzwoKl779IVfVao6gMXwwZlVFhJbdOuD9d6mLHhUdxCJba6LxygsjFVYHO2dgp2I6bEYqBHJvE4eHi1tnt0lNxNI0mplKRyMxCxMIyUchsFgNsbfK38r8Na2tIoWjjiMa6dETM6AZOMMwDMSNySOpNWa9Kio+HXWy229jSNWouSG4jy1IyqrxRzIpHTGcL0wr7DcDo2frWvY3lzA5WCZgqgZguNbjf0LHxYxjuCV3+E4q7VVeI8x2c98vDmiaSRlkJfBVYyqhiqybHVpI+A7ZG9R4d1abboNq2umq+6ehI6qlpUV/wCSU5b58t7zCnMUpZ0UNukpQlW8GTAEgyD6NgZ01P3dpHMjRyIrxuCrKwBDA9iD1qh8R5YEMQhChrRQF6eaNUxgEDqNvjGCOv7VbnBuaWt2EU7mS32Vbhjkxk9Emb9ZemJfmA33j6PB9rRqz7uqrPh8P4fkQToeHPDVc+RG3Fhc8vsZbcPccJJLS2+S0loD1khJOWjHUqen5sL9wzicNzEk0LiSKQalZehH+R7EHcEYrZIzXN76BuX7n3iMH+SbiQCeMAkWcjbCZAOkZOxA6dv1RXbKp0mleY5AwBBBBGQRuCD0IPcV6oBSlKAUpSgFKUoBSlKAUpSgFYb28SGN5ZG0xxq0jsc+VVGSdvQCs1KAjY+YrZpBGJQXMnggYbd/D8bT0/sjq+lVDifO93bXd7GxhMcb2oiD6l8NJtCvO5HxRIzNqPY4GRXQMV9xQFW4Jz3BJbrJcMkUmksQNbKyeObdJUOnJR3Clc74Ydt6sNlfxzBjGwYK7xNjOzxsVZd/RgRXziF/DbxtLM6xxrjU7kBVyQBknpuRWaKVWUMpDKwDAgggg7ggjqPnQHulKjOZuOpY2k1y/wAMUZfH3j0VfxYgfjQFR5pJ4tfrwxCfdbfTcXzA/H3jtsj1xqPy+Yq/xxhQAAAAMADYADsB2FVb2bcCe2sxJNvdXTG7uCeuuXfT8tK4GPUGprj/ABcWsDS41NsiJnGuRjpRPlliMnsMntWG0ldjcg+bONF39zicqSuZ3U4ZEbpGhHSRhvkbqu+xZTWjwTgglUBgvuyeVVAAEgXGBgbBBjGB8RHYbNDcFSZy8V0gTGq4nuNY8ORSSWcMcNGxIwFIGlRsfKKsEHPvD/dhPG5aHxvdECRuS8g6JGgGW26YHQV4vF1amLq57Xivp5Xrpy/x9joaUoZFu9/gsgGKi7Pl5Irue7DMXnSJGU40gRAgEbZ3z3rY4RxeG7hWaF9cb5wcEdCQQQRkEEEEH0rdqneULrbhkJFcu8vpZRuiMzB5pJyWxsZDqIGB0FStaXGBL4LGE/arh1H3yhDaD8mA05/arNZXazRpIhyjqHU/JhkfwNZleXjYM9KUqMyKiL3l1ZbyC7LsGgSWMKAMN4oAJJ67YqXpW0ZOOqAqs8b4N4akoB4LZEi4BCA5ywXppOTkHYZz0yKs1VXm7nY2DeazlkhAQvKCiqNbaAiBt5X7lR2/GsxpOq8iRtGbg7oz8p8X8CQWcjlkI/m7MSSuAT4DsepCglCdyoI/Vy1rvbOOaN4pFDxupRlPRlIwQfwrnHM1lNERb28OfEzJFIW0LBpIOon4iyOVKgDcYyRg1eOWeLm5gDOAJkJilUdBIuM4/ZIIZf2XWvUdlYuVWHd1HeS92upHiIJPPHZ/h9Cs8h3UljcScInYt4S+NZu3WS3J+DPdozt9PkKvlUn2ocOdYY+IQD+c2D+8DH68XSaM/Ipv/d+dW3h1+lxFHNGcxyIsin1VgCP4GuyVjZqNm44qsV8G4OGdMrDIQdEfi5BAwVIOkHu3lG9SVat/xSC3CmaVIwzCNdbBdTMcBVz1J9BQFe5v5klgitGiLR+8TCNtUEksiK0Mkn6BcNrBRdu2+RUHbc2cYM1sHtXUNHH46m3lKAvFI5ZWUHGl1RSpYEFtOD1rokkKtglQSp1LkA6TgjI9DgkZ+de6A5nwzjnF5pLR5fFiQXTRTabWTQ6tDlSFIEnh+J5dTKNJYZJxV1j5kUgHwLoZVHwbeUEa5DHgjGzAjUw7KQx2qXpQClKUApSlAKUpQClKUB8dAQQRkEYIO4IPY1V5eT3tmMnDpvdySWa3YFrWQnr9mN4CfvR4+amrTSgK3Y85qJFgvYjZ3DHSochoZj/sZx5WP7J0t+zUP7Q/51d8P4djKSzm6mHYxW41aW+TMQPwq6X1hFOjRyxrJGwwyuoZT9Qa5/yjwaNOOXgjLmKztobZA7tJoMx8UqhYkhQBjGds0B0iqVzXc+NdpDrwtunjHBH6SXUq5H7Maud/7UVda5mze8PMWUkz3LqGwCAocQKQd8fZxg/WuP2zVcMNlW8mo/P4LWFinO741LLwPh4aA+IofxhlgyggofhUqdvhwSPVjVa/0ezpDiOWITR8TficWVbwyCTiN8bjY9R6VfFUAYHSvteZp1ZU9ImZeJ3ZCcm8AaxtEhdxI+p5HZQVUtI7OQoO+AWx+FTdKVpOTnJye7MCqlZcy2tnevw+SUIzkTwZ2BExJMWroG8QOQPR1A6Vba5/zz7P7aS4HE2MhaExSSxgjS8cTAs3TUCEycDrox3zU2HUJNxqPR7evAd+DoFK+IwIBByDuCO9farmRSlfM1gH2qrzFyMby6juffJomiXEaqsTKh7uA6HzH73UYGKlJOZYSSsWq4cbFYBrwfRnyI0PyZhXnTfTdTHbL6L9tL+ZxGh/CQfOp6eem8y09fgwZeO2ZeE6cl0+0X1JA3H1Klh+NQ3LN2sN4FD5W6jwcnJ8SIalbHbVFrB2/q1qdseDpExfU8khGkvI7McZzgD4UGQNlAG3SqhxFvdgxCH+bTibI0gaUcP6j+pYqdu5rfDVe5xEJp6Xs/R/G5NFZ6cofdHSpoldSrDKsCpB7g7EflVE9mvEEtLa6tJ5Ai8PuZItUjAAQsfEjZmOwBDH8qvorm8/A7c8yN40SyCayS5TXuomhbw86SdJYINiQSO2K90c8nTzJd3u3D4gsR/75cKwjx6wQ7PN+8dK7dWre4PyfDBJ48jPc3RGDPOQzD5RqAEiX5IB881PUoBSlKAUpSgFKUoBSlKAUpSgFKUoBSlKAGqL7OTru+Ly9zxAw/hEgUf86vRqh+zSQLJxbJAxxW4Yk7YBC7k+m1AXieXSrN90FvyGa5zynE2mzDacBFfoc58En6dWzUvfcUuOKK6WbNDZ6WDXePNP1ylqpHw7YMx23OnPUV/krhyo9s3jzSa4fgkl1qNUQbZe3TFee7bs1Tu+X/Bbw97T9C28J5ssruRo4J0kdQWIGdwDpLKSMOobbUuRmpeuf8ncg3FreLLIyrDDDLBEiyvLtJJr21RqUUDsSxz3xgV0CuHXhCMrU3dGEKUpUBkV8ZQRgjIO2D3r7Ssgr/Ll6kJaxd1EsDaYlLDVJARqjZR1YKvkJ9Yj61IXvH7eJtDSZk/s0Bkk/wANAWx88Yqp8c9lEd1xNL83DqAUZ4gPiMYAAWQMCgIAyAD3wRna6WXD4oV0xRpGvXCKFBPqcdT86sVe60kndvfizMK5H+93s36OFbdfvTkO/wCEMbY/OQfSvo5cR97iSS5PpIQI/wDBUBD/AHgx+dS9Ki7xr6dP3qDxFEqgKoCqBgAAAAegA6V7pStDJD8S5us7eYQyzaZDo20SMF8QlU1uqlU1EHGoiobmW1ZnuEBAEkQJyM/EjR+o/s6+c68sXt88axtAsSPFMkhMokhdGyx0AFJgV6BsYNYebrKKW4cvLKhSBB5J5Igd5W3CsA3UdakqxgqaaevPPK9CWhfOXngVwZLWBz1eGNz/AHkB/wA6qnNHk45wl/vpeQn/AAww/iK8ct8cn4fb20d6Q1q8UQiugMCPUq4iuR0TGcCX4TtqwevvnE54xwYD79234CAV7855eaUpQClKUApSlAKUpQClKUApSlAKUpQClKi+P8eW0RcRvNNI3hxRRjLSPjOM/CigZJZiAACflQGxxbi8FpE008gSNepPcnoqgbsxOwUZJPSuW8n8K9+4lxKO4WWG3MsV6bRwqmbxVOkz4JJUaQTFnGWGrpir1wrlqR5Vur5lluVz4Ua/obUHtECPNJjrK256DSNqhL8i15igfol9Zvb/ACMkB1jf10aR/wDtAX1IwoAAAAAAA2AA7AdhXM+AkQ+EoTBgnMDHGB5HeAkn6HPeunVz7jVmyXdxEMKsoW5U7nGseG+kbbh4w2c9ZRXD7cp3oKp/i036bFvCPxOPVFypWrwy78WJX6EjzD0YbMPwYEV5s+MW8zOkU8UjocOqOjFD0wwBJXcd68zZjY3KUpWoFKh+P80QWY8x1yHOmNSNRwM5OThV+Z9RUNDDPLI8t1LrtnV1S20AB42O3iIwz0AOW3OcYUAhpMlo55OyMpOTsicn5os45TE86o466sqM6S+NZGknSCcZztW6vEIiSBKhIxkBlyMjIyM7ZAz9Kh34ZbTh5pbeNj03B82kEb+vxkfPJBrRg5P4fcZ1WijSunUGfJ2Cgk5yzKq4DEkjfGMmsKdF2V3r9/g3dKau+hbqVT4OG21mGuBcyxNIfC1y6ZMZkadh8PdjJ16azjtVwpJKycXdEbTTsxSlanFOLQWsZlnkWONcZZjgb7AfM57Vqk27IG3VE5mnJF1hCdZMKHYgsVWId8/pNunarndXqxxNL1ULrGO+2wHzOw/GqlYWbyXNvCSGGs3Um2DiIhuue87R/hn0relT72rCn1a9lqyal4Yyn0RfRZJ4fhMoaPR4ZVgCGXGMEHYgjtXJeKQfydxy1WMTT2ttazXIiXEjWscpMTFP13jXAITcgZxnYV2GqDyewuuMcTu+qReFw+M/7sapRn98D8xX0A5xd7G/injWWJ1kjcalZTkMPkaz1Vb7gE1pI9zYAHWS81oTpjnPd4j0hmPr8LfrY+KpzgvGI7uISoHUZKssilHRlOGR1PRgdj29CaA3qUpQClKUApSlAKUpQEbw7mK2uJJIo5Myx4LoVdGAJKhgGUalypGRkVpx898OYuBcodHxHDY3kEOQ2nDDxWC5XIzWPl7ka2sZXliaQu6lDrZTsZGl3IUFjqY+ZiTjAzsKiF9lUAkceNL7u0HgrHkaoj7wLkGN8bKHGwIP17UBP3XOVjFgvOApleDVpkKq6OI2VmC6Uw5x5iBWrd+0GwjkWLxC7m4NoQiM2iQCTIfbsYmG2TuNsb1o3fsrspVCu87YMrEl1JYzSCV2OUOltajzLg42zjapSTkyAqqh5UK3b36srLqWWQuWxlSNJ8Vxgg7H8aAf9u+Hef8AnSYjxqJ1YwX8IMpxh18QadS5AO2ayXvN1tE1qpLn3wkRMEYjATXl+6jGO3ffABIjbT2a2UWoJrCF0kC5j8hSZZwAwTWV1oNmZtthipni/AI7loXZnVoJDIhQgZ1KyMrAggqyMQe++xFAfOD8zWl4WEEyyFME4DDYkgMuQNSkqcMMg4O9Vz2t8PkNkt1CPt7GZL1PmEPnH00nJ/dqT4XyHb2xBjluAVEUaHxN0ihYutuCFGYsscg5JBwTUha8BVPimmlUxvEVlkLqwdy5LAjdvNpB+6AKA2eEcUjuoI54zmOVFkX6MM4PzHQ/MVB892BMS3Cg6rcln05y0LYEoGPQBZNt/ssDrUB7OrluHXU/BpicRk3Fmzf1kDkkoPUqc/8Ar9K6MRUdWnGrBwls9DaMnFpo57ytzDC8skMLF0IJVwGMXigYZBJ0ckDVtndW3yagvZryhe2l0rzQGNEtXgYs0bAMZzIFg0Enw8EEmTfPepq+4U1pL7sPLC+Xt3H6gHmMS9taHdf2AOuhqsnB+KiUFGwJUA1D1B6OPkfTsdvQnxU3PDSnh2vfW64fBeqRzJVFz+GSVKUqoRFXflq3tpjOkeud2dg7jW0YY6mCtjO7McZJx0FZppWCYKEFtyxzlsfhsKsVaV3w8yOCW8oxtj86irqdTW9yzRqRjo0aNy5WBV0lSTjfvjcn8zWWAiO3z+s+cfU7D+Fbd/Y+KBvgg/XrWO24XpILMW0/COw/Co8klLTpY37yDhr1u0VfjRSW9s7PEpaLF02hiFG/9Z02wD0bfOMHfF3qKtOWbeK5kulBEsq6WOo4OSCdvXyjrnHQYyalavTcbRjHZIpttttiqP7RuSLriIzFPGFSF1WGRCVMj5BkDasK2jyglW05JHWrxUdxjiwgUAYMj7Ip6fvN6KMj65AG5FKVWVKWeO6GXNoVrmDjfu6QQzhnVEX3iVEzGrgDSGUElVJy2cEDCZO9TfItgCr3WDibCxZztCmdJGegdiz/ALpT0qCtOHPcze7BiyH7S4k3DBWO6ZG2uQ5G2NK6j93PRUQKAAAABgAbAAdgOwru9j4fN/6ZLfSPp1tx09PznESyLul9/UiebuYFsLKe5b+rjJUfec7Iv4sQKrXIs0PCuH20d1IUnuSbh2ZXwZJmBw7hSqnzIvmI3FafND/yvxWHhy+a1syt5dnqGcfo4T+e4/aP3atHMXI9tfSJJKZAyKEAUrjAkWQfEp0nUg3XBI2ORtXoimbfGOarOzZVnmCMwLAYY+UELqOkHSupgMnAycUbmm0BI8YFgZxgBmObfAlAUAklSw2HrtmoznHkVL/LLK8UxiEGoboyeIsml074ZcjBHXv0rHc+zS0keVjJcfa+8ZUSYVDdaTKU8uRkqDuSO3TagN4c98PKofeB9o7xoNMmovGVV10adQILrkEDrmsFj7ROHywxSmUxiYalEisCBqVMvgEKup1XUTpycZrJwbkW1tZEkjL6kadxkqBm48PX5VUAD7FcAAAb1or7L7MCLzykwqYkLGJz4RbUIjrjIwrZwww41HzUBO2fMlrMJTHMrCDUJSA2EKlgQTjqNDdPT5itJOfeHtE0q3GqNCoYqkp061LqxATOkqCQ2NO3WtmLlyOO1mt4iQJfHbLebDTl2Y9tgznaoC19ldsIEjlllkkCwhpMp5vBiaJVCMpUIFd8AgkFs6s70BKX3P1hEsjCXxPDh94YRKz+Qx+KvmA0Asm4BYbEHpvUzw3iCXESSpnQ6hhqBU4PqDuKrI9l9jqBJlIFsbMDUo+zMPgEFggdvJ2ZiATkAGpa25ZEYUe83JCeDjMoGRCWIBCqBhg2HGPMFX0oCZpVb/7FD/X7/wD8y3/1SgLJSlKAUpSgFKUoBSlKApvtI5Uluo47m1Om/tG8aAj9f70R9QwHQ7Z26E1Jckc3xcTtVmXyyL9nNEfiikHVSDvjuD6fjVgrm/N/Llzw+6PFuHJqJH88th0uEG5kUD+sG59e+/mDAXvi/CY7qIxyA4OGVhsyMN1dD2YHcfxyCRVEeOW2kWCTyzjLRygeWVR8Ui5/Wx8UZyRnuuGq4crc123ErdZ7d9SnZlPxRt3Rx2I/I9Rmt3inCormMxyrqXIYdQVYdGVhurDsRvXPx2Bhi49JLZ/vBPRrOm/J7ohuG8cWQ+HJhJcdM+V+u6E/Q+U7jHfrVXueUYpeNJIIHRIk97kl1S6ZpmbCJudOFC6iB6gHavXMvCb2zhl0Rm6U50SYGpCcANPGBuF66ox0X4V61tcH4xNFHEBMLpCoXUxGpsDdxIowRkdCD1615aUa2DbVXRu68npv/f8AosunGprT1LjSoqHmSA7OTEfSQYH/ABjKevfsakYbhHGVYMPVSCPzFVfMjaa0ZqTcetUmW3a4iWdsaYy6hznphc53rfrm13ydxAcUeePeKS7gufEMiaFjRNLo8JGpn7KR0z1G9dFlnVBlmCgdyQB+ZqerTjHLld7o1RkrlntDEgvw6tJIwSBI7ZRdp4uZDrKSxMqagHydWcBeldAn5igXZWMhzjCDIz6atlHT1qH4hx6Rg2thbx6ckhgDjocyHAXt09RvWlKuqErv25/f25JGjKeyJfifHFiOhcNKdgvZc75du23bqe3rVbzPPK0KYlncBmdh5IkOcGQZ8oG+mMHLf8bDByrwK9uIBGwMUakr7yw88yA+WSONhnWRgl3GM7gPmug8J4RDax+HEuBnUxJJZ2PV3Y7sxx1PoPQV1MJ2TOrLNX0guOZefkvLcOtGmrQ1fXoeeCcFjtIhGmTvqZ23aRzjLue5OB8gAAMAAVB+0HnP+ToAsS+JeTnwbaIblnO2oj7qkj6kgd9trnTna24XB4kp1SN5YoV+OVuwUdhkjLdvmcAwPI3KFw854pxLe9kGIov1bSM5wijs2Cc+mT3LV6pJJWRRJf2fcofydbYkbXdTMZ7iTqXkbc79wM4Hrue9WilKyBSlKAUpSgFKUoBSlKAUpSgFKUoBSlKAUpSgFKUoBSlKA55zL7Pp4JzxDhDiG6O8sBx4Nz3IIyArH8ATvlTkne5S9qFvdv7vcKbO+U6Wgm8uW/2bHGrPpsfketXWoDmrkax4mmm5hBYDCyL5ZE/df/I5HyoCfqD4lyfbTOZFDQzHcyQkIzfvrgpJ/fU1TRwbmHhW1tMvErUdIpzpmVfRZCd8DbqfktbNl7bLNW8O+t7iwl7iaNiufkwGT9SorWcIzWWSujKbTujfm5XvosmNobgHfzaoH6AAbB1PT9moubhU6qA3D5dQ05ZRBJnBBO6yatwD1A61ceHc58OuADFe2757CVM/ipOR+IqXSRW6EH6HNcqp2NhJO6WX0f8AZZWLqpWbuchvHZb23T3e5CtDOSnhyjWymIgheh0gnftn51M2vDrgsxXh8vXIZ/AjwMDbLSauoPQd6neOf0tw7/dX3/TBVnkmVfiYD6kCtH2Lh2kpOTtpv536GVi5rVJFJtuUr6RAsjwwABfh1Tv5cY3IRFOw7MKnuH8oW0TCRg00q7rJMQ5U+qLgJH9VUGvPEueuG2wJlvYFx28RWb/gUlj+VVW59tEMreHw6zub+TplEZIx9WIJH4qB86vUMDh8PrTgk+u793qQzrTn9TOj1QuZ/anHHJ7pw+P36+OwSPeOM+sjg427gHbuVqNPKXHOLf0hdCytT1trU+dh6SSbj+LD5Crxy3ynZ8Oj8O2hWMbaj1ZyO7ud2/y7Yq4RFa5P9nbpN7/xGX3niDbjP6O3H3Yh0yM9e3YdSb5SlAKUpQClKUApSlAKUpQClKUApSlAKUpQClKUApSlAKUpQClKUApSlAKw3VnHKpSSNZEPVXUMD+BGKzUoCocR9kvBpzlrGNT6xl4v4IwH8K9csezDh/DZzPbLIrlDHhpCy6WKk7HvlR3q20oCrcc/pbh3+6vv+mCtXj3sl4bfXL3NwkjyPpyBIyr5VCjAGOyirDecEWW6t7kuQ0CzIFGMN4wQHPfbwx+dSVAVThvss4Pb7pYRE+sgaX/3C1WeC3SNQqKqqNgqgAD6AbCslKAUpSgFKUoBSlKAUpSgFKUoBSlKAUpSgFKUoBSlKAUpSgFKUoBSlKAUpSgFKUoBSlKA5vBw7i9r45iErpI3EJBEGt10s06tA0blSQWR5DhtQ2xgbVoXfBOM3MLeKJfFWDiMMbZhV2WQW5hDYbGW0yLnqANyDg0pQFh5maeyhsbe2aZQztARCsBkYLbyuANa+GDrRSTt0NR8UvH/AB4tSyBREizY92eNmNsSzIuVKsLgAac7+oU4r7SgMPCbTjLS2clwboiOeZJNLQDWjRxaXePA0oZFkBHmK5Ok7irvFxaYhc2cy58LILQ+XxGIfOH/AKsAFsZyGGnO4pSgJSlKUApSlAKUpQClKUApSlAKUpQClKUApSlAf//Z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6814" name="AutoShape 14" descr="data:image/jpeg;base64,/9j/4AAQSkZJRgABAQAAAQABAAD/2wCEAAkGBhQQEA8UEBQVFBUUFBQVFRYVFRQYFhUYFRQVFxUXFRgXHCYeGBkvGhUVHy8gIyg1LSwsFR8xNTAqNScrLSoBCQoKDgwOGg8PGikkHyQsLCwsLCwsKSwsLCwsLywsLCksKSkpLCwpKSwsLCwsKSwsLCwpLCwqLCwsLCwsKSwsLP/AABEIALoBDwMBIgACEQEDEQH/xAAcAAEAAgIDAQAAAAAAAAAAAAAAAQYEBQMHCAL/xABCEAACAQMCBAMFBQYDBgcAAAABAgMAERIEIQUGEzEiQVEHMmFxgRQjQlKRCGJykqGxJDOCU3ODorLhFRdDs8HR8f/EABcBAQEBAQAAAAAAAAAAAAAAAAABAgP/xAAhEQEBAAIDAQEAAgMAAAAAAAAAAQIREiExQWEDEyJCUf/aAAwDAQACEQMRAD8A7xpSlApSlApSlApSlApSooJpSlApSlAqKE2qscD5kfiGOA6GK6bUH3ZOpDOJSiG6jBrx72vbyY32sxtm1k+rPepqia/n11g0eqwwikMkpQOrvJEuk1MoVrqOm2USnwkj9471tI+b2YBRCOsdW2kxMp6eawGfLPp5Y4D8l7/Det/15NcKs16mqjy9zU82t1WncDwyMyklQFQQac4RkD75g8jEm/hDKb7qKt1ZyxuPVZs0UpSsoUpSgUpSgUpSgUpSgUpSgUpSgUpSgUpSgUpSgVr+OcROnhZ1UuckQAC+8jqgJHmLsDb4VsK4NVpVlXF+2SNsbbo6uv8AzKKs9IwE5gjAXMkFmdRZG3KTdFgB3JDEXt5b9q+9Bx+LUBzFc4Kr2tuVcNgyi+4ODW8/DXIeCReC63wkkkW5PvSs7P8ATJ728iqn8Ipwvg0emBEd7GwsT2CiyqANrC537+pNhV/xa6ajTc9wnTaeeVZI+tE0uOJYqiKpkclRugzXfzv2qy3rQS8k6doo4iHwjSSNB1G2ikCh4b9yhCKPXw962uj1eV1YYutsl8reTKfNT6/MHcVcuP8AqXXxl0pSsMlY2k4dHDl0o0jyN2wRVyPqcRufjWQTWo4jzho9OSJ9VBGR+FpUDfy3y/pQJ+HwRyQosEP3skhJ6aCx6Ul22G5ILKT6OfWsr/wSDp9LoxdO+WHTTC/e+NrX371U9d7UOGNLpmGsiIR3LEZ7AxOoPu+pA+tbLTe03hkhsut09/3nw/q9hWrvpqt6vC4gQRFGCH6gIRbh8MMxt72Hhv3tt2rLrF0XE4p1yhkSRfWN1cfqpNZINZZTSoqHewJJAA3JPlQazj2qkQQCG15JkQkm1lIYki6ML+G247E9jY1iQ8zC2nujHqwxyg3W9ijvJewABAQegJYWtWxgfrMGKjprumQ8TN5SC/ui17eZuTsLXyU0iLjiqjFcFsAMVON1X0XwrsPyj0rXUmq101nBOOnUq5MTJZUcXEgDK4a28kaHLwm9gRuLMd7V9PaWDFkYCJGiimSPqE5xywyzbMI9mCwvcEW7WY1b9Lw2KIMIo0QNu2Cqtz8bCsHSco6SKFYRBGUULs6KxJVcAzEjxNjcXO+5rUuH2LLj9jT8w87vDAzxRAX0vXieYsquTG8nTUIpDuqpkULqbdiQCRatMzFVLgKxG4DFgD6AkAn9BWO3BYCQTDESE6YJjTZLWwG2y22t2tWVp9MsaqqKFVRYKoAAHoAO1S3HXUS2fHJSlKwyUpSgUpSgUpSgUpSgUqKmgUpUUE0pSgVi63SZ2KnF1uUa3b1BHmp8x/YgEZVUbn/2ow8MvGi9bUlbiO9lS48LSt3F+4Ubm3kN6Dfa/mmDTRM+skWDDZgx7kg26fnIDY2sL7Ha4IHVnMn7QTXZOHwC3lLPe573KxL9LZN8xXWXH+Y9Rr5zLqnMjnZVA2Ud8Y1/Cv8Afub04Py5NqnxhRpLEA42VFJ7CSQ7D5C52rXFX1xznTXa0/4nUyMD+ANgnn2RLDz72vWqj4RIwusbW9bYj/mtXaXAfZOxEbSzWR2xtpl7XDbvK4ytkhQkLsSLkb2uek9m+ihVyYFkIW6tKH1D3t+RsrkMOyrvUR0B/wCDuAb4C/rLGPMHfxbUHLsx91Q/8Dxt/Zq79g+yyroX00KNcvK0cekiykjRZYW2cLgvWKkZEE42AJuBstNwnR6xOp9n08kTABQdNGrBkaRZVbJAVa+K2PYo31t8jTzQYJtM2Q6kLfmGSH6EWq4cve2fiOkIDy/aU/LqLsfO9pB47/Mn5V2nqvZ9p2WIBJIXcfeGCRjEpEYLfdzZoRlZQABe977VSuPeyYkSNDjMELBjCvSkBChmvExMchAbfBwdiLXBAmmV65P9t2k1pCT/AOElPYSMDG3wWSwAPwYD61dVU6g3YERDdUI3k9GcHsvmFPfufIV5L4jwKSAMbZAHFjYhkP5XRvEh+Y7VcPZ37YZuHWh1OWo03YC95Iv92T3X9wm3oR529L49LCprB4TxiLVQxzad1kjcXVh5j4g7gjsQdwdjWdWUKUqKCaVF6XoJpUXpegmlKUClKUClKUClKUGDxvVtDptRJHYtHFI65XxuqFhe3ltWn13NkkLMrwXKKC+DSsoyyxs/RCWsATkVIubBtsrKRWEvA9OMbQRDEMq/dp4Q18gu2wOTXA75H1rUs+rLPrDXjEhj1N41SSKLqKMyynJXKZNiLHwm4AI9Ca0Z59eLT6N5olZpdKupkKSYgIXgj8AK7sTODiSALEZHvVyWEAkgAE2BNhcgXsD+p/WsUcFgtGOjFaMlkHTSyMTclNvCbi9xWscsZ7GpcfsZoNCa18mhkUkwykXJOEozTf8AKdnX5XIHkKweLczfY4ZJdVEyqg96Ng6MTsqi9mUliFF1tc9/Osa34zppvaR7Qhw2LpxWbUyLdB3Ea9uo4+d7L5kHyBrzjrdY0ru7sWdiWd3NySe7MfW//atjzTxyTV6iSWTeSU3a3YbWVB+6qgL9Pia33s+5OGoeOWbZCxEVxs7gHxbi19jip74nv5XxNJ5L9nT6rxSHBLBsDcPIGvgZLbpESDsNzY+ddsQctrpoo5YUVHgjlIjyxjYFQXRyitcAoGBAvdR6mt1w7hojVMgpdVIyCkbNa+NySAcVJFzuO5sDX1xpWOm1AjUu7RSqii12Zoyq7kgdyNzTa+NFoeY3Y8H+6iVeIRvK9s8kf7M2pfEdiCSNzvcmrQJApDMQACCSTYAXF7k+W39Kp2l4VMr8v3hkA0kMiTk9P7tm0iwC4z38QPu323q4SRhgQwBB2IIuD8CD3HzoOu+V+N6bTcN4ZIzQfaWgkSLqTJGAGmLv1WLWWMMFJuC21lBJq2crQRJpYxBKs65SFplsRLKzlpnBG27s3YkC1rm1beOFVviqi5ubKoufMmw7/GpIorjK1XNOH1bcQ0+oxwg1MKWiUp1FMaahlkuzGxZhlYi9j+Y1Zsa0XAtNIs3EXkiaMTTpJGWaI5KunjisQjsQbxk2Pkw87gBjcy8vx6sSNNaJkXwzixYLYl+qG8LRXt4G9CQVJFdLc58iSaZz4AGIZrLfCVQRdor7gi65RsAy5Dve9eiHiB7gHcGxF9wQVNvUEAj0IrTce4bHOjJqG8LMnRwX7yOQA2eM2JaTdtvdwU5CxY0R0l7MfaK/CtRZyz6aU/exjcqf9qgP4h2I8xt5A16e0OtSaNJImDo6hlZTcMCLgg15Y545WfTSuSoDAjMKPCwYkJNHv/ltiwt+FgVO4ubt7D+dpUJ4exU55Pp+oxAQ7mRNgb33YLtuG3F6mrTTveSQKCSQABckmwAHck+VaHX6gyy6WSF5hGrOrGJCysWCY3BjbJNiMxsLncVnx8IDENOxmYG4DC0an92Pt9WufjWfanUPFQ4TPrpWjWVpIwf8wiNbq2DllUyQKuOWFiA47+M3r749xedNPw05PHJMwWURxBny+xzSYqjI5H3iL5XAB+NWy1Ctamfe9Ly78UyLivEDqNEskbIpSATgRZxkvp5WmfNR93jKETHLfYjY1waU6t5OHPM2psk8qSsqBVcNAuD9Loq6xF7r418PiOXuvV6xpar/AGfkXl+JFTUWqa5sFKUoFKUoFKUoFKUoFKUoINdPe2zmLxppx7sIEj/GRxZB9EJP/E+FdwMa8ve0bjBn1Mjd+o7Sf6ScYx/KFH0qyI0nBdAdRMqk2Vjk7E2VUBsSSdluSFua9Ecq8E6EPTZw0ZsEKgoyoe6l0bxeWLKAbAX33rrP2TcKNzKqhrtj72JCr4brcWO/UJFx3ruQ6Y9JkiKoSpCnAsq388VK3+QIq7t9bUz2eltXFCs0krRrp45COrKGeXVajUm7yBg7YxogW5sMydziRYOS+IvqNDA8pye8qFz3fpTPGHPqSqAk+Zuax+C8ry6KNVgmjJEEcBZ42A+5zEUoUMSXtIclvY2WxXe+54RwpNLBDBHfGJAoJtc+bM1tsixLG3m1RGWaipoRVV8mor6pQfJr4Ir7qDQYHF45TBKNOQJSvgJNt7i4yscSVyAa2xIPlWthUprmjhaQxDTlp1eWSVUkaRehiZGJDlOqWAIBUKSBsTu9WjmNxEyq5UhWZclUnsStxkPhfetTwXhM8BAkmidPEzYQOskkj2vJJI8r3OxOwHkBYAABWec+XzLp2aZ1mniDSMkahf8ADsAJkiS5bbaQOxLFo7eYA6ODSaLVBo2tJDIro47HEhkceqkWPyavUs4YWwCbkFixI2AFtlXxm2wuQB/SvPHtH4MNNqGQAgRu0S379PwywX+UcuH/AAqWo9N8tcbTW6TT6iP3ZY1a35SR4lPxDAr9K2ddR/s78b6mj1OnJ3hlDr/BKDsB/GjH/XXblZQpSlApSlApSlApSlAqL0NaDgHMJ1M06eEqoV1ICqcXd1AdRI5DeG/iCnfdRY2sm10sF6XqpaLm8mWESNCEkVWe11OnLLKRHIxcgvkqruF38hcAY+t55ZI4nUIS0CuUIC+J4y4xJlDle3uxt2IyBvjrhWuFXS9L1U9Xx2eBtV1HhYqYsIwmJCuY1MgLyrkiljcmwJHvJ2GbwXjUuodQRGFEebkblryzxrhg7KoPSV/ea17b9xLhfU4rBeovVDfm2eFtWryRHHWyRL1FxEMY07TIWs4urFAikkbsTdtlFn0fFpJINNIIGJlijkZckGBdVYocyCSL27eVW4WdlxsffMuo6ek1LDuInt8ypC/1IryxzIw+1yei2/RVBr0jzTqp20cwMAUHEEmUHvInkFNebOZB/itRlsd723Huev8A2pMbpnTuH2WaJVgiF2yCC4vJibqD7vuMbsdxvV70HF4ZjjFKjtbKynut8clv76ZbZLcXtvuKovK3DpdRoNTDlGgmhljjZepmGdSoL+WO/wCHetmskzcR4PG0PR6On1ZcCRGFhFDF4AhNos8LFrE290W3ytXSoNTUGqiKGpqKNIpXxIrXXEgC5yutyRY2Cm4xNyDffta296+6CDUVJqKD5Ncc8qorM5CqqlmZtgqgXZj6AAE/SuQ1xzuoU5kBexyIC+Lw2JbbcsBY97287UGrk4nFLdCJlJj6oUrqI2ePILkuHjYXdQV7+Jbr511R7aNMM4WUEB4YjYqVI6Mk0e4YBgcZohY+QrspdM8etwyRnfRSFGaLFYBHPEqRpGrj7k9QXW+RMIu1hYde+2ZHVdN1mR2wmH3aNGLdbTHszufT9D60HD+zrqbcR1KeTaZif9Esdv8ArNehr15v9gwY8Tk6JVG+yy7updbdSDyVkN723v67V3nxiHUmFVH3jZ3LQiSMgW2sv2hCd73+89PCfJrv1NN7el60OqinaHSZiRmsvXWKQRuWMdveVl2D7nE/Q1r+FSawwaa6SMwV3ZnkVQ+cDGND4s75Mt7gWI+tOK8VuvS9UiPguqmi1STGUKYpFhUyst2ZFtnaaRyMi+zORY9rBQPo6HW3m6fXQGObph5AxAMLCNSzahlzEpVssL7C72vWuE/6vH9XW9L1WOakkji0awmdgdXGsnTd+oyMJC4L5AqL2/EANhsLCtbFpOJB+HZ5nBdL12WRLMbuNUJQXAYgYWKqSbne4FJ/Hub3CY7m9rzlU1Q4+CapzpWmWZ+hrC+RnxlkjbTyKXKLN04yJHC2RgCuVlAJU3sVnKa+pZpNQFFTSssuP7MuWWIytjfzte9v13r7xFTSggqKWqaUEFRS1TSg1PNMeWj1HwTL+Qhj/QV5e5xitrZx6n+6W/8AuvWOrgEiOjdmVlPyYEH+9eX/AGh6EpOrEWJGLfxxkq31uD+lWJXZvs3mSXToCrnOMBjZwtmQXGVwAe/u71e9BwuOEsUDZMApd3kkchfdUvIzNiN9r+ZPeuo/ZHxP7sLmFWMtlcDsDmLsTZVxYb2vt3FdncwcbOl0jTIAxyiRSScF6siRiRyDfAZZGx3sBfe4RrbdWr5Navhmtm+06mCYhxEkLrKqdMHqh7xstyMhhlcH3ZFuOxO0vVQqKUJooaigoaKV8mvqoNB8GuLUwLIrLIqupFmVlDKw9CG2IrnatHwPmL7XLq1VLRwmAIx96QSxtJmV/CpGJUd7EE2vYBmSadIw5WO5YANioLsN9iSQSBdtr+Ztud+nfbfqgZNIigqFhysQQR1ZHNiDuD9wpsfWu49SGbwxuFcFSRir3DXC5LcMAbe8CO3c9q86e0jjY1WvnZTdA2KfwoBGh+RClv8AiVEWz9nXTE8Q1L+SaZh/PLHb/oNehrV1J+zxwbp6PU6gjeaUIv8ADEvf+d3/AJa7bqIUtSlBFqm1KUC1LUpQLUpSgUpSgUpUUE0pUUE0pUUA10x7X+XbvKQPe++S3yCyD55AE/70fGu5zVX5u0H26No4BlJGSQx2RTiQ0bH8RI2sOxsSRYXuKa287cncW+z6lchdWIuCAQGB8BF9r3JF/wB4el67z10+o1XDmMagSOyZxo4Z2gMg6sYchQJTHkNttyAb2J6F5n4SYZCRfEk9xYg3swYeTXuCPIgjyrsT2Z855Jg4LzIuKgt7ykjcXOKXa2bd/CDvsBq6+NdL/wAE0JXWSNp4m0+kOnVTG0ZiV5+pcOkTAFSIhiz2GV0HiwuLHXFDKGA7dvLt8betY3FeGNOIws00OL5Ewsqs3hKhSzA+HxE2t3A7WqIzDStPysp6BbqSyq8krRtM5dumG6aG5A2Ijztb/wBStxRoqKxddxSKAAzSJHcEjIgXC2yIHewuLnsLi9risiOQMFZSGVgGBUgggi4II2II3BFBJqK+ZnIViNyFJA9SBcD9RWn5b4w2oUdSbTyOY45AsCSriG7m7yP1BlZbrsCCDvtQbDiOgE8bRsSFewbHHxAG5QhwwKm1iCLEEjzqucu6Z/t/FHMk+JlgIyiCLMqaZY2a/SXJVfIDAjdQd/O1Fq1nGNUqxy9cmOJE6nWD2wKn4bq4JGPcNcix3ViKrzzzQ2k0sjSQiPUEtFBIpWRbMDm8T2DAhPwMo8TL3G9dCaXTPPKiIMnkdURR5sxCqo+thVg9oHOjcS1OQusUd1hU9wt9y1tsyQCbdrADZRVv9iHKEk0za4qhWAlYs7gSSEWYgjtip96x3b4bXqwd3cr8CXQ6TTadNxEgUn8zd3b6sWP1rbVhaXiaucGBjk74PYE+pUjZx8VJ+NqyjILgXFzewuLm3ewrCPulRel6CaV8RyhgGUgggEEEEEHcEEdxX1egmlReuP7QueGQzxyxuMsb2yx72vteg5aUpQKUpQQ1ViCLURRTCNpWlXUSHGRRgUkllwxYILjGRHOJ2xA23U2iotVl0sulPSXX9VMywF0UWW4ODlJS1ojsQoYZMgs1x5hWpg1JOlaSTUY5SvLgqZJa6RKqrGSdpNxY3xvtY1cLUtWuf41y/Gn4PJM76kSPdUcxoQF33L5e7uQrxr6XRhba5pujXiMGn00cXXyVJAwZEb74aiEKrOy7w9IynK9u/i2AHZVqWq456+QmWvjC1OneVipbCP8AdJzf1BP4F+W59R55MUKooVAFUCwAFgB8BXJU1z2w6r9qnI5cS6mJclIymUDdSBvKo8xYDID0yH4r9HyxyaWVXjYgqclYW/UeR2+hBr2Ey3rqT2ieypiZJ9EoZTdn04HiB7loR2IO56fkd1741ZUYfIftHWZWUqBqD+EtYPiAq4sRcILkldyLsRkWJN+1+uaWLURaV1GoaAshNwEzyjSRiFNt8iB3JTt3rzG+kKtdDax77gqVP6gj9RVy5W9qcmkLCdDJe33q2MnhGKZg2DgC/mDufia1rrbU8d9aHSLDFFEgskSJGu1vCihR/QD9a5Sap/LfPum1KwpDMrWWziQ2lNkAXwsbkliWLC48J9RaxtxUBJmYECLMm/dgkYdioNtrllHqVqK0On4hN1+MzKsbfZ2WJQ5YM0cOmExQMBZAXkdrkNfIbWAqw8M1izQQSxiySxRyICALK6Kyiw2FgQLD0rV8U4dE0hUvKn2wmOVYwlpTHA18nKloyYoymS7kAdiL1tInUHpooXBI8QAAuJyVVX4Dp27bC1BzsdjtfY7bb/Df9N/WqrqNSJJ+HTYPp49Mswl6sbRKnXjSCPT7gKx6hQ3S6ARg3F1rca3igjiillZIFJRn67LHipXxAFiPGCR88SPxVQOZvarokXUxwhtZ1lxKm66ceHBhk/iYEBTZVtcEgjImiL5xrikcEcj6oosAWzM+4udjGUO7lgdlUE+FgR2NdEc++0RtdhDCHj00Z8Idy0kpGyvK297DsLm1ySWJvWl5l5r1HEHV9RIXx2VRZUj23xUbC/r3P0rJ5H5A1PFpSsICRKR1JmvgnwAHvP8Auj62FL0V88h8lScV1QijOKKA0slriNb+Q82J2A/+Aa9U8F4PHpIIoIFxjiUKo89u5J8yTck+ZJrC5T5Sg4bp1h0y2A3djbORvNnPmfh2A2Fbyso4NVo0lXF1DDuPgfIg9wfiN61XEOCZPpWx63RLj7xvEA+NiGtuRiO+5sN71vKirLYsulSbljU4uBPtg4XdhiVQxQ7+d0ZmN+xABy7iIOVZcZS2xwPRXqbRvc7qEVVX1uASC7epq3Wpatf2VedVXQ8vvF9jjRemqELLgTjIsQjZZD2xJdAMe9nN7hSKx+OcG1E3EVaIFUWLSESl2VUMerd5lUDuzReEj0YX2q5WpakzsuzlVLm5Z1T6nVu7nCWPUp91L02Kv0RBbweF1VHBZidztsSK5uDcsSx6rTTypDddO8TdO4wPWZ0YC1mJRsTa25awttVutSrf5L4vOlTSlc2ClKUClK4dXq1iR3kIVEUszHsABcmg5qVxR6lWAKspB7EEEHv6fI/pXyNYlyM1uACRkLgG1id9huP1oOelYkXFYmcosiFgFNgwvZvdI9b/AApruJJDG0jmyiw8tyWChR5XLECmqMulcMepB+HzI+Hx+IFBqkOVmU4+9uPD/F6dj39KDmr5YViaPjEM0UcscisklsGvbK4uAL2N/h3ri1zdZ+ivu2vMfRT2jHxbz9Fv2uKuu+10pXM/syh4q0mojP2eRrBHVQVmxv45V8wT2I3xUHe4A6k5o9nOu0NzLAXT/aw+NP8AUPeT6j616hVbAAVBWm0rxgbHtY/3/wD2tnoOatXpwBDqZ0A8g5K/ytcV6b437PNBrCTqNLEzHu6jBz8SyWJNVHXfs+aF/wDKl1EXwDq4/Rlv/WrsdSf+ZfENmOpJKXKkxQEgsCp/BvsxH1ri1XtI4jILPrJreiFY/wD2wK7F1f7PcSPEo1ktpWK7xoSLIz37/u2+tZun/Zw0wI6mqnYeYVY1v9SDWreo1fI6N1WvaRspGZ2/M7MzfqxJrn4RwLUa6TDSwyTN54DZf42PhUfM16P4T7FOGaexMBmI853L/wDKLL/SrnpNAkKhIkSNR2VFVVHyCi1c9sukuUP2fnvnxKTEeUMLXJ/je1h62X9RXcHA4I4UWBI0h6QsEQYpj+dB6E9/MG979ztKxtbo8wCpxdd0a17HzBHmp7Ef2NiLv5VZNTWn1PHumqXidnMoiZEsSpKs1xe2SnHY+dx2NwPo8zQBipYhgbFcTkD1On2799/4d+1ONNVtqVooub4XICCRmIyCquRK9w/hJCrYHuR7p87XjSc2RtH1GWRFLShGK7SdMvbC3ckISFtfe29qvGnGt9StTr+NYzQRRjMyOVcix6YUXOQBuD3t8j6V8DmiFY0Z2IyiSW+LWKtGz5Ad7WRr+m16nGmq3NK1acxRGCeYkhYA5lFgWXBBIdlJBOBB2PmKw5ud9MkLyuWUI/TdWUB1bpCX3SfF92Vbw32PzqzG34casFKrnFOdYootU8avL9njEj4+EeJUdRk2/uurXsRa/mCK38EmSqbFbi9mFiPgQPOpcbJulljkpSlRClKUCsTimhE8M0RNhJG6Xte2Slb28+96y6UFa1nKzSkNmIWxsRDcKHBIDr2N+m7oT33A7XB4DyVeTunTEokVSCRbrpKUw90ABcR38thVspWuda5VVzys0f2ooI26oZlsuLo6yO8ODdhYsu+1sBb4ZsvLgaKJMz4OjkCbo5SVZHZlsLuxDXb1a5rd1Fqcqcq0T8tXlVy3aZpCANmU4MEPykiQ+lr7XII+eB8tnTuxdg4wKD3iSCwJyB8I7D1+frv6mnKpyqjaj2fu+l00HUiHRgn02XTO6zLGvVtfaUdO/p4jvVy02lWMEL5sWJO5JPck/oPgAB5VzUplnll6tyt9TSlKyygGhNV3VaadJtTLEHN5YcYxgFkXCNZCSRe9gRe9ha/rWpfTamaOUMspsmoWNjcP49NYWLoh9/YbVuY7+tcVp1qF30jL4gshJI3ABhkF/lcgfWs+9VPmeWTTxaCOBpVykeM9NVMjY6Wd0FgtvfRDsOwPlWNFquI/adIJFZVwhE2Kh0a+mkaVyQbKRPgoUbnY3sa1w3PV47i63qaoek0ureXh0k32giKaZJH2HUDQoEkMWIaOMuGBUjw772INXysZY8Us0UpSsssbXaBZlAbIWIZWUkMpF7EH13P61jty/CXzKAsWyJ9Thh+n4rdsvF33rY0q7q7avRctwxEFctlZRdjYKwAKgduyj41xjlqMIqLlgsiOFJyAwJJxv7uRJy73DMNr7bilOVN1jHh6F1fEBlJII2uWUqb277E96xW5cgKopS4SEwC5P+WVC2J7k2BF+4yb8xvs6U3TbU6rl5W0mo06swE0cqFz4iOohS9thsLbbdviaw35F0zR4OHJu7M/UYOxkhED3IPYxKq29APPerFSrMsp5V5VpdRyjp5MuorODAdPYu1liYIGVbdr9NTfvcfE1toIsFVblrC12N2PxJ8zXJSpbb6m7SlKVEKUpQKUpQKUpQKUpQKUpQKUpQKUpQRS1TSgilqmlBFqmlKBSlKBSlKBSlKBSlKBSlKBSlKBSlKD/9k=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6816" name="AutoShape 16" descr="data:image/jpeg;base64,/9j/4AAQSkZJRgABAQAAAQABAAD/2wCEAAkGBhQQEA8UEBQVFBUUFBQVFRYVFRQYFhUYFRQVFxUXFRgXHCYeGBkvGhUVHy8gIyg1LSwsFR8xNTAqNScrLSoBCQoKDgwOGg8PGikkHyQsLCwsLCwsKSwsLCwsLywsLCksKSkpLCwpKSwsLCwsKSwsLCwpLCwqLCwsLCwsKSwsLP/AABEIALoBDwMBIgACEQEDEQH/xAAcAAEAAgIDAQAAAAAAAAAAAAAAAQYEBQMHCAL/xABCEAACAQMCBAMFBQYDBgcAAAABAgMAERIEIQUGEzEiQVEHMmFxgRQjQlKRCGJykqGxJDOCU3ODorLhFRdDs8HR8f/EABcBAQEBAQAAAAAAAAAAAAAAAAABAgP/xAAhEQEBAAIDAQEAAgMAAAAAAAAAAQIREiExQWEDEyJCUf/aAAwDAQACEQMRAD8A7xpSlApSlApSlApSlApSooJpSlApSlAqKE2qscD5kfiGOA6GK6bUH3ZOpDOJSiG6jBrx72vbyY32sxtm1k+rPepqia/n11g0eqwwikMkpQOrvJEuk1MoVrqOm2USnwkj9471tI+b2YBRCOsdW2kxMp6eawGfLPp5Y4D8l7/Det/15NcKs16mqjy9zU82t1WncDwyMyklQFQQac4RkD75g8jEm/hDKb7qKt1ZyxuPVZs0UpSsoUpSgUpSgUpSgUpSgUpSgUpSgUpSgUpSgUpSgVr+OcROnhZ1UuckQAC+8jqgJHmLsDb4VsK4NVpVlXF+2SNsbbo6uv8AzKKs9IwE5gjAXMkFmdRZG3KTdFgB3JDEXt5b9q+9Bx+LUBzFc4Kr2tuVcNgyi+4ODW8/DXIeCReC63wkkkW5PvSs7P8ATJ728iqn8Ipwvg0emBEd7GwsT2CiyqANrC537+pNhV/xa6ajTc9wnTaeeVZI+tE0uOJYqiKpkclRugzXfzv2qy3rQS8k6doo4iHwjSSNB1G2ikCh4b9yhCKPXw962uj1eV1YYutsl8reTKfNT6/MHcVcuP8AqXXxl0pSsMlY2k4dHDl0o0jyN2wRVyPqcRufjWQTWo4jzho9OSJ9VBGR+FpUDfy3y/pQJ+HwRyQosEP3skhJ6aCx6Ul22G5ILKT6OfWsr/wSDp9LoxdO+WHTTC/e+NrX371U9d7UOGNLpmGsiIR3LEZ7AxOoPu+pA+tbLTe03hkhsut09/3nw/q9hWrvpqt6vC4gQRFGCH6gIRbh8MMxt72Hhv3tt2rLrF0XE4p1yhkSRfWN1cfqpNZINZZTSoqHewJJAA3JPlQazj2qkQQCG15JkQkm1lIYki6ML+G247E9jY1iQ8zC2nujHqwxyg3W9ijvJewABAQegJYWtWxgfrMGKjprumQ8TN5SC/ui17eZuTsLXyU0iLjiqjFcFsAMVON1X0XwrsPyj0rXUmq101nBOOnUq5MTJZUcXEgDK4a28kaHLwm9gRuLMd7V9PaWDFkYCJGiimSPqE5xywyzbMI9mCwvcEW7WY1b9Lw2KIMIo0QNu2Cqtz8bCsHSco6SKFYRBGUULs6KxJVcAzEjxNjcXO+5rUuH2LLj9jT8w87vDAzxRAX0vXieYsquTG8nTUIpDuqpkULqbdiQCRatMzFVLgKxG4DFgD6AkAn9BWO3BYCQTDESE6YJjTZLWwG2y22t2tWVp9MsaqqKFVRYKoAAHoAO1S3HXUS2fHJSlKwyUpSgUpSgUpSgUpSgUqKmgUpUUE0pSgVi63SZ2KnF1uUa3b1BHmp8x/YgEZVUbn/2ow8MvGi9bUlbiO9lS48LSt3F+4Ubm3kN6Dfa/mmDTRM+skWDDZgx7kg26fnIDY2sL7Ha4IHVnMn7QTXZOHwC3lLPe573KxL9LZN8xXWXH+Y9Rr5zLqnMjnZVA2Ud8Y1/Cv8Afub04Py5NqnxhRpLEA42VFJ7CSQ7D5C52rXFX1xznTXa0/4nUyMD+ANgnn2RLDz72vWqj4RIwusbW9bYj/mtXaXAfZOxEbSzWR2xtpl7XDbvK4ytkhQkLsSLkb2uek9m+ihVyYFkIW6tKH1D3t+RsrkMOyrvUR0B/wCDuAb4C/rLGPMHfxbUHLsx91Q/8Dxt/Zq79g+yyroX00KNcvK0cekiykjRZYW2cLgvWKkZEE42AJuBstNwnR6xOp9n08kTABQdNGrBkaRZVbJAVa+K2PYo31t8jTzQYJtM2Q6kLfmGSH6EWq4cve2fiOkIDy/aU/LqLsfO9pB47/Mn5V2nqvZ9p2WIBJIXcfeGCRjEpEYLfdzZoRlZQABe977VSuPeyYkSNDjMELBjCvSkBChmvExMchAbfBwdiLXBAmmV65P9t2k1pCT/AOElPYSMDG3wWSwAPwYD61dVU6g3YERDdUI3k9GcHsvmFPfufIV5L4jwKSAMbZAHFjYhkP5XRvEh+Y7VcPZ37YZuHWh1OWo03YC95Iv92T3X9wm3oR529L49LCprB4TxiLVQxzad1kjcXVh5j4g7gjsQdwdjWdWUKUqKCaVF6XoJpUXpegmlKUClKUClKUClKUGDxvVtDptRJHYtHFI65XxuqFhe3ltWn13NkkLMrwXKKC+DSsoyyxs/RCWsATkVIubBtsrKRWEvA9OMbQRDEMq/dp4Q18gu2wOTXA75H1rUs+rLPrDXjEhj1N41SSKLqKMyynJXKZNiLHwm4AI9Ca0Z59eLT6N5olZpdKupkKSYgIXgj8AK7sTODiSALEZHvVyWEAkgAE2BNhcgXsD+p/WsUcFgtGOjFaMlkHTSyMTclNvCbi9xWscsZ7GpcfsZoNCa18mhkUkwykXJOEozTf8AKdnX5XIHkKweLczfY4ZJdVEyqg96Ng6MTsqi9mUliFF1tc9/Osa34zppvaR7Qhw2LpxWbUyLdB3Ea9uo4+d7L5kHyBrzjrdY0ru7sWdiWd3NySe7MfW//atjzTxyTV6iSWTeSU3a3YbWVB+6qgL9Pia33s+5OGoeOWbZCxEVxs7gHxbi19jip74nv5XxNJ5L9nT6rxSHBLBsDcPIGvgZLbpESDsNzY+ddsQctrpoo5YUVHgjlIjyxjYFQXRyitcAoGBAvdR6mt1w7hojVMgpdVIyCkbNa+NySAcVJFzuO5sDX1xpWOm1AjUu7RSqii12Zoyq7kgdyNzTa+NFoeY3Y8H+6iVeIRvK9s8kf7M2pfEdiCSNzvcmrQJApDMQACCSTYAXF7k+W39Kp2l4VMr8v3hkA0kMiTk9P7tm0iwC4z38QPu323q4SRhgQwBB2IIuD8CD3HzoOu+V+N6bTcN4ZIzQfaWgkSLqTJGAGmLv1WLWWMMFJuC21lBJq2crQRJpYxBKs65SFplsRLKzlpnBG27s3YkC1rm1beOFVviqi5ubKoufMmw7/GpIorjK1XNOH1bcQ0+oxwg1MKWiUp1FMaahlkuzGxZhlYi9j+Y1Zsa0XAtNIs3EXkiaMTTpJGWaI5KunjisQjsQbxk2Pkw87gBjcy8vx6sSNNaJkXwzixYLYl+qG8LRXt4G9CQVJFdLc58iSaZz4AGIZrLfCVQRdor7gi65RsAy5Dve9eiHiB7gHcGxF9wQVNvUEAj0IrTce4bHOjJqG8LMnRwX7yOQA2eM2JaTdtvdwU5CxY0R0l7MfaK/CtRZyz6aU/exjcqf9qgP4h2I8xt5A16e0OtSaNJImDo6hlZTcMCLgg15Y545WfTSuSoDAjMKPCwYkJNHv/ltiwt+FgVO4ubt7D+dpUJ4exU55Pp+oxAQ7mRNgb33YLtuG3F6mrTTveSQKCSQABckmwAHck+VaHX6gyy6WSF5hGrOrGJCysWCY3BjbJNiMxsLncVnx8IDENOxmYG4DC0an92Pt9WufjWfanUPFQ4TPrpWjWVpIwf8wiNbq2DllUyQKuOWFiA47+M3r749xedNPw05PHJMwWURxBny+xzSYqjI5H3iL5XAB+NWy1Ctamfe9Ly78UyLivEDqNEskbIpSATgRZxkvp5WmfNR93jKETHLfYjY1waU6t5OHPM2psk8qSsqBVcNAuD9Loq6xF7r418PiOXuvV6xpar/AGfkXl+JFTUWqa5sFKUoFKUoFKUoFKUoFKUoINdPe2zmLxppx7sIEj/GRxZB9EJP/E+FdwMa8ve0bjBn1Mjd+o7Sf6ScYx/KFH0qyI0nBdAdRMqk2Vjk7E2VUBsSSdluSFua9Ecq8E6EPTZw0ZsEKgoyoe6l0bxeWLKAbAX33rrP2TcKNzKqhrtj72JCr4brcWO/UJFx3ruQ6Y9JkiKoSpCnAsq388VK3+QIq7t9bUz2eltXFCs0krRrp45COrKGeXVajUm7yBg7YxogW5sMydziRYOS+IvqNDA8pye8qFz3fpTPGHPqSqAk+Zuax+C8ry6KNVgmjJEEcBZ42A+5zEUoUMSXtIclvY2WxXe+54RwpNLBDBHfGJAoJtc+bM1tsixLG3m1RGWaipoRVV8mor6pQfJr4Ir7qDQYHF45TBKNOQJSvgJNt7i4yscSVyAa2xIPlWthUprmjhaQxDTlp1eWSVUkaRehiZGJDlOqWAIBUKSBsTu9WjmNxEyq5UhWZclUnsStxkPhfetTwXhM8BAkmidPEzYQOskkj2vJJI8r3OxOwHkBYAABWec+XzLp2aZ1mniDSMkahf8ADsAJkiS5bbaQOxLFo7eYA6ODSaLVBo2tJDIro47HEhkceqkWPyavUs4YWwCbkFixI2AFtlXxm2wuQB/SvPHtH4MNNqGQAgRu0S379PwywX+UcuH/AAqWo9N8tcbTW6TT6iP3ZY1a35SR4lPxDAr9K2ddR/s78b6mj1OnJ3hlDr/BKDsB/GjH/XXblZQpSlApSlApSlApSlAqL0NaDgHMJ1M06eEqoV1ICqcXd1AdRI5DeG/iCnfdRY2sm10sF6XqpaLm8mWESNCEkVWe11OnLLKRHIxcgvkqruF38hcAY+t55ZI4nUIS0CuUIC+J4y4xJlDle3uxt2IyBvjrhWuFXS9L1U9Xx2eBtV1HhYqYsIwmJCuY1MgLyrkiljcmwJHvJ2GbwXjUuodQRGFEebkblryzxrhg7KoPSV/ea17b9xLhfU4rBeovVDfm2eFtWryRHHWyRL1FxEMY07TIWs4urFAikkbsTdtlFn0fFpJINNIIGJlijkZckGBdVYocyCSL27eVW4WdlxsffMuo6ek1LDuInt8ypC/1IryxzIw+1yei2/RVBr0jzTqp20cwMAUHEEmUHvInkFNebOZB/itRlsd723Huev8A2pMbpnTuH2WaJVgiF2yCC4vJibqD7vuMbsdxvV70HF4ZjjFKjtbKynut8clv76ZbZLcXtvuKovK3DpdRoNTDlGgmhljjZepmGdSoL+WO/wCHetmskzcR4PG0PR6On1ZcCRGFhFDF4AhNos8LFrE290W3ytXSoNTUGqiKGpqKNIpXxIrXXEgC5yutyRY2Cm4xNyDffta296+6CDUVJqKD5Ncc8qorM5CqqlmZtgqgXZj6AAE/SuQ1xzuoU5kBexyIC+Lw2JbbcsBY97287UGrk4nFLdCJlJj6oUrqI2ePILkuHjYXdQV7+Jbr511R7aNMM4WUEB4YjYqVI6Mk0e4YBgcZohY+QrspdM8etwyRnfRSFGaLFYBHPEqRpGrj7k9QXW+RMIu1hYde+2ZHVdN1mR2wmH3aNGLdbTHszufT9D60HD+zrqbcR1KeTaZif9Esdv8ArNehr15v9gwY8Tk6JVG+yy7updbdSDyVkN723v67V3nxiHUmFVH3jZ3LQiSMgW2sv2hCd73+89PCfJrv1NN7el60OqinaHSZiRmsvXWKQRuWMdveVl2D7nE/Q1r+FSawwaa6SMwV3ZnkVQ+cDGND4s75Mt7gWI+tOK8VuvS9UiPguqmi1STGUKYpFhUyst2ZFtnaaRyMi+zORY9rBQPo6HW3m6fXQGObph5AxAMLCNSzahlzEpVssL7C72vWuE/6vH9XW9L1WOakkji0awmdgdXGsnTd+oyMJC4L5AqL2/EANhsLCtbFpOJB+HZ5nBdL12WRLMbuNUJQXAYgYWKqSbne4FJ/Hub3CY7m9rzlU1Q4+CapzpWmWZ+hrC+RnxlkjbTyKXKLN04yJHC2RgCuVlAJU3sVnKa+pZpNQFFTSssuP7MuWWIytjfzte9v13r7xFTSggqKWqaUEFRS1TSg1PNMeWj1HwTL+Qhj/QV5e5xitrZx6n+6W/8AuvWOrgEiOjdmVlPyYEH+9eX/AGh6EpOrEWJGLfxxkq31uD+lWJXZvs3mSXToCrnOMBjZwtmQXGVwAe/u71e9BwuOEsUDZMApd3kkchfdUvIzNiN9r+ZPeuo/ZHxP7sLmFWMtlcDsDmLsTZVxYb2vt3FdncwcbOl0jTIAxyiRSScF6siRiRyDfAZZGx3sBfe4RrbdWr5Navhmtm+06mCYhxEkLrKqdMHqh7xstyMhhlcH3ZFuOxO0vVQqKUJooaigoaKV8mvqoNB8GuLUwLIrLIqupFmVlDKw9CG2IrnatHwPmL7XLq1VLRwmAIx96QSxtJmV/CpGJUd7EE2vYBmSadIw5WO5YANioLsN9iSQSBdtr+Ztud+nfbfqgZNIigqFhysQQR1ZHNiDuD9wpsfWu49SGbwxuFcFSRir3DXC5LcMAbe8CO3c9q86e0jjY1WvnZTdA2KfwoBGh+RClv8AiVEWz9nXTE8Q1L+SaZh/PLHb/oNehrV1J+zxwbp6PU6gjeaUIv8ADEvf+d3/AJa7bqIUtSlBFqm1KUC1LUpQLUpSgUpSgUpUUE0pUUE0pUUA10x7X+XbvKQPe++S3yCyD55AE/70fGu5zVX5u0H26No4BlJGSQx2RTiQ0bH8RI2sOxsSRYXuKa287cncW+z6lchdWIuCAQGB8BF9r3JF/wB4el67z10+o1XDmMagSOyZxo4Z2gMg6sYchQJTHkNttyAb2J6F5n4SYZCRfEk9xYg3swYeTXuCPIgjyrsT2Z855Jg4LzIuKgt7ykjcXOKXa2bd/CDvsBq6+NdL/wAE0JXWSNp4m0+kOnVTG0ZiV5+pcOkTAFSIhiz2GV0HiwuLHXFDKGA7dvLt8betY3FeGNOIws00OL5Ewsqs3hKhSzA+HxE2t3A7WqIzDStPysp6BbqSyq8krRtM5dumG6aG5A2Ijztb/wBStxRoqKxddxSKAAzSJHcEjIgXC2yIHewuLnsLi9risiOQMFZSGVgGBUgggi4II2II3BFBJqK+ZnIViNyFJA9SBcD9RWn5b4w2oUdSbTyOY45AsCSriG7m7yP1BlZbrsCCDvtQbDiOgE8bRsSFewbHHxAG5QhwwKm1iCLEEjzqucu6Z/t/FHMk+JlgIyiCLMqaZY2a/SXJVfIDAjdQd/O1Fq1nGNUqxy9cmOJE6nWD2wKn4bq4JGPcNcix3ViKrzzzQ2k0sjSQiPUEtFBIpWRbMDm8T2DAhPwMo8TL3G9dCaXTPPKiIMnkdURR5sxCqo+thVg9oHOjcS1OQusUd1hU9wt9y1tsyQCbdrADZRVv9iHKEk0za4qhWAlYs7gSSEWYgjtip96x3b4bXqwd3cr8CXQ6TTadNxEgUn8zd3b6sWP1rbVhaXiaucGBjk74PYE+pUjZx8VJ+NqyjILgXFzewuLm3ewrCPulRel6CaV8RyhgGUgggEEEEEHcEEdxX1egmlReuP7QueGQzxyxuMsb2yx72vteg5aUpQKUpQQ1ViCLURRTCNpWlXUSHGRRgUkllwxYILjGRHOJ2xA23U2iotVl0sulPSXX9VMywF0UWW4ODlJS1ojsQoYZMgs1x5hWpg1JOlaSTUY5SvLgqZJa6RKqrGSdpNxY3xvtY1cLUtWuf41y/Gn4PJM76kSPdUcxoQF33L5e7uQrxr6XRhba5pujXiMGn00cXXyVJAwZEb74aiEKrOy7w9IynK9u/i2AHZVqWq456+QmWvjC1OneVipbCP8AdJzf1BP4F+W59R55MUKooVAFUCwAFgB8BXJU1z2w6r9qnI5cS6mJclIymUDdSBvKo8xYDID0yH4r9HyxyaWVXjYgqclYW/UeR2+hBr2Ey3rqT2ieypiZJ9EoZTdn04HiB7loR2IO56fkd1741ZUYfIftHWZWUqBqD+EtYPiAq4sRcILkldyLsRkWJN+1+uaWLURaV1GoaAshNwEzyjSRiFNt8iB3JTt3rzG+kKtdDax77gqVP6gj9RVy5W9qcmkLCdDJe33q2MnhGKZg2DgC/mDufia1rrbU8d9aHSLDFFEgskSJGu1vCihR/QD9a5Sap/LfPum1KwpDMrWWziQ2lNkAXwsbkliWLC48J9RaxtxUBJmYECLMm/dgkYdioNtrllHqVqK0On4hN1+MzKsbfZ2WJQ5YM0cOmExQMBZAXkdrkNfIbWAqw8M1izQQSxiySxRyICALK6Kyiw2FgQLD0rV8U4dE0hUvKn2wmOVYwlpTHA18nKloyYoymS7kAdiL1tInUHpooXBI8QAAuJyVVX4Dp27bC1BzsdjtfY7bb/Df9N/WqrqNSJJ+HTYPp49Mswl6sbRKnXjSCPT7gKx6hQ3S6ARg3F1rca3igjiillZIFJRn67LHipXxAFiPGCR88SPxVQOZvarokXUxwhtZ1lxKm66ceHBhk/iYEBTZVtcEgjImiL5xrikcEcj6oosAWzM+4udjGUO7lgdlUE+FgR2NdEc++0RtdhDCHj00Z8Idy0kpGyvK297DsLm1ySWJvWl5l5r1HEHV9RIXx2VRZUj23xUbC/r3P0rJ5H5A1PFpSsICRKR1JmvgnwAHvP8Auj62FL0V88h8lScV1QijOKKA0slriNb+Q82J2A/+Aa9U8F4PHpIIoIFxjiUKo89u5J8yTck+ZJrC5T5Sg4bp1h0y2A3djbORvNnPmfh2A2Fbyso4NVo0lXF1DDuPgfIg9wfiN61XEOCZPpWx63RLj7xvEA+NiGtuRiO+5sN71vKirLYsulSbljU4uBPtg4XdhiVQxQ7+d0ZmN+xABy7iIOVZcZS2xwPRXqbRvc7qEVVX1uASC7epq3Wpatf2VedVXQ8vvF9jjRemqELLgTjIsQjZZD2xJdAMe9nN7hSKx+OcG1E3EVaIFUWLSESl2VUMerd5lUDuzReEj0YX2q5WpakzsuzlVLm5Z1T6nVu7nCWPUp91L02Kv0RBbweF1VHBZidztsSK5uDcsSx6rTTypDddO8TdO4wPWZ0YC1mJRsTa25awttVutSrf5L4vOlTSlc2ClKUClK4dXq1iR3kIVEUszHsABcmg5qVxR6lWAKspB7EEEHv6fI/pXyNYlyM1uACRkLgG1id9huP1oOelYkXFYmcosiFgFNgwvZvdI9b/AApruJJDG0jmyiw8tyWChR5XLECmqMulcMepB+HzI+Hx+IFBqkOVmU4+9uPD/F6dj39KDmr5YViaPjEM0UcscisklsGvbK4uAL2N/h3ri1zdZ+ivu2vMfRT2jHxbz9Fv2uKuu+10pXM/syh4q0mojP2eRrBHVQVmxv45V8wT2I3xUHe4A6k5o9nOu0NzLAXT/aw+NP8AUPeT6j616hVbAAVBWm0rxgbHtY/3/wD2tnoOatXpwBDqZ0A8g5K/ytcV6b437PNBrCTqNLEzHu6jBz8SyWJNVHXfs+aF/wDKl1EXwDq4/Rlv/WrsdSf+ZfENmOpJKXKkxQEgsCp/BvsxH1ri1XtI4jILPrJreiFY/wD2wK7F1f7PcSPEo1ktpWK7xoSLIz37/u2+tZun/Zw0wI6mqnYeYVY1v9SDWreo1fI6N1WvaRspGZ2/M7MzfqxJrn4RwLUa6TDSwyTN54DZf42PhUfM16P4T7FOGaexMBmI853L/wDKLL/SrnpNAkKhIkSNR2VFVVHyCi1c9sukuUP2fnvnxKTEeUMLXJ/je1h62X9RXcHA4I4UWBI0h6QsEQYpj+dB6E9/MG979ztKxtbo8wCpxdd0a17HzBHmp7Ef2NiLv5VZNTWn1PHumqXidnMoiZEsSpKs1xe2SnHY+dx2NwPo8zQBipYhgbFcTkD1On2799/4d+1ONNVtqVooub4XICCRmIyCquRK9w/hJCrYHuR7p87XjSc2RtH1GWRFLShGK7SdMvbC3ckISFtfe29qvGnGt9StTr+NYzQRRjMyOVcix6YUXOQBuD3t8j6V8DmiFY0Z2IyiSW+LWKtGz5Ad7WRr+m16nGmq3NK1acxRGCeYkhYA5lFgWXBBIdlJBOBB2PmKw5ud9MkLyuWUI/TdWUB1bpCX3SfF92Vbw32PzqzG34casFKrnFOdYootU8avL9njEj4+EeJUdRk2/uurXsRa/mCK38EmSqbFbi9mFiPgQPOpcbJulljkpSlRClKUCsTimhE8M0RNhJG6Xte2Slb28+96y6UFa1nKzSkNmIWxsRDcKHBIDr2N+m7oT33A7XB4DyVeTunTEokVSCRbrpKUw90ABcR38thVspWuda5VVzys0f2ooI26oZlsuLo6yO8ODdhYsu+1sBb4ZsvLgaKJMz4OjkCbo5SVZHZlsLuxDXb1a5rd1Fqcqcq0T8tXlVy3aZpCANmU4MEPykiQ+lr7XII+eB8tnTuxdg4wKD3iSCwJyB8I7D1+frv6mnKpyqjaj2fu+l00HUiHRgn02XTO6zLGvVtfaUdO/p4jvVy02lWMEL5sWJO5JPck/oPgAB5VzUplnll6tyt9TSlKyygGhNV3VaadJtTLEHN5YcYxgFkXCNZCSRe9gRe9ha/rWpfTamaOUMspsmoWNjcP49NYWLoh9/YbVuY7+tcVp1qF30jL4gshJI3ABhkF/lcgfWs+9VPmeWTTxaCOBpVykeM9NVMjY6Wd0FgtvfRDsOwPlWNFquI/adIJFZVwhE2Kh0a+mkaVyQbKRPgoUbnY3sa1w3PV47i63qaoek0ureXh0k32giKaZJH2HUDQoEkMWIaOMuGBUjw772INXysZY8Us0UpSsssbXaBZlAbIWIZWUkMpF7EH13P61jty/CXzKAsWyJ9Thh+n4rdsvF33rY0q7q7avRctwxEFctlZRdjYKwAKgduyj41xjlqMIqLlgsiOFJyAwJJxv7uRJy73DMNr7bilOVN1jHh6F1fEBlJII2uWUqb277E96xW5cgKopS4SEwC5P+WVC2J7k2BF+4yb8xvs6U3TbU6rl5W0mo06swE0cqFz4iOohS9thsLbbdviaw35F0zR4OHJu7M/UYOxkhED3IPYxKq29APPerFSrMsp5V5VpdRyjp5MuorODAdPYu1liYIGVbdr9NTfvcfE1toIsFVblrC12N2PxJ8zXJSpbb6m7SlKVEKUpQKUpQKUpQKUpQKUpQKUpQKUpQRS1TSgilqmlBFqmlKBSlKBSlKBSlKBSlKBSlKBSlKBSlKD/9k=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76818" name="Picture 18" descr="http://www.ego4u.com/images/learning/time-clock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32656"/>
            <a:ext cx="8064896" cy="6048672"/>
          </a:xfrm>
          <a:prstGeom prst="rect">
            <a:avLst/>
          </a:prstGeom>
          <a:noFill/>
        </p:spPr>
      </p:pic>
      <p:cxnSp>
        <p:nvCxnSpPr>
          <p:cNvPr id="14" name="13 Düz Bağlayıcı"/>
          <p:cNvCxnSpPr/>
          <p:nvPr/>
        </p:nvCxnSpPr>
        <p:spPr>
          <a:xfrm flipV="1">
            <a:off x="4355976" y="836712"/>
            <a:ext cx="0" cy="504056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20 Düz Bağlayıcı"/>
          <p:cNvCxnSpPr/>
          <p:nvPr/>
        </p:nvCxnSpPr>
        <p:spPr>
          <a:xfrm flipH="1">
            <a:off x="1043608" y="3284984"/>
            <a:ext cx="6408712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27 Metin kutusu"/>
          <p:cNvSpPr txBox="1"/>
          <p:nvPr/>
        </p:nvSpPr>
        <p:spPr>
          <a:xfrm>
            <a:off x="6516216" y="1700808"/>
            <a:ext cx="1944216" cy="92333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tr-TR" sz="5400" b="1" dirty="0" err="1" smtClean="0">
                <a:solidFill>
                  <a:srgbClr val="FF0000"/>
                </a:solidFill>
                <a:latin typeface="Kristen ITC" pitchFamily="66" charset="0"/>
              </a:rPr>
              <a:t>past</a:t>
            </a:r>
            <a:endParaRPr lang="tr-TR" sz="5400" b="1" dirty="0">
              <a:solidFill>
                <a:srgbClr val="FF0000"/>
              </a:solidFill>
              <a:latin typeface="Kristen ITC" pitchFamily="66" charset="0"/>
            </a:endParaRPr>
          </a:p>
        </p:txBody>
      </p:sp>
      <p:sp>
        <p:nvSpPr>
          <p:cNvPr id="29" name="28 Metin kutusu"/>
          <p:cNvSpPr txBox="1"/>
          <p:nvPr/>
        </p:nvSpPr>
        <p:spPr>
          <a:xfrm>
            <a:off x="5220072" y="2924944"/>
            <a:ext cx="3168352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Kristen ITC" pitchFamily="66" charset="0"/>
              </a:rPr>
              <a:t>A </a:t>
            </a:r>
            <a:r>
              <a:rPr lang="tr-TR" sz="3200" b="1" dirty="0" err="1" smtClean="0">
                <a:solidFill>
                  <a:srgbClr val="FF0000"/>
                </a:solidFill>
                <a:latin typeface="Kristen ITC" pitchFamily="66" charset="0"/>
              </a:rPr>
              <a:t>quarter</a:t>
            </a:r>
            <a:r>
              <a:rPr lang="tr-TR" sz="3200" b="1" dirty="0" smtClean="0">
                <a:solidFill>
                  <a:srgbClr val="FF0000"/>
                </a:solidFill>
                <a:latin typeface="Kristen ITC" pitchFamily="66" charset="0"/>
              </a:rPr>
              <a:t> </a:t>
            </a:r>
            <a:r>
              <a:rPr lang="tr-TR" sz="3200" b="1" dirty="0" err="1" smtClean="0">
                <a:solidFill>
                  <a:srgbClr val="FF0000"/>
                </a:solidFill>
                <a:latin typeface="Kristen ITC" pitchFamily="66" charset="0"/>
              </a:rPr>
              <a:t>past</a:t>
            </a:r>
            <a:endParaRPr lang="tr-TR" sz="3200" b="1" dirty="0">
              <a:solidFill>
                <a:srgbClr val="FF0000"/>
              </a:solidFill>
              <a:latin typeface="Kristen ITC" pitchFamily="66" charset="0"/>
            </a:endParaRPr>
          </a:p>
        </p:txBody>
      </p:sp>
      <p:sp>
        <p:nvSpPr>
          <p:cNvPr id="30" name="29 Metin kutusu"/>
          <p:cNvSpPr txBox="1"/>
          <p:nvPr/>
        </p:nvSpPr>
        <p:spPr>
          <a:xfrm>
            <a:off x="6300192" y="4221088"/>
            <a:ext cx="1944216" cy="92333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tr-TR" sz="5400" b="1" dirty="0" err="1" smtClean="0">
                <a:solidFill>
                  <a:srgbClr val="FF0000"/>
                </a:solidFill>
                <a:latin typeface="Kristen ITC" pitchFamily="66" charset="0"/>
              </a:rPr>
              <a:t>past</a:t>
            </a:r>
            <a:endParaRPr lang="tr-TR" sz="5400" b="1" dirty="0">
              <a:solidFill>
                <a:srgbClr val="FF0000"/>
              </a:solidFill>
              <a:latin typeface="Kristen ITC" pitchFamily="66" charset="0"/>
            </a:endParaRPr>
          </a:p>
        </p:txBody>
      </p:sp>
      <p:sp>
        <p:nvSpPr>
          <p:cNvPr id="31" name="30 Metin kutusu"/>
          <p:cNvSpPr txBox="1"/>
          <p:nvPr/>
        </p:nvSpPr>
        <p:spPr>
          <a:xfrm>
            <a:off x="683568" y="1484784"/>
            <a:ext cx="1944216" cy="92333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tr-TR" sz="5400" b="1" dirty="0" err="1" smtClean="0">
                <a:solidFill>
                  <a:srgbClr val="FF0000"/>
                </a:solidFill>
                <a:latin typeface="Kristen ITC" pitchFamily="66" charset="0"/>
              </a:rPr>
              <a:t>to</a:t>
            </a:r>
            <a:endParaRPr lang="tr-TR" sz="5400" b="1" dirty="0">
              <a:solidFill>
                <a:srgbClr val="FF0000"/>
              </a:solidFill>
              <a:latin typeface="Kristen ITC" pitchFamily="66" charset="0"/>
            </a:endParaRPr>
          </a:p>
        </p:txBody>
      </p:sp>
      <p:sp>
        <p:nvSpPr>
          <p:cNvPr id="32" name="31 Metin kutusu"/>
          <p:cNvSpPr txBox="1"/>
          <p:nvPr/>
        </p:nvSpPr>
        <p:spPr>
          <a:xfrm>
            <a:off x="467544" y="4077072"/>
            <a:ext cx="1944216" cy="92333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tr-TR" sz="5400" b="1" dirty="0" err="1" smtClean="0">
                <a:solidFill>
                  <a:srgbClr val="FF0000"/>
                </a:solidFill>
                <a:latin typeface="Kristen ITC" pitchFamily="66" charset="0"/>
              </a:rPr>
              <a:t>to</a:t>
            </a:r>
            <a:endParaRPr lang="tr-TR" sz="5400" b="1" dirty="0">
              <a:solidFill>
                <a:srgbClr val="FF0000"/>
              </a:solidFill>
              <a:latin typeface="Kristen ITC" pitchFamily="66" charset="0"/>
            </a:endParaRPr>
          </a:p>
        </p:txBody>
      </p:sp>
      <p:sp>
        <p:nvSpPr>
          <p:cNvPr id="33" name="32 Metin kutusu"/>
          <p:cNvSpPr txBox="1"/>
          <p:nvPr/>
        </p:nvSpPr>
        <p:spPr>
          <a:xfrm>
            <a:off x="755576" y="2924944"/>
            <a:ext cx="3168352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Kristen ITC" pitchFamily="66" charset="0"/>
              </a:rPr>
              <a:t>A </a:t>
            </a:r>
            <a:r>
              <a:rPr lang="tr-TR" sz="3200" b="1" dirty="0" err="1" smtClean="0">
                <a:solidFill>
                  <a:srgbClr val="FF0000"/>
                </a:solidFill>
                <a:latin typeface="Kristen ITC" pitchFamily="66" charset="0"/>
              </a:rPr>
              <a:t>quarter</a:t>
            </a:r>
            <a:r>
              <a:rPr lang="tr-TR" sz="3200" b="1" dirty="0" smtClean="0">
                <a:solidFill>
                  <a:srgbClr val="FF0000"/>
                </a:solidFill>
                <a:latin typeface="Kristen ITC" pitchFamily="66" charset="0"/>
              </a:rPr>
              <a:t> </a:t>
            </a:r>
            <a:r>
              <a:rPr lang="tr-TR" sz="3200" b="1" dirty="0" err="1" smtClean="0">
                <a:solidFill>
                  <a:srgbClr val="FF0000"/>
                </a:solidFill>
                <a:latin typeface="Kristen ITC" pitchFamily="66" charset="0"/>
              </a:rPr>
              <a:t>to</a:t>
            </a:r>
            <a:endParaRPr lang="tr-TR" sz="3200" b="1" dirty="0">
              <a:solidFill>
                <a:srgbClr val="FF0000"/>
              </a:solidFill>
              <a:latin typeface="Kristen ITC" pitchFamily="66" charset="0"/>
            </a:endParaRPr>
          </a:p>
        </p:txBody>
      </p:sp>
      <p:sp>
        <p:nvSpPr>
          <p:cNvPr id="34" name="33 Metin kutusu"/>
          <p:cNvSpPr txBox="1"/>
          <p:nvPr/>
        </p:nvSpPr>
        <p:spPr>
          <a:xfrm>
            <a:off x="2915816" y="5877272"/>
            <a:ext cx="3168352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 err="1" smtClean="0">
                <a:solidFill>
                  <a:srgbClr val="FF0000"/>
                </a:solidFill>
                <a:latin typeface="Kristen ITC" pitchFamily="66" charset="0"/>
              </a:rPr>
              <a:t>Half</a:t>
            </a:r>
            <a:r>
              <a:rPr lang="tr-TR" sz="3200" b="1" dirty="0" smtClean="0">
                <a:solidFill>
                  <a:srgbClr val="FF0000"/>
                </a:solidFill>
                <a:latin typeface="Kristen ITC" pitchFamily="66" charset="0"/>
              </a:rPr>
              <a:t> </a:t>
            </a:r>
            <a:r>
              <a:rPr lang="tr-TR" sz="3200" b="1" dirty="0" err="1" smtClean="0">
                <a:solidFill>
                  <a:srgbClr val="FF0000"/>
                </a:solidFill>
                <a:latin typeface="Kristen ITC" pitchFamily="66" charset="0"/>
              </a:rPr>
              <a:t>past</a:t>
            </a:r>
            <a:endParaRPr lang="tr-TR" sz="3200" b="1" dirty="0">
              <a:solidFill>
                <a:srgbClr val="FF0000"/>
              </a:solidFill>
              <a:latin typeface="Kristen ITC" pitchFamily="66" charset="0"/>
            </a:endParaRPr>
          </a:p>
        </p:txBody>
      </p:sp>
      <p:sp>
        <p:nvSpPr>
          <p:cNvPr id="35" name="34 Metin kutusu"/>
          <p:cNvSpPr txBox="1"/>
          <p:nvPr/>
        </p:nvSpPr>
        <p:spPr>
          <a:xfrm>
            <a:off x="2915816" y="260648"/>
            <a:ext cx="3168352" cy="5847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Kristen ITC" pitchFamily="66" charset="0"/>
              </a:rPr>
              <a:t>   …</a:t>
            </a:r>
            <a:r>
              <a:rPr lang="tr-TR" sz="3200" b="1" dirty="0" err="1" smtClean="0">
                <a:solidFill>
                  <a:srgbClr val="FF0000"/>
                </a:solidFill>
                <a:latin typeface="Kristen ITC" pitchFamily="66" charset="0"/>
              </a:rPr>
              <a:t>o’clock</a:t>
            </a:r>
            <a:endParaRPr lang="tr-TR" sz="3200" b="1" dirty="0">
              <a:solidFill>
                <a:srgbClr val="FF0000"/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AutoShape 2" descr="data:image/jpeg;base64,/9j/4AAQSkZJRgABAQAAAQABAAD/2wCEAAkGBxIHBhUSBxQVExMVGB4XFxYYGB0eIBkgIRwgHCQeICAeKCogHR0mICAaJDEkJisuMDouHSAzODMsOSguLysBCgoKBQUFDgUFDisZExkrKysrKysrKysrKysrKysrKysrKysrKysrKysrKysrKysrKysrKysrKysrKysrKysrK//AABEIAMIBAwMBIgACEQEDEQH/xAAbAAEBAAMBAQEAAAAAAAAAAAAABgQFBwMCAf/EAD0QAAEDAwMCBQICCAMJAQAAAAEAAgMEBREGEiETMQciQVFhMnEUgRUjM0JDkaGxFlJjJDZTYnOTssLRNP/EABQBAQAAAAAAAAAAAAAAAAAAAAD/xAAUEQEAAAAAAAAAAAAAAAAAAAAA/9oADAMBAAIRAxEAPwDuKIiAiIgIiICIiAiIgItBqW9Ps1xogAzo1FR0JCQcguY4s2nOBl4AOQe/ooyj8R6qstlS5kUTZTLCKIOa7Ekc8zomOcN2S7DXE4x6cIOpIouya8ZPWPiuoLHfjZaSN7Y3iMlriGNLzkdRzRnjj7LNqNb08Mj2dOo3tjlkjDoXt6wi+rZkZOOPTtyMoKdFK02sOp4fG5ugkyIDKYtrhkhueCRnZn9/GNvm7LEpNeM6HWuOY4hRsqXxmJ4e3dI5hOScFhI4GM482cEILVFIz+IlHTukE7alvS2mTNPINjH42yO44ac+vm78cHGc3WFK669AF/7X8P1djun1QM9Lf239xj3478IKBFo7xfm2q7MZVPayLoTTPyxxdti2kuDgcAAE5GCTkY7L2sV/jvbSaZkzPK146kbmhzXdi0ng/bOR6gINsiiL5rk2aSQFhnxWR0u2ON+WB7WuOe/Ufg+UNxkkDuOfu86irrXcYzK2n6c07YYqbDzPKwkAyBwO1u0HcWlmABy4EoLRERAREQEREBERAREQEREBERAREQEREBERAREQaHW+nP8AFOnX0zJOi8uY9koGSwteHZAyOcAjv6rUzeH0br1b54ZC1lDG2Mx7c9URg9Mk54LXEu5B7+itEQRz9EF1PG0TjyXI3DPT7gvc/p/VwfNjd8dlrbV4cSUlzZLVVLJCxs8bn9E9WUStIzJIXnc5pxjjAAIA546GvmR4iYTIQAO5JwAgnLfpqSPQpt1dK12YHUwkYwtw0s6YO0uOXAcnnk+y0tR4fS1ttfHWVLN76JlFubEQAGSOeH4Lzk7SARnuCfXC3Nx8QLXbjiorYSQcYY7qHPtiPcc/CxB4kUco/wBjjq5h7spZj/doQft70UboLhiYN/HRQxDyZ6fS3c/UN2d3bjHysal8PhTaiM7XwOiNS6qw6nDpQ4+bYJS7AYH+YEN3Dtn1XtD4k0szSWwV20EtLvwkhALTgg4B5BBBHuF9w+J1qfKGzVBicc8SxSR9jg8uaBwflBs71p83O8RzskDNkE0ONgd+12ebzeU7dv0kEHK1mi9GO03cZZXSRYkY1nSgidFGSCT1C0veOoRgeXaAB25VHbbvT3WPdbJoph7xva7/AMSVmoI266KfVmZ1NO1sklZFWM3Rkta6JrGhrgHAuB25yCO6336KLr+yplLCWQOixs5y5zXEg54HlxjHqOeOdoiAiIgIiICIiAiIgIiICIiAiIgIiICIiAiIgIiIC0+otT0unIQbrKGudwyMZc+Q5xhjB5nckDtjnlTt51dPdaiSn0S3eYyGz1hbujgyQCGD+NI0HdtHA4znsvWj0K20V8NXRSulq2yZnnqHEmaN3D28cM2jBYAONoaThxKDwbdbvqSp2W6Jtrhc3c2Wob1JnDgZbEDtYRkZa855C9YPDiCorS/Ukk1wxhzDUSuIa7kOAjbiMN7Y4Pc+wVsXANyey/UGttFiprNv/RkUcQe7dtYxrQPKG8YAwOM/ck+qzNrKbc44budkknucBvr9gF7LnHi5bZJIYZ5J39Jk9O1lOAA3cZfM9x7vOCABwBgnnKC2tlFHZaZzS/h80suXEDmWR0hA+xcQFlR0cccBYGgtJc4g85LnFx7+5JKg/Eygom1bZrpG+sqpYjTUlHkEFxOS9rcZaRxukzwAPXCq9H26W06Xp4Li7fLHE1r3ZzyB2z6gds/CDV1Xh1bamIF9O0St5EseYnl3fdujxzkrWus900xbOpba4VLY2bpIKsF2cDLtkrf1nuGhwPor5EEhbddxirbBqeJ9vqXcNbMQY3n/AE5R5Hf0Kr1o9UWL/ETIoarYaUP6k7TnL9vLGD2BfguOc4bj944mZaSs0HUNGnxLXUWC51IcmSBrcZMMh+oDIAidyceX94gOhItdYb3BqC3Ce1PD2Hj5afVrh3a4exWxQEREBERAREQEREBERAREQEREBERAREQFA11fJr25SUlkkMdBC7ZVVLD5pndzDEfRuPqf84HH1euuLrJc7g212Zz2l4DqyaNpcYITxgY7SSdh3Ibl2McirtVogtFMyO2xtjaxgjGBztGSAT3PJJyfUk+pQfljtbLNamU9KGhkY2t2tDeM9yBxuPqfU5OBnCkPGW3zVej53x1DooY4i58TGj9a7Ldu5x5DBzlo7578K+WBfLVHfLTJTV27pyt2u2nBx34KDnfjHQzTeHZlbO5kEcUWYGtH6xxkjaC53fa0HIaPXBzwuoxfsx9lq77p+G+6fdR1+7ouDQdpwfK5rhz92hbVo2twEH6tfe7PFfKQR3AEta9sgwSPM07h2+VsEQTV90PSX27iqrusJgwRhzJXsw3k4G0j1J/mt3a6BtsoGw05cWsGAXuLnd88udye/qspEBT2uqKav0/I2hnNO0Me6RzWguc0MPlaT9GTjLu+OyoV41dOKukfHJna9pacd8EYOPlBP+Gn+4FF/wBBn9lTLBslsZZbRFT0hcWRMDGlxBOB7kADP5LOQQ990zUWy7SXLSpb+IOOrTY2x1LB6O/1s7iJPkDHcmi0xqCHU1pbPbicE7Xsdw6Nw7sePRw/+EcELZzRCaItlGWuBBHuCoLVMR0ffBcbKwmJzcV0DGnBjbx1xjytfGD2/ebntglB0BF5UtSyspWyUrg9j2hzXDkOBGQR8EL1QEREBERAREQEREBERAREQEREBanVd8ZpywS1M4Ltgwxg7veTtawY55cQP5n0W2UJqBj9Sa+hpaYt6dA0VUm5u5pmd5YmkAg5Dd7xz6jv2Qevh1Q1NobIy/wH8TUOdUS1LXB7JCSMMPZ0ZYCGhmNvBLSecUFt1JS3OGd9FK1zKdzmSv7NaWjcfMeCAPUcLMuVBHdLe+CuG6ORpa9uSMg9xkYIz8Fcso6Dp6Q1BDamBobPM1jGDGAIm+UAfAIwgv8AT2sKLUc7mWmUue1ok2uY9hLCcB7Q8Dc3PqPjPcLfLlmlK6G767oX2VzXshtYbKWYIZlzdsbsfS4HPlPI9l1NAREQEREBERAREQEREE/qTV0On6pkUkc880jS9sNPGZH7RwXkcYaPv9sr3p7/AA3TTYq7W19TFI3ysY0bn87S3DiACDkHJAGDnhSvijrdmnJ46ameyGpnbzUPaXCnjyRvw0FznEghrQMZGT80Hh7HSRaOgbpt5lpmhwbIQ4F5DjucQ4Agl+70+3CDQ+H802nrs+2Xdgia8OqaNofvDWF3mg3YALozzgZ4ceSACugqL8TaGY25lbbdvVoHfiGjB3PA/aM3Z4Y6PORgkkDtjmst9Yy4UEc1KcskY17T7hwyP6FBkIiICIiAiIgIiICIiAiIgIiIPxx2jLuyiPDCF1dSTXF73f7bPJIGFrfoa7px843cNbxzjB7Lc6+rjbdFVkrDgtgeGn2JaWj+pC99JWr9DadghDnO2RMbg+hDQDj7nJwg3C844WxEmJoaXHLsADJ9z7leiIPClo46TP4SNke45dtaBk+5x3K90RAREQEREBERAREQEREBERB41cJqKcsa7bu4JwDx68OBHb3BUl4XONJZ5qGYkuoaiSAFx5Med8bvza4D8lZnsoexxforxRq4dznGppYaglx5JY50JPGAONvYD0QXCIiAiIgIiICIiAiIgIiICIiCN8XWdbQssZ/iyQRn8541W00ApotsZcQP8znOP83En+qkfFxodop3V+kTQF3JHHXYDyOR3VJabPDaA4UIeN2Cd0sj+3tvc7H5IIp/iDUMn67qeP8AR4q/wZf1D1Qd2zqluNuzd6Z3Loi5HfNFz3e+vjZQ9Fj6xs7qhtSeiWAgmQQ7uKhwG0+X1PODldcQEREBERAXjWVTKKldLVuDI2Auc4nAAHJJXstXqeyt1DYJqWdxY2Vm3cO7T3B+cEDhBjaZ1fRaqD/0FMJTH9Q2uaRnscPAOPlb1c58MPDH/BFwlnqZxNI9nTbtaWhrdwcc5JySWt+2D3yujICIiAiIgKd1Veau2OaLPTMlGx0kkssnTjYG/u5wSXO9Ow4/lRKV1rJM7EUlB+Po5GkSMYW7w8EFuQ4gFnyOQRn2yG20xeBf9Pw1TWGPrMD9h/dz6Z4yPY45GCp6spm0firSvj3ZmpZ2u3Pc7s+N2BuJDRz2GAtjoG21NBoqCDUTi6YMIf5skAk7W7h3LWkDI9uCe60hs0Nq8TaJtAHjNPUOdulkk9YwP2jnY/JBfoiICIiAiIgIiICIiAiIgIiIJXxTpPxvh7WN9ojJ/wBsiT/1W9ssjJrTE+kADJGNkGP+Ybs/nle9ZTtrKR8c3LXtLHD4Iwf6KO8J544tKsp39NlRC+SCVrcAudE7ZkjuTt2En5QW6IiAiIgIiICIiAiIgIiICIiAiIgKIpadsvi9I6AANhoQHY/zyzF2fuWsVnUTsp4t1Q5rW8DLiAOTgDJ9yQFF+G1OyavuNZTMaxk1SYow0AAsgHTDgBxgu3lBcIiICIiAiIgIiICIiAiIgIiICg6edml/EaoZUnbDcIxPGcfxY/JIxoHmc5zS1+OfhXimPEGzy3KyiW0//rpXiop/lze7DjGQ9uWkZwcjKCnXLfETWFVZdQSxxVLKVscLZKeMwiT8W8uILC79wA4bxg85zgFV2ktUO1VA2ehgcylcz9rI4Bzn5wWtYM5a07gXOLeRwCOVotS6Oram71slmfTujuELYZevv3Q7W7Mx7QQQWknBx5sFBd0b3SUjHVA2vLQXNBzg45GfXBXssOzUAtdohga4vEMbI9x7u2tDcn5OFmICIiAiIgIiICIiAiIg5t4uasqLdbZYdNu2ywsbNUSj+Exzw1jR6dR7j2/ytcfUFdIb9IyobWfhnS6ip53U2YqmctJlL5C3LS3vGHBp8ox2+VUGmdZ7GI7JGJDE0Bkb5CNwBGRvIcc4zgn1xkjug1mvdQiw6flMWTO9vTgbg+eR/kaB6OIPJbnOASs7SVlGndNQUseP1UYa4jsXd3H83Fx/NStHVHXGs43OjfHS20lz2Pxk1Ry0NOMtPSbk5afqcO4K6CgIiICIiAiIgIiICIiAiIgIiICIiDnta9+g9Sl8G0UFfINxdnbSznALjjnZJ+Q3DktC6EsW52+K7W98FwaHxSNLXNPqD/Y+oI5B5UTYK6XSF6bQallfJFJhlFVOPlcB2hkxwJh6OP1ADGDwQ6Ai84Jm1EQdAQ5p7Edj6ce69EBFzE6ca7X0VNa6mt207RU1LnVMjgcuxHFgnHmILjx9I+V05AREQEREBEUd4m0VXcbVBFY2PkzUMMwZKIj0wHEjfnLcnaMjP2KCxRR3hnURut08Ucc0MsM5ZNHNMZi121v0vPdhGMduc8epsUBSeub/AD23pU1iDH1dVmOJhzlnHMx7jYwZJBHfHsQsnVep4LRQOa7dLM89GOnjJEkjyAQ1uPM3gg7/AEBB9s+GjNNyUEjqzULutXztAe/jETB2iZjgNHc47u5QbTS9ij05ZGU9MS7bkvefqkeTlz3HuSTk/wAh6LbIiAiIgIiICIiAiIgIiICIiAiIgIiICwrzaYb5bXwXRgkieMFp/uD3BHoRyFmog52641nh/CIrpmqoRhsVWQS+nGQMVDWjLmtbnD24yQAcbhizlvlPHTQyMkD2TvbHEWefeXdsbc5AALiewDST2Wwc0Obh3IPooWv8P/0dchV6JkZTTNLndCRu6ncXDBw0cxOIABcz0GMclBSWqwstt6qqqNznSVbmF+ccdNmxoHxj3W3UNFrx9trQzWdO+gGMdXBkhe4nAIlbwwYGcOGfNzjHNbb7rDc8m3SNlaADvYQ5vOcYcOCeO3yPdBmKe8QLlJaNF1U9EcSMiO1w/dJ8u78s5/JUAcCTj07/AAse5UMdzt8kFa3dHK0seO2QRg8jkfcIOc+HYbb9QMjnZWQyT0gkaJZxKyowRulcOTHNyPKDjBK6epPSmkoLZWieKpmq3RMNNGZXtcImtdhzBsAG4EbSTz5ccKsQFp9R2Bt9hj/WywSRPEkcsTgC0/IILXNPqCFtWyB8e6PzAjIx6/b0UnevEGjpKTbQS9apezMUELTLISW7gCxv0+mQ4hBmWS30+knthdJJJNWSve6aTkyybdxBIAa3yg7WjHDTj1WLqPWBorqKSwsFZVuBzC0/sjxh8rvpYzvkHk5bjutZWW25a4jDbqBbaQPa8MYQ+pcWnLTv+mE5weMuHI7Kt0/YKbTtF0rRGI2k5ce7nn/M5x5cfkoNVpfShoK11ZfpBU18gw6XHlib/wAOEH6WD37nknuqhEQEREBERAREQEREBERAREQEREBERAREQEREBERB8vYJGESAEHuD2Kla7w7oKiYyUTH0cp/iUsjoT/Jvl/m1ViIImLSlytsrjaLo5zXHc5lTAyQuO0NyXt2u+loH5L5jp9QUsjum+2ShztxL/wAQ09gOANwA4VwiDn1roL/bKZzKYWvzyyykudUHBkkdIRgNHALiAsmnsl7fBtlr6any5ziYqYyEbnFxAMrsYGcDjthXCIIiLw4iqGYv1XWVbcYMTpSyLuT9EW3391T2iyU1kh2WiCOFp77GgZ+5HJPyVsEQEREBERAREQEREBERAREQEREBERAREQEREBERAREQEREBERAREQEREBERAREQEREBERAREQEREBERAREQf//Z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7828" name="AutoShape 4" descr="data:image/jpeg;base64,/9j/4AAQSkZJRgABAQAAAQABAAD/2wCEAAkGBxIHBhUSBxQVExMVGB4XFxYYGB0eIBkgIRwgHCQeICAeKCogHR0mICAaJDEkJisuMDouHSAzODMsOSguLysBCgoKBQUFDgUFDisZExkrKysrKysrKysrKysrKysrKysrKysrKysrKysrKysrKysrKysrKysrKysrKysrKysrK//AABEIAMIBAwMBIgACEQEDEQH/xAAbAAEBAAMBAQEAAAAAAAAAAAAABgQFBwMCAf/EAD0QAAEDAwMCBQICCAMJAQAAAAEAAgMEBREGEiETMQciQVFhMnEUgRUjM0JDkaGxFlJjJDZTYnOTssLRNP/EABQBAQAAAAAAAAAAAAAAAAAAAAD/xAAUEQEAAAAAAAAAAAAAAAAAAAAA/9oADAMBAAIRAxEAPwDuKIiAiIgIiICIiAiIgItBqW9Ps1xogAzo1FR0JCQcguY4s2nOBl4AOQe/ooyj8R6qstlS5kUTZTLCKIOa7Ekc8zomOcN2S7DXE4x6cIOpIouya8ZPWPiuoLHfjZaSN7Y3iMlriGNLzkdRzRnjj7LNqNb08Mj2dOo3tjlkjDoXt6wi+rZkZOOPTtyMoKdFK02sOp4fG5ugkyIDKYtrhkhueCRnZn9/GNvm7LEpNeM6HWuOY4hRsqXxmJ4e3dI5hOScFhI4GM482cEILVFIz+IlHTukE7alvS2mTNPINjH42yO44ac+vm78cHGc3WFK669AF/7X8P1djun1QM9Lf239xj3478IKBFo7xfm2q7MZVPayLoTTPyxxdti2kuDgcAAE5GCTkY7L2sV/jvbSaZkzPK146kbmhzXdi0ng/bOR6gINsiiL5rk2aSQFhnxWR0u2ON+WB7WuOe/Ufg+UNxkkDuOfu86irrXcYzK2n6c07YYqbDzPKwkAyBwO1u0HcWlmABy4EoLRERAREQEREBERAREQEREBERAREQEREBERAREQaHW+nP8AFOnX0zJOi8uY9koGSwteHZAyOcAjv6rUzeH0br1b54ZC1lDG2Mx7c9URg9Mk54LXEu5B7+itEQRz9EF1PG0TjyXI3DPT7gvc/p/VwfNjd8dlrbV4cSUlzZLVVLJCxs8bn9E9WUStIzJIXnc5pxjjAAIA546GvmR4iYTIQAO5JwAgnLfpqSPQpt1dK12YHUwkYwtw0s6YO0uOXAcnnk+y0tR4fS1ttfHWVLN76JlFubEQAGSOeH4Lzk7SARnuCfXC3Nx8QLXbjiorYSQcYY7qHPtiPcc/CxB4kUco/wBjjq5h7spZj/doQft70UboLhiYN/HRQxDyZ6fS3c/UN2d3bjHysal8PhTaiM7XwOiNS6qw6nDpQ4+bYJS7AYH+YEN3Dtn1XtD4k0szSWwV20EtLvwkhALTgg4B5BBBHuF9w+J1qfKGzVBicc8SxSR9jg8uaBwflBs71p83O8RzskDNkE0ONgd+12ebzeU7dv0kEHK1mi9GO03cZZXSRYkY1nSgidFGSCT1C0veOoRgeXaAB25VHbbvT3WPdbJoph7xva7/AMSVmoI266KfVmZ1NO1sklZFWM3Rkta6JrGhrgHAuB25yCO6336KLr+yplLCWQOixs5y5zXEg54HlxjHqOeOdoiAiIgIiICIiAiIgIiICIiAiIgIiICIiAiIgIiIC0+otT0unIQbrKGudwyMZc+Q5xhjB5nckDtjnlTt51dPdaiSn0S3eYyGz1hbujgyQCGD+NI0HdtHA4znsvWj0K20V8NXRSulq2yZnnqHEmaN3D28cM2jBYAONoaThxKDwbdbvqSp2W6Jtrhc3c2Wob1JnDgZbEDtYRkZa855C9YPDiCorS/Ukk1wxhzDUSuIa7kOAjbiMN7Y4Pc+wVsXANyey/UGttFiprNv/RkUcQe7dtYxrQPKG8YAwOM/ck+qzNrKbc44budkknucBvr9gF7LnHi5bZJIYZ5J39Jk9O1lOAA3cZfM9x7vOCABwBgnnKC2tlFHZaZzS/h80suXEDmWR0hA+xcQFlR0cccBYGgtJc4g85LnFx7+5JKg/Eygom1bZrpG+sqpYjTUlHkEFxOS9rcZaRxukzwAPXCq9H26W06Xp4Li7fLHE1r3ZzyB2z6gds/CDV1Xh1bamIF9O0St5EseYnl3fdujxzkrWus900xbOpba4VLY2bpIKsF2cDLtkrf1nuGhwPor5EEhbddxirbBqeJ9vqXcNbMQY3n/AE5R5Hf0Kr1o9UWL/ETIoarYaUP6k7TnL9vLGD2BfguOc4bj944mZaSs0HUNGnxLXUWC51IcmSBrcZMMh+oDIAidyceX94gOhItdYb3BqC3Ce1PD2Hj5afVrh3a4exWxQEREBERAREQEREBERAREQEREBERAREQFA11fJr25SUlkkMdBC7ZVVLD5pndzDEfRuPqf84HH1euuLrJc7g212Zz2l4DqyaNpcYITxgY7SSdh3Ibl2McirtVogtFMyO2xtjaxgjGBztGSAT3PJJyfUk+pQfljtbLNamU9KGhkY2t2tDeM9yBxuPqfU5OBnCkPGW3zVej53x1DooY4i58TGj9a7Ldu5x5DBzlo7578K+WBfLVHfLTJTV27pyt2u2nBx34KDnfjHQzTeHZlbO5kEcUWYGtH6xxkjaC53fa0HIaPXBzwuoxfsx9lq77p+G+6fdR1+7ouDQdpwfK5rhz92hbVo2twEH6tfe7PFfKQR3AEta9sgwSPM07h2+VsEQTV90PSX27iqrusJgwRhzJXsw3k4G0j1J/mt3a6BtsoGw05cWsGAXuLnd88udye/qspEBT2uqKav0/I2hnNO0Me6RzWguc0MPlaT9GTjLu+OyoV41dOKukfHJna9pacd8EYOPlBP+Gn+4FF/wBBn9lTLBslsZZbRFT0hcWRMDGlxBOB7kADP5LOQQ990zUWy7SXLSpb+IOOrTY2x1LB6O/1s7iJPkDHcmi0xqCHU1pbPbicE7Xsdw6Nw7sePRw/+EcELZzRCaItlGWuBBHuCoLVMR0ffBcbKwmJzcV0DGnBjbx1xjytfGD2/ebntglB0BF5UtSyspWyUrg9j2hzXDkOBGQR8EL1QEREBERAREQEREBERAREQEREBanVd8ZpywS1M4Ltgwxg7veTtawY55cQP5n0W2UJqBj9Sa+hpaYt6dA0VUm5u5pmd5YmkAg5Dd7xz6jv2Qevh1Q1NobIy/wH8TUOdUS1LXB7JCSMMPZ0ZYCGhmNvBLSecUFt1JS3OGd9FK1zKdzmSv7NaWjcfMeCAPUcLMuVBHdLe+CuG6ORpa9uSMg9xkYIz8Fcso6Dp6Q1BDamBobPM1jGDGAIm+UAfAIwgv8AT2sKLUc7mWmUue1ok2uY9hLCcB7Q8Dc3PqPjPcLfLlmlK6G767oX2VzXshtYbKWYIZlzdsbsfS4HPlPI9l1NAREQEREBERAREQEREE/qTV0On6pkUkc880jS9sNPGZH7RwXkcYaPv9sr3p7/AA3TTYq7W19TFI3ysY0bn87S3DiACDkHJAGDnhSvijrdmnJ46ameyGpnbzUPaXCnjyRvw0FznEghrQMZGT80Hh7HSRaOgbpt5lpmhwbIQ4F5DjucQ4Agl+70+3CDQ+H802nrs+2Xdgia8OqaNofvDWF3mg3YALozzgZ4ceSACugqL8TaGY25lbbdvVoHfiGjB3PA/aM3Z4Y6PORgkkDtjmst9Yy4UEc1KcskY17T7hwyP6FBkIiICIiAiIgIiICIiAiIgIiIPxx2jLuyiPDCF1dSTXF73f7bPJIGFrfoa7px843cNbxzjB7Lc6+rjbdFVkrDgtgeGn2JaWj+pC99JWr9DadghDnO2RMbg+hDQDj7nJwg3C844WxEmJoaXHLsADJ9z7leiIPClo46TP4SNke45dtaBk+5x3K90RAREQEREBERAREQEREBERB41cJqKcsa7bu4JwDx68OBHb3BUl4XONJZ5qGYkuoaiSAFx5Med8bvza4D8lZnsoexxforxRq4dznGppYaglx5JY50JPGAONvYD0QXCIiAiIgIiICIiAiIgIiICIiCN8XWdbQssZ/iyQRn8541W00ApotsZcQP8znOP83En+qkfFxodop3V+kTQF3JHHXYDyOR3VJabPDaA4UIeN2Cd0sj+3tvc7H5IIp/iDUMn67qeP8AR4q/wZf1D1Qd2zqluNuzd6Z3Loi5HfNFz3e+vjZQ9Fj6xs7qhtSeiWAgmQQ7uKhwG0+X1PODldcQEREBERAXjWVTKKldLVuDI2Auc4nAAHJJXstXqeyt1DYJqWdxY2Vm3cO7T3B+cEDhBjaZ1fRaqD/0FMJTH9Q2uaRnscPAOPlb1c58MPDH/BFwlnqZxNI9nTbtaWhrdwcc5JySWt+2D3yujICIiAiIgKd1Veau2OaLPTMlGx0kkssnTjYG/u5wSXO9Ow4/lRKV1rJM7EUlB+Po5GkSMYW7w8EFuQ4gFnyOQRn2yG20xeBf9Pw1TWGPrMD9h/dz6Z4yPY45GCp6spm0firSvj3ZmpZ2u3Pc7s+N2BuJDRz2GAtjoG21NBoqCDUTi6YMIf5skAk7W7h3LWkDI9uCe60hs0Nq8TaJtAHjNPUOdulkk9YwP2jnY/JBfoiICIiAiIgIiICIiAiIgIiIJXxTpPxvh7WN9ojJ/wBsiT/1W9ssjJrTE+kADJGNkGP+Ybs/nle9ZTtrKR8c3LXtLHD4Iwf6KO8J544tKsp39NlRC+SCVrcAudE7ZkjuTt2En5QW6IiAiIgIiICIiAiIgIiICIiAiIgKIpadsvi9I6AANhoQHY/zyzF2fuWsVnUTsp4t1Q5rW8DLiAOTgDJ9yQFF+G1OyavuNZTMaxk1SYow0AAsgHTDgBxgu3lBcIiICIiAiIgIiICIiAiIgIiICg6edml/EaoZUnbDcIxPGcfxY/JIxoHmc5zS1+OfhXimPEGzy3KyiW0//rpXiop/lze7DjGQ9uWkZwcjKCnXLfETWFVZdQSxxVLKVscLZKeMwiT8W8uILC79wA4bxg85zgFV2ktUO1VA2ehgcylcz9rI4Bzn5wWtYM5a07gXOLeRwCOVotS6Oram71slmfTujuELYZevv3Q7W7Mx7QQQWknBx5sFBd0b3SUjHVA2vLQXNBzg45GfXBXssOzUAtdohga4vEMbI9x7u2tDcn5OFmICIiAiIgIiICIiAiIg5t4uasqLdbZYdNu2ywsbNUSj+Exzw1jR6dR7j2/ytcfUFdIb9IyobWfhnS6ip53U2YqmctJlL5C3LS3vGHBp8ox2+VUGmdZ7GI7JGJDE0Bkb5CNwBGRvIcc4zgn1xkjug1mvdQiw6flMWTO9vTgbg+eR/kaB6OIPJbnOASs7SVlGndNQUseP1UYa4jsXd3H83Fx/NStHVHXGs43OjfHS20lz2Pxk1Ry0NOMtPSbk5afqcO4K6CgIiICIiAiIgIiICIiAiIgIiICIiDnta9+g9Sl8G0UFfINxdnbSznALjjnZJ+Q3DktC6EsW52+K7W98FwaHxSNLXNPqD/Y+oI5B5UTYK6XSF6bQallfJFJhlFVOPlcB2hkxwJh6OP1ADGDwQ6Ai84Jm1EQdAQ5p7Edj6ce69EBFzE6ca7X0VNa6mt207RU1LnVMjgcuxHFgnHmILjx9I+V05AREQEREBEUd4m0VXcbVBFY2PkzUMMwZKIj0wHEjfnLcnaMjP2KCxRR3hnURut08Ucc0MsM5ZNHNMZi121v0vPdhGMduc8epsUBSeub/AD23pU1iDH1dVmOJhzlnHMx7jYwZJBHfHsQsnVep4LRQOa7dLM89GOnjJEkjyAQ1uPM3gg7/AEBB9s+GjNNyUEjqzULutXztAe/jETB2iZjgNHc47u5QbTS9ij05ZGU9MS7bkvefqkeTlz3HuSTk/wAh6LbIiAiIgIiICIiAiIgIiICIiAiIgIiICwrzaYb5bXwXRgkieMFp/uD3BHoRyFmog52641nh/CIrpmqoRhsVWQS+nGQMVDWjLmtbnD24yQAcbhizlvlPHTQyMkD2TvbHEWefeXdsbc5AALiewDST2Wwc0Obh3IPooWv8P/0dchV6JkZTTNLndCRu6ncXDBw0cxOIABcz0GMclBSWqwstt6qqqNznSVbmF+ccdNmxoHxj3W3UNFrx9trQzWdO+gGMdXBkhe4nAIlbwwYGcOGfNzjHNbb7rDc8m3SNlaADvYQ5vOcYcOCeO3yPdBmKe8QLlJaNF1U9EcSMiO1w/dJ8u78s5/JUAcCTj07/AAse5UMdzt8kFa3dHK0seO2QRg8jkfcIOc+HYbb9QMjnZWQyT0gkaJZxKyowRulcOTHNyPKDjBK6epPSmkoLZWieKpmq3RMNNGZXtcImtdhzBsAG4EbSTz5ccKsQFp9R2Bt9hj/WywSRPEkcsTgC0/IILXNPqCFtWyB8e6PzAjIx6/b0UnevEGjpKTbQS9apezMUELTLISW7gCxv0+mQ4hBmWS30+knthdJJJNWSve6aTkyybdxBIAa3yg7WjHDTj1WLqPWBorqKSwsFZVuBzC0/sjxh8rvpYzvkHk5bjutZWW25a4jDbqBbaQPa8MYQ+pcWnLTv+mE5weMuHI7Kt0/YKbTtF0rRGI2k5ce7nn/M5x5cfkoNVpfShoK11ZfpBU18gw6XHlib/wAOEH6WD37nknuqhEQEREBERAREQEREBERAREQEREBERAREQEREBERB8vYJGESAEHuD2Kla7w7oKiYyUTH0cp/iUsjoT/Jvl/m1ViIImLSlytsrjaLo5zXHc5lTAyQuO0NyXt2u+loH5L5jp9QUsjum+2ShztxL/wAQ09gOANwA4VwiDn1roL/bKZzKYWvzyyykudUHBkkdIRgNHALiAsmnsl7fBtlr6any5ziYqYyEbnFxAMrsYGcDjthXCIIiLw4iqGYv1XWVbcYMTpSyLuT9EW3391T2iyU1kh2WiCOFp77GgZ+5HJPyVsEQEREBERAREQEREBERAREQEREBERAREQEREBERAREQEREBERAREQEREBERAREQEREBERAREQEREBERAREQf//Z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77830" name="Picture 6" descr="http://www.learnenglish.be/voc1/clock_study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67645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2" name="Picture 4" descr="http://www.languageguide.org/im/telling_time/time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r="77055"/>
          <a:stretch>
            <a:fillRect/>
          </a:stretch>
        </p:blipFill>
        <p:spPr bwMode="auto">
          <a:xfrm>
            <a:off x="407095" y="404664"/>
            <a:ext cx="2004665" cy="5760640"/>
          </a:xfrm>
          <a:prstGeom prst="rect">
            <a:avLst/>
          </a:prstGeom>
          <a:noFill/>
        </p:spPr>
      </p:pic>
      <p:sp>
        <p:nvSpPr>
          <p:cNvPr id="7" name="6 Metin kutusu"/>
          <p:cNvSpPr txBox="1"/>
          <p:nvPr/>
        </p:nvSpPr>
        <p:spPr>
          <a:xfrm>
            <a:off x="2267744" y="1268760"/>
            <a:ext cx="6048672" cy="707886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4000" dirty="0" err="1" smtClean="0">
                <a:solidFill>
                  <a:srgbClr val="FFFF00"/>
                </a:solidFill>
                <a:latin typeface="Kristen ITC" pitchFamily="66" charset="0"/>
              </a:rPr>
              <a:t>It</a:t>
            </a:r>
            <a:r>
              <a:rPr lang="tr-TR" sz="4000" dirty="0" smtClean="0">
                <a:solidFill>
                  <a:srgbClr val="FFFF00"/>
                </a:solidFill>
                <a:latin typeface="Kristen ITC" pitchFamily="66" charset="0"/>
              </a:rPr>
              <a:t> is </a:t>
            </a:r>
            <a:r>
              <a:rPr lang="tr-TR" sz="4000" dirty="0" err="1" smtClean="0">
                <a:solidFill>
                  <a:srgbClr val="FFFF00"/>
                </a:solidFill>
                <a:latin typeface="Kristen ITC" pitchFamily="66" charset="0"/>
              </a:rPr>
              <a:t>three</a:t>
            </a:r>
            <a:r>
              <a:rPr lang="tr-TR" sz="4000" dirty="0" smtClean="0">
                <a:solidFill>
                  <a:srgbClr val="FFFF00"/>
                </a:solidFill>
                <a:latin typeface="Kristen ITC" pitchFamily="66" charset="0"/>
              </a:rPr>
              <a:t> </a:t>
            </a:r>
            <a:r>
              <a:rPr lang="tr-TR" sz="4000" dirty="0" err="1" smtClean="0">
                <a:solidFill>
                  <a:srgbClr val="FFFF00"/>
                </a:solidFill>
                <a:latin typeface="Kristen ITC" pitchFamily="66" charset="0"/>
              </a:rPr>
              <a:t>o’clock</a:t>
            </a:r>
            <a:r>
              <a:rPr lang="tr-TR" sz="4000" dirty="0" smtClean="0">
                <a:solidFill>
                  <a:srgbClr val="FFFF00"/>
                </a:solidFill>
                <a:latin typeface="Kristen ITC" pitchFamily="66" charset="0"/>
              </a:rPr>
              <a:t>.</a:t>
            </a:r>
          </a:p>
        </p:txBody>
      </p:sp>
      <p:sp>
        <p:nvSpPr>
          <p:cNvPr id="8" name="7 Metin kutusu"/>
          <p:cNvSpPr txBox="1"/>
          <p:nvPr/>
        </p:nvSpPr>
        <p:spPr>
          <a:xfrm>
            <a:off x="2483768" y="4365104"/>
            <a:ext cx="6048672" cy="707886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4000" dirty="0" err="1" smtClean="0">
                <a:solidFill>
                  <a:srgbClr val="FFFF00"/>
                </a:solidFill>
                <a:latin typeface="Kristen ITC" pitchFamily="66" charset="0"/>
              </a:rPr>
              <a:t>It</a:t>
            </a:r>
            <a:r>
              <a:rPr lang="tr-TR" sz="4000" dirty="0" smtClean="0">
                <a:solidFill>
                  <a:srgbClr val="FFFF00"/>
                </a:solidFill>
                <a:latin typeface="Kristen ITC" pitchFamily="66" charset="0"/>
              </a:rPr>
              <a:t> is </a:t>
            </a:r>
            <a:r>
              <a:rPr lang="tr-TR" sz="4000" dirty="0" err="1" smtClean="0">
                <a:solidFill>
                  <a:srgbClr val="FFFF00"/>
                </a:solidFill>
                <a:latin typeface="Kristen ITC" pitchFamily="66" charset="0"/>
              </a:rPr>
              <a:t>half</a:t>
            </a:r>
            <a:r>
              <a:rPr lang="tr-TR" sz="4000" dirty="0" smtClean="0">
                <a:solidFill>
                  <a:srgbClr val="FFFF00"/>
                </a:solidFill>
                <a:latin typeface="Kristen ITC" pitchFamily="66" charset="0"/>
              </a:rPr>
              <a:t> </a:t>
            </a:r>
            <a:r>
              <a:rPr lang="tr-TR" sz="4000" dirty="0" err="1" smtClean="0">
                <a:solidFill>
                  <a:srgbClr val="FFFF00"/>
                </a:solidFill>
                <a:latin typeface="Kristen ITC" pitchFamily="66" charset="0"/>
              </a:rPr>
              <a:t>past</a:t>
            </a:r>
            <a:r>
              <a:rPr lang="tr-TR" sz="4000" dirty="0" smtClean="0">
                <a:solidFill>
                  <a:srgbClr val="FFFF00"/>
                </a:solidFill>
                <a:latin typeface="Kristen ITC" pitchFamily="66" charset="0"/>
              </a:rPr>
              <a:t> </a:t>
            </a:r>
            <a:r>
              <a:rPr lang="tr-TR" sz="4000" dirty="0" err="1" smtClean="0">
                <a:solidFill>
                  <a:srgbClr val="FFFF00"/>
                </a:solidFill>
                <a:latin typeface="Kristen ITC" pitchFamily="66" charset="0"/>
              </a:rPr>
              <a:t>one</a:t>
            </a:r>
            <a:r>
              <a:rPr lang="tr-TR" sz="4000" dirty="0" smtClean="0">
                <a:solidFill>
                  <a:srgbClr val="FFFF00"/>
                </a:solidFill>
                <a:latin typeface="Kristen ITC" pitchFamily="66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www.languageguide.org/im/telling_time/time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l="24175" r="48627"/>
          <a:stretch>
            <a:fillRect/>
          </a:stretch>
        </p:blipFill>
        <p:spPr bwMode="auto">
          <a:xfrm>
            <a:off x="539552" y="404664"/>
            <a:ext cx="2376264" cy="5760640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3095328" y="1196752"/>
            <a:ext cx="6048672" cy="707886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4000" dirty="0" err="1" smtClean="0">
                <a:solidFill>
                  <a:srgbClr val="FFFF00"/>
                </a:solidFill>
                <a:latin typeface="Kristen ITC" pitchFamily="66" charset="0"/>
              </a:rPr>
              <a:t>It</a:t>
            </a:r>
            <a:r>
              <a:rPr lang="tr-TR" sz="4000" dirty="0" smtClean="0">
                <a:solidFill>
                  <a:srgbClr val="FFFF00"/>
                </a:solidFill>
                <a:latin typeface="Kristen ITC" pitchFamily="66" charset="0"/>
              </a:rPr>
              <a:t> is </a:t>
            </a:r>
            <a:r>
              <a:rPr lang="tr-TR" sz="4000" dirty="0" err="1" smtClean="0">
                <a:solidFill>
                  <a:srgbClr val="FFFF00"/>
                </a:solidFill>
                <a:latin typeface="Kristen ITC" pitchFamily="66" charset="0"/>
              </a:rPr>
              <a:t>three</a:t>
            </a:r>
            <a:r>
              <a:rPr lang="tr-TR" sz="4000" dirty="0" smtClean="0">
                <a:solidFill>
                  <a:srgbClr val="FFFF00"/>
                </a:solidFill>
                <a:latin typeface="Kristen ITC" pitchFamily="66" charset="0"/>
              </a:rPr>
              <a:t> </a:t>
            </a:r>
            <a:r>
              <a:rPr lang="tr-TR" sz="4000" dirty="0" err="1" smtClean="0">
                <a:solidFill>
                  <a:srgbClr val="FFFF00"/>
                </a:solidFill>
                <a:latin typeface="Kristen ITC" pitchFamily="66" charset="0"/>
              </a:rPr>
              <a:t>o’clock</a:t>
            </a:r>
            <a:r>
              <a:rPr lang="tr-TR" sz="4000" dirty="0" smtClean="0">
                <a:solidFill>
                  <a:srgbClr val="FFFF00"/>
                </a:solidFill>
                <a:latin typeface="Kristen ITC" pitchFamily="66" charset="0"/>
              </a:rPr>
              <a:t>.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2555776" y="4725144"/>
            <a:ext cx="6048672" cy="707886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4000" dirty="0" err="1" smtClean="0">
                <a:solidFill>
                  <a:srgbClr val="FFFF00"/>
                </a:solidFill>
                <a:latin typeface="Kristen ITC" pitchFamily="66" charset="0"/>
              </a:rPr>
              <a:t>It</a:t>
            </a:r>
            <a:r>
              <a:rPr lang="tr-TR" sz="4000" dirty="0" smtClean="0">
                <a:solidFill>
                  <a:srgbClr val="FFFF00"/>
                </a:solidFill>
                <a:latin typeface="Kristen ITC" pitchFamily="66" charset="0"/>
              </a:rPr>
              <a:t> is </a:t>
            </a:r>
            <a:r>
              <a:rPr lang="tr-TR" sz="4000" dirty="0" err="1" smtClean="0">
                <a:solidFill>
                  <a:srgbClr val="FFFF00"/>
                </a:solidFill>
                <a:latin typeface="Kristen ITC" pitchFamily="66" charset="0"/>
              </a:rPr>
              <a:t>three</a:t>
            </a:r>
            <a:r>
              <a:rPr lang="tr-TR" sz="4000" dirty="0" smtClean="0">
                <a:solidFill>
                  <a:srgbClr val="FFFF00"/>
                </a:solidFill>
                <a:latin typeface="Kristen ITC" pitchFamily="66" charset="0"/>
              </a:rPr>
              <a:t> </a:t>
            </a:r>
            <a:r>
              <a:rPr lang="tr-TR" sz="4000" dirty="0" err="1" smtClean="0">
                <a:solidFill>
                  <a:srgbClr val="FFFF00"/>
                </a:solidFill>
                <a:latin typeface="Kristen ITC" pitchFamily="66" charset="0"/>
              </a:rPr>
              <a:t>o’clock</a:t>
            </a:r>
            <a:r>
              <a:rPr lang="tr-TR" sz="4000" dirty="0" smtClean="0">
                <a:solidFill>
                  <a:srgbClr val="FFFF00"/>
                </a:solidFill>
                <a:latin typeface="Kristen ITC" pitchFamily="66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www.languageguide.org/im/telling_time/time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l="49725" r="23077"/>
          <a:stretch>
            <a:fillRect/>
          </a:stretch>
        </p:blipFill>
        <p:spPr bwMode="auto">
          <a:xfrm>
            <a:off x="395536" y="260648"/>
            <a:ext cx="2376264" cy="5760640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2267744" y="1268760"/>
            <a:ext cx="6048672" cy="707886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4000" dirty="0" err="1" smtClean="0">
                <a:solidFill>
                  <a:srgbClr val="FFFF00"/>
                </a:solidFill>
                <a:latin typeface="Kristen ITC" pitchFamily="66" charset="0"/>
              </a:rPr>
              <a:t>It</a:t>
            </a:r>
            <a:r>
              <a:rPr lang="tr-TR" sz="4000" dirty="0" smtClean="0">
                <a:solidFill>
                  <a:srgbClr val="FFFF00"/>
                </a:solidFill>
                <a:latin typeface="Kristen ITC" pitchFamily="66" charset="0"/>
              </a:rPr>
              <a:t> is </a:t>
            </a:r>
            <a:r>
              <a:rPr lang="tr-TR" sz="4000" dirty="0" err="1" smtClean="0">
                <a:solidFill>
                  <a:srgbClr val="FFFF00"/>
                </a:solidFill>
                <a:latin typeface="Kristen ITC" pitchFamily="66" charset="0"/>
              </a:rPr>
              <a:t>twenty</a:t>
            </a:r>
            <a:r>
              <a:rPr lang="tr-TR" sz="4000" dirty="0" smtClean="0">
                <a:solidFill>
                  <a:srgbClr val="FFFF00"/>
                </a:solidFill>
                <a:latin typeface="Kristen ITC" pitchFamily="66" charset="0"/>
              </a:rPr>
              <a:t> </a:t>
            </a:r>
            <a:r>
              <a:rPr lang="tr-TR" sz="4000" dirty="0" err="1" smtClean="0">
                <a:solidFill>
                  <a:srgbClr val="FFFF00"/>
                </a:solidFill>
                <a:latin typeface="Kristen ITC" pitchFamily="66" charset="0"/>
              </a:rPr>
              <a:t>past</a:t>
            </a:r>
            <a:r>
              <a:rPr lang="tr-TR" sz="4000" dirty="0" smtClean="0">
                <a:solidFill>
                  <a:srgbClr val="FFFF00"/>
                </a:solidFill>
                <a:latin typeface="Kristen ITC" pitchFamily="66" charset="0"/>
              </a:rPr>
              <a:t> </a:t>
            </a:r>
            <a:r>
              <a:rPr lang="tr-TR" sz="4000" dirty="0" err="1" smtClean="0">
                <a:solidFill>
                  <a:srgbClr val="FFFF00"/>
                </a:solidFill>
                <a:latin typeface="Kristen ITC" pitchFamily="66" charset="0"/>
              </a:rPr>
              <a:t>six</a:t>
            </a:r>
            <a:r>
              <a:rPr lang="tr-TR" sz="4000" dirty="0" smtClean="0">
                <a:solidFill>
                  <a:srgbClr val="FFFF00"/>
                </a:solidFill>
                <a:latin typeface="Kristen ITC" pitchFamily="66" charset="0"/>
              </a:rPr>
              <a:t>.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2555776" y="4509120"/>
            <a:ext cx="6048672" cy="707886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4000" dirty="0" err="1" smtClean="0">
                <a:solidFill>
                  <a:srgbClr val="FFFF00"/>
                </a:solidFill>
                <a:latin typeface="Kristen ITC" pitchFamily="66" charset="0"/>
              </a:rPr>
              <a:t>It</a:t>
            </a:r>
            <a:r>
              <a:rPr lang="tr-TR" sz="4000" dirty="0" smtClean="0">
                <a:solidFill>
                  <a:srgbClr val="FFFF00"/>
                </a:solidFill>
                <a:latin typeface="Kristen ITC" pitchFamily="66" charset="0"/>
              </a:rPr>
              <a:t> is a </a:t>
            </a:r>
            <a:r>
              <a:rPr lang="tr-TR" sz="4000" dirty="0" err="1" smtClean="0">
                <a:solidFill>
                  <a:srgbClr val="FFFF00"/>
                </a:solidFill>
                <a:latin typeface="Kristen ITC" pitchFamily="66" charset="0"/>
              </a:rPr>
              <a:t>quarter</a:t>
            </a:r>
            <a:r>
              <a:rPr lang="tr-TR" sz="4000" dirty="0" smtClean="0">
                <a:solidFill>
                  <a:srgbClr val="FFFF00"/>
                </a:solidFill>
                <a:latin typeface="Kristen ITC" pitchFamily="66" charset="0"/>
              </a:rPr>
              <a:t> </a:t>
            </a:r>
            <a:r>
              <a:rPr lang="tr-TR" sz="4000" dirty="0" err="1" smtClean="0">
                <a:solidFill>
                  <a:srgbClr val="FFFF00"/>
                </a:solidFill>
                <a:latin typeface="Kristen ITC" pitchFamily="66" charset="0"/>
              </a:rPr>
              <a:t>to</a:t>
            </a:r>
            <a:r>
              <a:rPr lang="tr-TR" sz="4000" dirty="0" smtClean="0">
                <a:solidFill>
                  <a:srgbClr val="FFFF00"/>
                </a:solidFill>
                <a:latin typeface="Kristen ITC" pitchFamily="66" charset="0"/>
              </a:rPr>
              <a:t> </a:t>
            </a:r>
            <a:r>
              <a:rPr lang="tr-TR" sz="4000" dirty="0" err="1" smtClean="0">
                <a:solidFill>
                  <a:srgbClr val="FFFF00"/>
                </a:solidFill>
                <a:latin typeface="Kristen ITC" pitchFamily="66" charset="0"/>
              </a:rPr>
              <a:t>eight</a:t>
            </a:r>
            <a:r>
              <a:rPr lang="tr-TR" sz="4000" dirty="0" smtClean="0">
                <a:solidFill>
                  <a:srgbClr val="FFFF00"/>
                </a:solidFill>
                <a:latin typeface="Kristen ITC" pitchFamily="66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400" dirty="0" err="1" smtClean="0">
                <a:solidFill>
                  <a:srgbClr val="FFFF00"/>
                </a:solidFill>
                <a:latin typeface="Arial Black" pitchFamily="34" charset="0"/>
              </a:rPr>
              <a:t>She</a:t>
            </a:r>
            <a:r>
              <a:rPr lang="tr-TR" sz="4400" dirty="0" smtClean="0">
                <a:solidFill>
                  <a:srgbClr val="FFFF00"/>
                </a:solidFill>
                <a:latin typeface="Arial Black" pitchFamily="34" charset="0"/>
              </a:rPr>
              <a:t> …………. </a:t>
            </a:r>
            <a:r>
              <a:rPr lang="tr-TR" sz="4400" dirty="0" err="1" smtClean="0">
                <a:solidFill>
                  <a:srgbClr val="FFFF00"/>
                </a:solidFill>
                <a:latin typeface="Arial Black" pitchFamily="34" charset="0"/>
              </a:rPr>
              <a:t>early</a:t>
            </a:r>
            <a:endParaRPr lang="tr-TR" sz="4400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63490" name="Picture 2" descr="http://1.bp.blogspot.com/_nvNUHiuYziI/TUp81yVt-sI/AAAAAAAAAqk/O3lm3G20BZQ/s320/daily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908720"/>
            <a:ext cx="6768752" cy="54992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6" name="5 Yuvarlatılmış Dikdörtgen"/>
          <p:cNvSpPr/>
          <p:nvPr/>
        </p:nvSpPr>
        <p:spPr>
          <a:xfrm>
            <a:off x="1907704" y="332656"/>
            <a:ext cx="2232248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 smtClean="0">
                <a:solidFill>
                  <a:srgbClr val="FFFF00"/>
                </a:solidFill>
                <a:latin typeface="Arial Black" pitchFamily="34" charset="0"/>
              </a:rPr>
              <a:t>GETS UP</a:t>
            </a:r>
            <a:endParaRPr lang="tr-TR" sz="4400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www.languageguide.org/im/telling_time/time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l="76923" t="1250"/>
          <a:stretch>
            <a:fillRect/>
          </a:stretch>
        </p:blipFill>
        <p:spPr bwMode="auto">
          <a:xfrm>
            <a:off x="611560" y="620688"/>
            <a:ext cx="2016223" cy="5688632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2699792" y="1340768"/>
            <a:ext cx="6048672" cy="707886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4000" dirty="0" err="1" smtClean="0">
                <a:solidFill>
                  <a:srgbClr val="FFFF00"/>
                </a:solidFill>
                <a:latin typeface="Kristen ITC" pitchFamily="66" charset="0"/>
              </a:rPr>
              <a:t>It</a:t>
            </a:r>
            <a:r>
              <a:rPr lang="tr-TR" sz="4000" dirty="0" smtClean="0">
                <a:solidFill>
                  <a:srgbClr val="FFFF00"/>
                </a:solidFill>
                <a:latin typeface="Kristen ITC" pitchFamily="66" charset="0"/>
              </a:rPr>
              <a:t> is </a:t>
            </a:r>
            <a:r>
              <a:rPr lang="tr-TR" sz="4000" dirty="0" err="1" smtClean="0">
                <a:solidFill>
                  <a:srgbClr val="FFFF00"/>
                </a:solidFill>
                <a:latin typeface="Kristen ITC" pitchFamily="66" charset="0"/>
              </a:rPr>
              <a:t>five</a:t>
            </a:r>
            <a:r>
              <a:rPr lang="tr-TR" sz="4000" dirty="0" smtClean="0">
                <a:solidFill>
                  <a:srgbClr val="FFFF00"/>
                </a:solidFill>
                <a:latin typeface="Kristen ITC" pitchFamily="66" charset="0"/>
              </a:rPr>
              <a:t> </a:t>
            </a:r>
            <a:r>
              <a:rPr lang="tr-TR" sz="4000" dirty="0" err="1" smtClean="0">
                <a:solidFill>
                  <a:srgbClr val="FFFF00"/>
                </a:solidFill>
                <a:latin typeface="Kristen ITC" pitchFamily="66" charset="0"/>
              </a:rPr>
              <a:t>past</a:t>
            </a:r>
            <a:r>
              <a:rPr lang="tr-TR" sz="4000" dirty="0" smtClean="0">
                <a:solidFill>
                  <a:srgbClr val="FFFF00"/>
                </a:solidFill>
                <a:latin typeface="Kristen ITC" pitchFamily="66" charset="0"/>
              </a:rPr>
              <a:t> ten.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2699792" y="4869160"/>
            <a:ext cx="6048672" cy="707886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4000" dirty="0" err="1" smtClean="0">
                <a:solidFill>
                  <a:srgbClr val="FFFF00"/>
                </a:solidFill>
                <a:latin typeface="Kristen ITC" pitchFamily="66" charset="0"/>
              </a:rPr>
              <a:t>It</a:t>
            </a:r>
            <a:r>
              <a:rPr lang="tr-TR" sz="4000" dirty="0" smtClean="0">
                <a:solidFill>
                  <a:srgbClr val="FFFF00"/>
                </a:solidFill>
                <a:latin typeface="Kristen ITC" pitchFamily="66" charset="0"/>
              </a:rPr>
              <a:t> is </a:t>
            </a:r>
            <a:r>
              <a:rPr lang="tr-TR" sz="4000" dirty="0" err="1" smtClean="0">
                <a:solidFill>
                  <a:srgbClr val="FFFF00"/>
                </a:solidFill>
                <a:latin typeface="Kristen ITC" pitchFamily="66" charset="0"/>
              </a:rPr>
              <a:t>half</a:t>
            </a:r>
            <a:r>
              <a:rPr lang="tr-TR" sz="4000" dirty="0" smtClean="0">
                <a:solidFill>
                  <a:srgbClr val="FFFF00"/>
                </a:solidFill>
                <a:latin typeface="Kristen ITC" pitchFamily="66" charset="0"/>
              </a:rPr>
              <a:t> </a:t>
            </a:r>
            <a:r>
              <a:rPr lang="tr-TR" sz="4000" dirty="0" err="1" smtClean="0">
                <a:solidFill>
                  <a:srgbClr val="FFFF00"/>
                </a:solidFill>
                <a:latin typeface="Kristen ITC" pitchFamily="66" charset="0"/>
              </a:rPr>
              <a:t>past</a:t>
            </a:r>
            <a:r>
              <a:rPr lang="tr-TR" sz="4000" dirty="0" smtClean="0">
                <a:solidFill>
                  <a:srgbClr val="FFFF00"/>
                </a:solidFill>
                <a:latin typeface="Kristen ITC" pitchFamily="66" charset="0"/>
              </a:rPr>
              <a:t> </a:t>
            </a:r>
            <a:r>
              <a:rPr lang="tr-TR" sz="4000" dirty="0" err="1" smtClean="0">
                <a:solidFill>
                  <a:srgbClr val="FFFF00"/>
                </a:solidFill>
                <a:latin typeface="Kristen ITC" pitchFamily="66" charset="0"/>
              </a:rPr>
              <a:t>four</a:t>
            </a:r>
            <a:r>
              <a:rPr lang="tr-TR" sz="4000" dirty="0" smtClean="0">
                <a:solidFill>
                  <a:srgbClr val="FFFF00"/>
                </a:solidFill>
                <a:latin typeface="Kristen ITC" pitchFamily="66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">
            <a:hlinkHover r:id="" action="ppaction://noaction">
              <a:snd r:embed="rId2" name="applause.wav"/>
            </a:hlinkHover>
          </p:cNvPr>
          <p:cNvSpPr/>
          <p:nvPr/>
        </p:nvSpPr>
        <p:spPr>
          <a:xfrm>
            <a:off x="755576" y="692696"/>
            <a:ext cx="7560840" cy="54006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>
                <a:gd name="adj" fmla="val 84139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risten ITC" pitchFamily="66" charset="0"/>
              </a:rPr>
              <a:t>Game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Kristen ITC" pitchFamily="66" charset="0"/>
              </a:rPr>
              <a:t> Time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 descr="http://www.time-for-time.com/images/game.gif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0"/>
            <a:ext cx="8208912" cy="6858000"/>
          </a:xfrm>
          <a:prstGeom prst="rect">
            <a:avLst/>
          </a:prstGeom>
          <a:noFill/>
        </p:spPr>
      </p:pic>
      <p:sp>
        <p:nvSpPr>
          <p:cNvPr id="8" name="7 Komut Düğmesi: Ses">
            <a:hlinkClick r:id="" action="ppaction://hlinkshowjump?jump=nextslide" highlightClick="1">
              <a:snd r:embed="rId4" name="applause.wav"/>
            </a:hlinkClick>
          </p:cNvPr>
          <p:cNvSpPr/>
          <p:nvPr/>
        </p:nvSpPr>
        <p:spPr>
          <a:xfrm>
            <a:off x="3707904" y="6497960"/>
            <a:ext cx="576064" cy="360040"/>
          </a:xfrm>
          <a:prstGeom prst="actionButtonSou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Komut Düğmesi: Dön">
            <a:hlinkClick r:id="" action="ppaction://hlinkshowjump?jump=lastslideviewed" highlightClick="1">
              <a:snd r:embed="rId5" name="explode.wav"/>
            </a:hlinkClick>
          </p:cNvPr>
          <p:cNvSpPr/>
          <p:nvPr/>
        </p:nvSpPr>
        <p:spPr>
          <a:xfrm>
            <a:off x="6228184" y="6436272"/>
            <a:ext cx="576064" cy="42172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https://encrypted-tbn0.gstatic.com/images?q=tbn:ANd9GcSDVXzk3QnSjvg---mExLPBtd2g4OYb4bEGacweROgL-kRo1b4K-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0"/>
            <a:ext cx="4248472" cy="65221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4 Patlama 1"/>
          <p:cNvSpPr/>
          <p:nvPr/>
        </p:nvSpPr>
        <p:spPr>
          <a:xfrm>
            <a:off x="4788024" y="1340768"/>
            <a:ext cx="3816424" cy="432048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atin typeface="Arial Black" pitchFamily="34" charset="0"/>
              </a:rPr>
              <a:t>GET UP/</a:t>
            </a:r>
          </a:p>
          <a:p>
            <a:pPr algn="ctr"/>
            <a:r>
              <a:rPr lang="tr-TR" sz="3600" dirty="0" smtClean="0">
                <a:latin typeface="Arial Black" pitchFamily="34" charset="0"/>
              </a:rPr>
              <a:t>WAKE UP</a:t>
            </a:r>
            <a:endParaRPr lang="tr-TR" sz="36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https://encrypted-tbn0.gstatic.com/images?q=tbn:ANd9GcSANUn_Oz2qrp-ApIAhPAjkzqAtbXOhJ2cFyCKhpiw4Wj10804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1628800"/>
            <a:ext cx="4104456" cy="43924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9" name="8 Metin kutusu"/>
          <p:cNvSpPr txBox="1"/>
          <p:nvPr/>
        </p:nvSpPr>
        <p:spPr>
          <a:xfrm>
            <a:off x="467544" y="1340768"/>
            <a:ext cx="3096344" cy="483209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4400" dirty="0" smtClean="0">
                <a:latin typeface="Arial Black" pitchFamily="34" charset="0"/>
              </a:rPr>
              <a:t>SHE</a:t>
            </a:r>
          </a:p>
          <a:p>
            <a:endParaRPr lang="tr-TR" sz="4400" dirty="0" smtClean="0">
              <a:latin typeface="Arial Black" pitchFamily="34" charset="0"/>
            </a:endParaRPr>
          </a:p>
          <a:p>
            <a:endParaRPr lang="tr-TR" sz="4400" dirty="0" smtClean="0">
              <a:latin typeface="Arial Black" pitchFamily="34" charset="0"/>
            </a:endParaRPr>
          </a:p>
          <a:p>
            <a:endParaRPr lang="tr-TR" sz="4400" dirty="0" smtClean="0">
              <a:latin typeface="Arial Black" pitchFamily="34" charset="0"/>
            </a:endParaRPr>
          </a:p>
          <a:p>
            <a:endParaRPr lang="tr-TR" sz="4400" dirty="0" smtClean="0">
              <a:latin typeface="Arial Black" pitchFamily="34" charset="0"/>
            </a:endParaRPr>
          </a:p>
          <a:p>
            <a:endParaRPr lang="tr-TR" sz="4400" dirty="0" smtClean="0">
              <a:latin typeface="Arial Black" pitchFamily="34" charset="0"/>
            </a:endParaRPr>
          </a:p>
          <a:p>
            <a:endParaRPr lang="tr-TR" sz="4400" dirty="0">
              <a:latin typeface="Arial Black" pitchFamily="34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611560" y="2780928"/>
            <a:ext cx="28083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>
                <a:latin typeface="Arial Black" pitchFamily="34" charset="0"/>
              </a:rPr>
              <a:t>BRUSH</a:t>
            </a:r>
            <a:endParaRPr lang="tr-TR" sz="4400" dirty="0">
              <a:latin typeface="Arial Black" pitchFamily="34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539552" y="4221088"/>
            <a:ext cx="28803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>
                <a:latin typeface="Arial Black" pitchFamily="34" charset="0"/>
              </a:rPr>
              <a:t>HER TEETH</a:t>
            </a:r>
            <a:endParaRPr lang="tr-TR" sz="44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https://encrypted-tbn3.gstatic.com/images?q=tbn:ANd9GcSi0N12p6g9DIRNtY7dHX6IgFo2yEUbWT95lGWZD37boamTTHZB-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6534" y="0"/>
            <a:ext cx="8491929" cy="6858000"/>
          </a:xfrm>
          <a:prstGeom prst="rect">
            <a:avLst/>
          </a:prstGeom>
          <a:noFill/>
        </p:spPr>
      </p:pic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4103440" y="3092968"/>
            <a:ext cx="5040560" cy="3765032"/>
          </a:xfrm>
          <a:noFill/>
          <a:ln w="76200"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tr-TR" sz="4000" b="1" dirty="0" smtClean="0">
                <a:solidFill>
                  <a:schemeClr val="bg1"/>
                </a:solidFill>
                <a:latin typeface="Kristen ITC" pitchFamily="66" charset="0"/>
              </a:rPr>
              <a:t> </a:t>
            </a:r>
            <a:r>
              <a:rPr lang="tr-TR" sz="4800" b="1" dirty="0" smtClean="0">
                <a:solidFill>
                  <a:schemeClr val="bg1"/>
                </a:solidFill>
                <a:latin typeface="Kristen ITC" pitchFamily="66" charset="0"/>
              </a:rPr>
              <a:t>HE</a:t>
            </a:r>
          </a:p>
          <a:p>
            <a:pPr algn="ctr">
              <a:buNone/>
            </a:pPr>
            <a:r>
              <a:rPr lang="tr-TR" sz="4800" b="1" dirty="0" smtClean="0">
                <a:solidFill>
                  <a:schemeClr val="bg1"/>
                </a:solidFill>
                <a:latin typeface="Kristen ITC" pitchFamily="66" charset="0"/>
              </a:rPr>
              <a:t> DOES </a:t>
            </a:r>
          </a:p>
          <a:p>
            <a:pPr algn="ctr">
              <a:buNone/>
            </a:pPr>
            <a:r>
              <a:rPr lang="tr-TR" sz="4800" b="1" dirty="0" smtClean="0">
                <a:solidFill>
                  <a:schemeClr val="bg1"/>
                </a:solidFill>
                <a:latin typeface="Kristen ITC" pitchFamily="66" charset="0"/>
              </a:rPr>
              <a:t> HİS    HOMEWORK</a:t>
            </a:r>
            <a:endParaRPr lang="tr-TR" sz="4800" b="1" dirty="0">
              <a:solidFill>
                <a:schemeClr val="bg1"/>
              </a:solidFill>
              <a:latin typeface="Kristen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 tmFilter="0, 0; .2, .5; .8, .5; 1, 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00" autoRev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 tmFilter="0, 0; .2, .5; .8, .5; 1, 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500" autoRev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https://encrypted-tbn0.gstatic.com/images?q=tbn:ANd9GcSNyT_qzMSPXwcx2jncd7XbfNAKlAiebnOLvFcXxN27xQuVT-lqfw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556792"/>
            <a:ext cx="6624736" cy="439248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6 Dikdörtgen"/>
          <p:cNvSpPr/>
          <p:nvPr/>
        </p:nvSpPr>
        <p:spPr>
          <a:xfrm>
            <a:off x="755576" y="980728"/>
            <a:ext cx="7272808" cy="2585323"/>
          </a:xfrm>
          <a:prstGeom prst="rect">
            <a:avLst/>
          </a:prstGeom>
        </p:spPr>
        <p:txBody>
          <a:bodyPr>
            <a:prstTxWarp prst="textArchUp">
              <a:avLst>
                <a:gd name="adj" fmla="val 10561256"/>
              </a:avLst>
            </a:prstTxWarp>
            <a:spAutoFit/>
          </a:bodyPr>
          <a:lstStyle/>
          <a:p>
            <a:pPr lvl="0" algn="ctr"/>
            <a:r>
              <a:rPr lang="tr-TR" sz="5400" b="1" dirty="0" smtClean="0">
                <a:ln w="11430"/>
                <a:gradFill>
                  <a:gsLst>
                    <a:gs pos="0">
                      <a:srgbClr val="EA157A">
                        <a:tint val="70000"/>
                        <a:satMod val="245000"/>
                      </a:srgbClr>
                    </a:gs>
                    <a:gs pos="75000">
                      <a:srgbClr val="EA157A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EA157A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GO TO SCHOOL BY BUS</a:t>
            </a:r>
            <a:endParaRPr lang="tr-TR" sz="5400" b="1" dirty="0">
              <a:ln w="11430"/>
              <a:gradFill>
                <a:gsLst>
                  <a:gs pos="0">
                    <a:srgbClr val="EA157A">
                      <a:tint val="70000"/>
                      <a:satMod val="245000"/>
                    </a:srgbClr>
                  </a:gs>
                  <a:gs pos="75000">
                    <a:srgbClr val="EA157A">
                      <a:tint val="90000"/>
                      <a:shade val="60000"/>
                      <a:satMod val="240000"/>
                    </a:srgbClr>
                  </a:gs>
                  <a:gs pos="100000">
                    <a:srgbClr val="EA157A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 descr="https://encrypted-tbn1.gstatic.com/images?q=tbn:ANd9GcTvqwuz8HxiEJpJoAfdkgckk2a6x09sijrlykDQENUgOj31cT3b3w"/>
          <p:cNvPicPr>
            <a:picLocks noChangeAspect="1" noChangeArrowheads="1"/>
          </p:cNvPicPr>
          <p:nvPr/>
        </p:nvPicPr>
        <p:blipFill>
          <a:blip r:embed="rId2" cstate="print"/>
          <a:srcRect l="66457"/>
          <a:stretch>
            <a:fillRect/>
          </a:stretch>
        </p:blipFill>
        <p:spPr bwMode="auto">
          <a:xfrm>
            <a:off x="3203848" y="0"/>
            <a:ext cx="2681064" cy="5256584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pic>
        <p:nvPicPr>
          <p:cNvPr id="68614" name="Picture 6" descr="https://encrypted-tbn1.gstatic.com/images?q=tbn:ANd9GcTvqwuz8HxiEJpJoAfdkgckk2a6x09sijrlykDQENUgOj31cT3b3w"/>
          <p:cNvPicPr>
            <a:picLocks noChangeAspect="1" noChangeArrowheads="1"/>
          </p:cNvPicPr>
          <p:nvPr/>
        </p:nvPicPr>
        <p:blipFill>
          <a:blip r:embed="rId2" cstate="print"/>
          <a:srcRect l="-6307" r="60816"/>
          <a:stretch>
            <a:fillRect/>
          </a:stretch>
        </p:blipFill>
        <p:spPr bwMode="auto">
          <a:xfrm>
            <a:off x="5508104" y="1340768"/>
            <a:ext cx="3635896" cy="52565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0000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7" name="Picture 6" descr="https://encrypted-tbn1.gstatic.com/images?q=tbn:ANd9GcTvqwuz8HxiEJpJoAfdkgckk2a6x09sijrlykDQENUgOj31cT3b3w"/>
          <p:cNvPicPr>
            <a:picLocks noChangeAspect="1" noChangeArrowheads="1"/>
          </p:cNvPicPr>
          <p:nvPr/>
        </p:nvPicPr>
        <p:blipFill>
          <a:blip r:embed="rId2" cstate="print"/>
          <a:srcRect l="33928" r="32143"/>
          <a:stretch>
            <a:fillRect/>
          </a:stretch>
        </p:blipFill>
        <p:spPr bwMode="auto">
          <a:xfrm>
            <a:off x="539552" y="908720"/>
            <a:ext cx="2736304" cy="52565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3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686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686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https://encrypted-tbn3.gstatic.com/images?q=tbn:ANd9GcQ5QFYvzxEfLmO3gUUhKdxCtge35EKLYQhY4ADDofghomuGy-Ur">
            <a:hlinkClick r:id="" action="ppaction://noaction">
              <a:snd r:embed="rId2" name="applause.wav"/>
            </a:hlinkClick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0648"/>
            <a:ext cx="8748464" cy="6597352"/>
          </a:xfrm>
          <a:prstGeom prst="rect">
            <a:avLst/>
          </a:prstGeom>
          <a:noFill/>
        </p:spPr>
      </p:pic>
      <p:sp>
        <p:nvSpPr>
          <p:cNvPr id="6" name="5 Oval"/>
          <p:cNvSpPr/>
          <p:nvPr/>
        </p:nvSpPr>
        <p:spPr>
          <a:xfrm>
            <a:off x="5724128" y="3501008"/>
            <a:ext cx="3168352" cy="1844824"/>
          </a:xfrm>
          <a:prstGeom prst="ellipse">
            <a:avLst/>
          </a:prstGeom>
          <a:noFill/>
          <a:ln w="920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Oval">
            <a:hlinkClick r:id="" action="ppaction://noaction">
              <a:snd r:embed="rId4" name="bomb.wav"/>
            </a:hlinkClick>
          </p:cNvPr>
          <p:cNvSpPr/>
          <p:nvPr/>
        </p:nvSpPr>
        <p:spPr>
          <a:xfrm>
            <a:off x="0" y="0"/>
            <a:ext cx="2915816" cy="1844824"/>
          </a:xfrm>
          <a:prstGeom prst="ellipse">
            <a:avLst/>
          </a:prstGeom>
          <a:noFill/>
          <a:ln w="920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0" y="3573016"/>
            <a:ext cx="2987824" cy="2592288"/>
          </a:xfrm>
          <a:prstGeom prst="ellipse">
            <a:avLst/>
          </a:prstGeom>
          <a:noFill/>
          <a:ln w="920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Oval"/>
          <p:cNvSpPr/>
          <p:nvPr/>
        </p:nvSpPr>
        <p:spPr>
          <a:xfrm>
            <a:off x="2843808" y="3645024"/>
            <a:ext cx="3096344" cy="1844824"/>
          </a:xfrm>
          <a:prstGeom prst="ellipse">
            <a:avLst/>
          </a:prstGeom>
          <a:noFill/>
          <a:ln w="920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Oval"/>
          <p:cNvSpPr/>
          <p:nvPr/>
        </p:nvSpPr>
        <p:spPr>
          <a:xfrm>
            <a:off x="5436096" y="332656"/>
            <a:ext cx="3707904" cy="1844824"/>
          </a:xfrm>
          <a:prstGeom prst="ellipse">
            <a:avLst/>
          </a:prstGeom>
          <a:noFill/>
          <a:ln w="920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Oval">
            <a:hlinkClick r:id="" action="ppaction://noaction">
              <a:snd r:embed="rId4" name="bomb.wav"/>
            </a:hlinkClick>
          </p:cNvPr>
          <p:cNvSpPr/>
          <p:nvPr/>
        </p:nvSpPr>
        <p:spPr>
          <a:xfrm>
            <a:off x="2699792" y="0"/>
            <a:ext cx="3456384" cy="2177480"/>
          </a:xfrm>
          <a:prstGeom prst="ellipse">
            <a:avLst/>
          </a:prstGeom>
          <a:noFill/>
          <a:ln w="920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http://www.kids-pages.com/folders/worksheets/Daily_Routines/DailyRoutines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0"/>
            <a:ext cx="7776864" cy="6597352"/>
          </a:xfrm>
          <a:prstGeom prst="rect">
            <a:avLst/>
          </a:prstGeom>
          <a:noFill/>
        </p:spPr>
      </p:pic>
      <p:cxnSp>
        <p:nvCxnSpPr>
          <p:cNvPr id="6" name="5 Eğri Bağlayıcı"/>
          <p:cNvCxnSpPr/>
          <p:nvPr/>
        </p:nvCxnSpPr>
        <p:spPr>
          <a:xfrm rot="5400000">
            <a:off x="683568" y="3356992"/>
            <a:ext cx="3528392" cy="1656184"/>
          </a:xfrm>
          <a:prstGeom prst="curvedConnector3">
            <a:avLst>
              <a:gd name="adj1" fmla="val 45781"/>
            </a:avLst>
          </a:prstGeom>
          <a:ln w="762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2" name="21 Serbest Form"/>
          <p:cNvSpPr/>
          <p:nvPr/>
        </p:nvSpPr>
        <p:spPr>
          <a:xfrm>
            <a:off x="4954772" y="2594344"/>
            <a:ext cx="1773971" cy="2977116"/>
          </a:xfrm>
          <a:custGeom>
            <a:avLst/>
            <a:gdLst>
              <a:gd name="connsiteX0" fmla="*/ 0 w 1773971"/>
              <a:gd name="connsiteY0" fmla="*/ 0 h 2977116"/>
              <a:gd name="connsiteX1" fmla="*/ 744279 w 1773971"/>
              <a:gd name="connsiteY1" fmla="*/ 42530 h 2977116"/>
              <a:gd name="connsiteX2" fmla="*/ 871870 w 1773971"/>
              <a:gd name="connsiteY2" fmla="*/ 85061 h 2977116"/>
              <a:gd name="connsiteX3" fmla="*/ 935665 w 1773971"/>
              <a:gd name="connsiteY3" fmla="*/ 106326 h 2977116"/>
              <a:gd name="connsiteX4" fmla="*/ 999461 w 1773971"/>
              <a:gd name="connsiteY4" fmla="*/ 148856 h 2977116"/>
              <a:gd name="connsiteX5" fmla="*/ 1063256 w 1773971"/>
              <a:gd name="connsiteY5" fmla="*/ 170121 h 2977116"/>
              <a:gd name="connsiteX6" fmla="*/ 1190847 w 1773971"/>
              <a:gd name="connsiteY6" fmla="*/ 233916 h 2977116"/>
              <a:gd name="connsiteX7" fmla="*/ 1360968 w 1773971"/>
              <a:gd name="connsiteY7" fmla="*/ 382772 h 2977116"/>
              <a:gd name="connsiteX8" fmla="*/ 1403498 w 1773971"/>
              <a:gd name="connsiteY8" fmla="*/ 446568 h 2977116"/>
              <a:gd name="connsiteX9" fmla="*/ 1467293 w 1773971"/>
              <a:gd name="connsiteY9" fmla="*/ 531628 h 2977116"/>
              <a:gd name="connsiteX10" fmla="*/ 1488558 w 1773971"/>
              <a:gd name="connsiteY10" fmla="*/ 595423 h 2977116"/>
              <a:gd name="connsiteX11" fmla="*/ 1467293 w 1773971"/>
              <a:gd name="connsiteY11" fmla="*/ 1233377 h 2977116"/>
              <a:gd name="connsiteX12" fmla="*/ 1446028 w 1773971"/>
              <a:gd name="connsiteY12" fmla="*/ 1297172 h 2977116"/>
              <a:gd name="connsiteX13" fmla="*/ 1403498 w 1773971"/>
              <a:gd name="connsiteY13" fmla="*/ 1765005 h 2977116"/>
              <a:gd name="connsiteX14" fmla="*/ 1424763 w 1773971"/>
              <a:gd name="connsiteY14" fmla="*/ 2169042 h 2977116"/>
              <a:gd name="connsiteX15" fmla="*/ 1467293 w 1773971"/>
              <a:gd name="connsiteY15" fmla="*/ 2381693 h 2977116"/>
              <a:gd name="connsiteX16" fmla="*/ 1488558 w 1773971"/>
              <a:gd name="connsiteY16" fmla="*/ 2488019 h 2977116"/>
              <a:gd name="connsiteX17" fmla="*/ 1509823 w 1773971"/>
              <a:gd name="connsiteY17" fmla="*/ 2573079 h 2977116"/>
              <a:gd name="connsiteX18" fmla="*/ 1531088 w 1773971"/>
              <a:gd name="connsiteY18" fmla="*/ 2679405 h 2977116"/>
              <a:gd name="connsiteX19" fmla="*/ 1573619 w 1773971"/>
              <a:gd name="connsiteY19" fmla="*/ 2721935 h 2977116"/>
              <a:gd name="connsiteX20" fmla="*/ 1701209 w 1773971"/>
              <a:gd name="connsiteY20" fmla="*/ 2785730 h 2977116"/>
              <a:gd name="connsiteX21" fmla="*/ 1743740 w 1773971"/>
              <a:gd name="connsiteY21" fmla="*/ 2828261 h 2977116"/>
              <a:gd name="connsiteX22" fmla="*/ 1765005 w 1773971"/>
              <a:gd name="connsiteY22" fmla="*/ 2977116 h 2977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773971" h="2977116">
                <a:moveTo>
                  <a:pt x="0" y="0"/>
                </a:moveTo>
                <a:cubicBezTo>
                  <a:pt x="24600" y="946"/>
                  <a:pt x="575770" y="8828"/>
                  <a:pt x="744279" y="42530"/>
                </a:cubicBezTo>
                <a:cubicBezTo>
                  <a:pt x="788239" y="51322"/>
                  <a:pt x="829340" y="70884"/>
                  <a:pt x="871870" y="85061"/>
                </a:cubicBezTo>
                <a:cubicBezTo>
                  <a:pt x="893135" y="92149"/>
                  <a:pt x="917014" y="93892"/>
                  <a:pt x="935665" y="106326"/>
                </a:cubicBezTo>
                <a:cubicBezTo>
                  <a:pt x="956930" y="120503"/>
                  <a:pt x="976602" y="137426"/>
                  <a:pt x="999461" y="148856"/>
                </a:cubicBezTo>
                <a:cubicBezTo>
                  <a:pt x="1019510" y="158880"/>
                  <a:pt x="1043207" y="160097"/>
                  <a:pt x="1063256" y="170121"/>
                </a:cubicBezTo>
                <a:cubicBezTo>
                  <a:pt x="1228145" y="252566"/>
                  <a:pt x="1030497" y="180467"/>
                  <a:pt x="1190847" y="233916"/>
                </a:cubicBezTo>
                <a:cubicBezTo>
                  <a:pt x="1315244" y="358314"/>
                  <a:pt x="1255468" y="312439"/>
                  <a:pt x="1360968" y="382772"/>
                </a:cubicBezTo>
                <a:cubicBezTo>
                  <a:pt x="1375145" y="404037"/>
                  <a:pt x="1388643" y="425771"/>
                  <a:pt x="1403498" y="446568"/>
                </a:cubicBezTo>
                <a:cubicBezTo>
                  <a:pt x="1424098" y="475408"/>
                  <a:pt x="1449709" y="500856"/>
                  <a:pt x="1467293" y="531628"/>
                </a:cubicBezTo>
                <a:cubicBezTo>
                  <a:pt x="1478414" y="551090"/>
                  <a:pt x="1481470" y="574158"/>
                  <a:pt x="1488558" y="595423"/>
                </a:cubicBezTo>
                <a:cubicBezTo>
                  <a:pt x="1481470" y="808074"/>
                  <a:pt x="1480164" y="1020997"/>
                  <a:pt x="1467293" y="1233377"/>
                </a:cubicBezTo>
                <a:cubicBezTo>
                  <a:pt x="1465937" y="1255751"/>
                  <a:pt x="1448057" y="1274849"/>
                  <a:pt x="1446028" y="1297172"/>
                </a:cubicBezTo>
                <a:cubicBezTo>
                  <a:pt x="1401142" y="1790924"/>
                  <a:pt x="1471141" y="1562073"/>
                  <a:pt x="1403498" y="1765005"/>
                </a:cubicBezTo>
                <a:cubicBezTo>
                  <a:pt x="1410586" y="1899684"/>
                  <a:pt x="1414419" y="2034574"/>
                  <a:pt x="1424763" y="2169042"/>
                </a:cubicBezTo>
                <a:cubicBezTo>
                  <a:pt x="1442130" y="2394809"/>
                  <a:pt x="1433339" y="2245876"/>
                  <a:pt x="1467293" y="2381693"/>
                </a:cubicBezTo>
                <a:cubicBezTo>
                  <a:pt x="1476059" y="2416758"/>
                  <a:pt x="1480717" y="2452736"/>
                  <a:pt x="1488558" y="2488019"/>
                </a:cubicBezTo>
                <a:cubicBezTo>
                  <a:pt x="1494898" y="2516549"/>
                  <a:pt x="1503483" y="2544549"/>
                  <a:pt x="1509823" y="2573079"/>
                </a:cubicBezTo>
                <a:cubicBezTo>
                  <a:pt x="1517664" y="2608362"/>
                  <a:pt x="1516850" y="2646184"/>
                  <a:pt x="1531088" y="2679405"/>
                </a:cubicBezTo>
                <a:cubicBezTo>
                  <a:pt x="1538986" y="2697833"/>
                  <a:pt x="1557963" y="2709411"/>
                  <a:pt x="1573619" y="2721935"/>
                </a:cubicBezTo>
                <a:cubicBezTo>
                  <a:pt x="1632510" y="2769047"/>
                  <a:pt x="1633827" y="2763269"/>
                  <a:pt x="1701209" y="2785730"/>
                </a:cubicBezTo>
                <a:cubicBezTo>
                  <a:pt x="1715386" y="2799907"/>
                  <a:pt x="1733425" y="2811069"/>
                  <a:pt x="1743740" y="2828261"/>
                </a:cubicBezTo>
                <a:cubicBezTo>
                  <a:pt x="1773971" y="2878646"/>
                  <a:pt x="1765005" y="2920627"/>
                  <a:pt x="1765005" y="2977116"/>
                </a:cubicBezTo>
              </a:path>
            </a:pathLst>
          </a:cu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4" name="23 Eğri Bağlayıcı"/>
          <p:cNvCxnSpPr/>
          <p:nvPr/>
        </p:nvCxnSpPr>
        <p:spPr>
          <a:xfrm rot="16200000" flipV="1">
            <a:off x="4103948" y="1520788"/>
            <a:ext cx="1872208" cy="792088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02 0.08386  0.009 0.14377  0.016 0.14377  C 0.023 0.14377  0.029 0.08386  0.031 0  C 0.034 0.08386  0.04 0.14377  0.047 0.14377  C 0.054 0.14377  0.06 0.08386  0.062 0  C 0.065 0.08386  0.071 0.14377  0.078 0.14377  C 0.085 0.14377  0.092 0.08386  0.094 0  C 0.096 0.08386  0.102 0.14377  0.11 0.14377  C 0.116 0.14377  0.123 0.08386  0.125 0  C 0.127 0.08386  0.134 0.14377  0.141 0.14377  C 0.148 0.14377  0.154 0.08386  0.156 0  C 0.159 0.08386  0.165 0.14377  0.172 0.14377  C 0.179 0.14377  0.185 0.08386  0.188 0  C 0.19 0.08386  0.196 0.14377  0.203 0.14377  C 0.21 0.14377  0.217 0.08386  0.219 0  C 0.221 0.08386  0.227 0.14377  0.235 0.14377  C 0.242 0.14377  0.248 0.08386  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02 0.08386  0.009 0.14377  0.016 0.14377  C 0.023 0.14377  0.029 0.08386  0.031 0  C 0.034 0.08386  0.04 0.14377  0.047 0.14377  C 0.054 0.14377  0.06 0.08386  0.062 0  C 0.065 0.08386  0.071 0.14377  0.078 0.14377  C 0.085 0.14377  0.092 0.08386  0.094 0  C 0.096 0.08386  0.102 0.14377  0.11 0.14377  C 0.116 0.14377  0.123 0.08386  0.125 0  C 0.127 0.08386  0.134 0.14377  0.141 0.14377  C 0.148 0.14377  0.154 0.08386  0.156 0  C 0.159 0.08386  0.165 0.14377  0.172 0.14377  C 0.179 0.14377  0.185 0.08386  0.188 0  C 0.19 0.08386  0.196 0.14377  0.203 0.14377  C 0.21 0.14377  0.217 0.08386  0.219 0  C 0.221 0.08386  0.227 0.14377  0.235 0.14377  C 0.242 0.14377  0.248 0.08386  0.25 0  E" pathEditMode="relative" ptsTypes="">
                                      <p:cBhvr>
                                        <p:cTn id="1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78946E-6 C 0.00208 0.08389 0.00903 0.14375 0.01597 0.14375 C 0.02292 0.14375 0.02899 0.08389 0.03108 2.78946E-6 C 0.03403 0.08389 0.03993 0.14375 0.04705 0.14375 C 0.05399 0.14375 0.06007 0.08389 0.06198 2.78946E-6 C 0.06493 0.08389 0.07101 0.14375 0.07795 0.14375 C 0.08507 0.14375 0.09201 0.08389 0.09392 2.78946E-6 C 0.09601 0.08389 0.10208 0.14375 0.11007 0.14375 C 0.11597 0.14375 0.12292 0.08389 0.125 2.78946E-6 C 0.12708 0.08389 0.13403 0.14375 0.14097 0.14375 C 0.14792 0.14375 0.15399 0.08389 0.15608 2.78946E-6 C 0.15903 0.08389 0.16493 0.14375 0.17205 0.14375 C 0.17899 0.14375 0.18507 0.08389 0.18802 2.78946E-6 C 0.18993 0.08389 0.19601 0.14375 0.20295 0.14375 C 0.21007 0.14375 0.21701 0.08389 0.21892 2.78946E-6 C 0.22101 0.08389 0.22708 0.14375 0.23507 0.14375 C 0.24201 0.14375 0.24792 0.08389 0.25 2.78946E-6 " pathEditMode="relative" ptsTypes="fffffffffffffffff">
                                      <p:cBhvr>
                                        <p:cTn id="1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02 0.08386  0.009 0.14377  0.016 0.14377  C 0.023 0.14377  0.029 0.08386  0.031 0  C 0.034 0.08386  0.04 0.14377  0.047 0.14377  C 0.054 0.14377  0.06 0.08386  0.062 0  C 0.065 0.08386  0.071 0.14377  0.078 0.14377  C 0.085 0.14377  0.092 0.08386  0.094 0  C 0.096 0.08386  0.102 0.14377  0.11 0.14377  C 0.116 0.14377  0.123 0.08386  0.125 0  C 0.127 0.08386  0.134 0.14377  0.141 0.14377  C 0.148 0.14377  0.154 0.08386  0.156 0  C 0.159 0.08386  0.165 0.14377  0.172 0.14377  C 0.179 0.14377  0.185 0.08386  0.188 0  C 0.19 0.08386  0.196 0.14377  0.203 0.14377  C 0.21 0.14377  0.217 0.08386  0.219 0  C 0.221 0.08386  0.227 0.14377  0.235 0.14377  C 0.242 0.14377  0.248 0.08386  0.25 0  E" pathEditMode="relative" ptsTypes="">
                                      <p:cBhvr>
                                        <p:cTn id="1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mba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Cumb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181</TotalTime>
  <Words>103</Words>
  <Application>Microsoft Office PowerPoint</Application>
  <PresentationFormat>Ekran Gösterisi (4:3)</PresentationFormat>
  <Paragraphs>38</Paragraphs>
  <Slides>22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3" baseType="lpstr">
      <vt:lpstr>Cumba</vt:lpstr>
      <vt:lpstr>My daily routines</vt:lpstr>
      <vt:lpstr>She …………. early</vt:lpstr>
      <vt:lpstr>Slayt 3</vt:lpstr>
      <vt:lpstr>Slayt 4</vt:lpstr>
      <vt:lpstr>Slayt 5</vt:lpstr>
      <vt:lpstr>Slayt 6</vt:lpstr>
      <vt:lpstr> </vt:lpstr>
      <vt:lpstr>Slayt 8</vt:lpstr>
      <vt:lpstr>Slayt 9</vt:lpstr>
      <vt:lpstr>Slayt 10</vt:lpstr>
      <vt:lpstr>Slayt 11</vt:lpstr>
      <vt:lpstr>HE   GOES   TO THE BATH   EVERY MORNING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özge şenkurt</dc:creator>
  <cp:keywords>www.sorubak.com</cp:keywords>
  <dc:description>www.sorubak.com</dc:description>
  <cp:lastModifiedBy>Dogan</cp:lastModifiedBy>
  <cp:revision>www.sorubak.com</cp:revision>
  <dcterms:created xsi:type="dcterms:W3CDTF">2013-09-14T13:25:03Z</dcterms:created>
  <dcterms:modified xsi:type="dcterms:W3CDTF">2013-09-18T05:55:17Z</dcterms:modified>
  <cp:category>www.sorubak.com</cp:category>
</cp:coreProperties>
</file>