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9512" y="1052736"/>
            <a:ext cx="7772400" cy="1828800"/>
          </a:xfrm>
        </p:spPr>
        <p:txBody>
          <a:bodyPr/>
          <a:lstStyle/>
          <a:p>
            <a:r>
              <a:rPr lang="tr-TR" dirty="0" smtClean="0"/>
              <a:t>ENGLİSH</a:t>
            </a:r>
            <a:br>
              <a:rPr lang="tr-TR" dirty="0" smtClean="0"/>
            </a:br>
            <a:r>
              <a:rPr lang="tr-TR" dirty="0" smtClean="0"/>
              <a:t>ANİMALS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HAZIRLAYAN:SEZGİ KARANFİL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226920" y="6165304"/>
            <a:ext cx="2116157" cy="369332"/>
          </a:xfrm>
          <a:prstGeom prst="rect">
            <a:avLst/>
          </a:prstGeom>
          <a:solidFill>
            <a:srgbClr val="0000FF"/>
          </a:solidFill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endParaRPr lang="tr-T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74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COW(KOV)=İNEK</a:t>
            </a:r>
            <a:endParaRPr lang="tr-TR" dirty="0"/>
          </a:p>
        </p:txBody>
      </p:sp>
      <p:pic>
        <p:nvPicPr>
          <p:cNvPr id="9218" name="Picture 2" descr="http://im5-tub-tr.yandex.net/i?id=357288797-25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76872"/>
            <a:ext cx="4710484" cy="366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8473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DOLPHİN(DOLFİN)=</a:t>
            </a:r>
            <a:br>
              <a:rPr lang="tr-TR" dirty="0" smtClean="0"/>
            </a:br>
            <a:r>
              <a:rPr lang="tr-TR" dirty="0" smtClean="0"/>
              <a:t>YUNUS</a:t>
            </a:r>
            <a:endParaRPr lang="tr-TR" dirty="0"/>
          </a:p>
        </p:txBody>
      </p:sp>
      <p:pic>
        <p:nvPicPr>
          <p:cNvPr id="10242" name="Picture 2" descr="http://im6-tub-tr.yandex.net/i?id=195865526-38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36912"/>
            <a:ext cx="4305267" cy="32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4948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CRAB(KRAB)=</a:t>
            </a:r>
            <a:br>
              <a:rPr lang="tr-TR" dirty="0" smtClean="0"/>
            </a:br>
            <a:r>
              <a:rPr lang="tr-TR" dirty="0" smtClean="0"/>
              <a:t>YENGEÇ</a:t>
            </a:r>
            <a:endParaRPr lang="tr-TR" dirty="0"/>
          </a:p>
        </p:txBody>
      </p:sp>
      <p:pic>
        <p:nvPicPr>
          <p:cNvPr id="11266" name="Picture 2" descr="http://im5-tub-tr.yandex.net/i?id=146985262-65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58" y="2564904"/>
            <a:ext cx="4305267" cy="32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1281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DUCK(DAK)=ÖRDEK</a:t>
            </a:r>
            <a:endParaRPr lang="tr-TR" dirty="0"/>
          </a:p>
        </p:txBody>
      </p:sp>
      <p:pic>
        <p:nvPicPr>
          <p:cNvPr id="12290" name="Picture 2" descr="http://im7-tub-tr.yandex.net/i?id=6739696-56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59" y="2492896"/>
            <a:ext cx="4137201" cy="330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7025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DONKEY=EŞEK</a:t>
            </a:r>
            <a:endParaRPr lang="tr-TR" dirty="0"/>
          </a:p>
        </p:txBody>
      </p:sp>
      <p:pic>
        <p:nvPicPr>
          <p:cNvPr id="13314" name="Picture 2" descr="http://im2-tub-tr.yandex.net/i?id=61679405-17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564904"/>
            <a:ext cx="5125397" cy="366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6379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FİSH(FİŞ)=BALIK</a:t>
            </a:r>
            <a:endParaRPr lang="tr-TR" dirty="0"/>
          </a:p>
        </p:txBody>
      </p:sp>
      <p:pic>
        <p:nvPicPr>
          <p:cNvPr id="14338" name="Picture 2" descr="http://im2-tub-tr.yandex.net/i?id=83789762-48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492896"/>
            <a:ext cx="4137752" cy="301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556456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GİRAFFE(CRAF)=</a:t>
            </a:r>
            <a:br>
              <a:rPr lang="tr-TR" dirty="0" smtClean="0"/>
            </a:br>
            <a:r>
              <a:rPr lang="tr-TR" dirty="0" smtClean="0"/>
              <a:t>ZÜRAFA</a:t>
            </a:r>
            <a:endParaRPr lang="tr-TR" dirty="0"/>
          </a:p>
        </p:txBody>
      </p:sp>
      <p:pic>
        <p:nvPicPr>
          <p:cNvPr id="15362" name="Picture 2" descr="http://im7-tub-tr.yandex.net/i?id=126424346-48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3" y="2276872"/>
            <a:ext cx="4113245" cy="352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8958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ELEPHANT(ELIFINT)=</a:t>
            </a:r>
            <a:br>
              <a:rPr lang="tr-TR" dirty="0" smtClean="0"/>
            </a:br>
            <a:r>
              <a:rPr lang="tr-TR" dirty="0" smtClean="0"/>
              <a:t>FİL</a:t>
            </a:r>
            <a:endParaRPr lang="tr-TR" dirty="0"/>
          </a:p>
        </p:txBody>
      </p:sp>
      <p:pic>
        <p:nvPicPr>
          <p:cNvPr id="16386" name="Picture 2" descr="http://im5-tub-tr.yandex.net/i?id=279081882-15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7708" y="2348880"/>
            <a:ext cx="4785320" cy="358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5808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FOX(FOKS)=TİLKİ</a:t>
            </a:r>
            <a:endParaRPr lang="tr-TR" dirty="0"/>
          </a:p>
        </p:txBody>
      </p:sp>
      <p:pic>
        <p:nvPicPr>
          <p:cNvPr id="17410" name="Picture 2" descr="http://im2-tub-tr.yandex.net/i?id=258321464-08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6108" y="2204864"/>
            <a:ext cx="4824536" cy="387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6346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FROG=KURBAĞA</a:t>
            </a:r>
            <a:endParaRPr lang="tr-TR" dirty="0"/>
          </a:p>
        </p:txBody>
      </p:sp>
      <p:pic>
        <p:nvPicPr>
          <p:cNvPr id="18434" name="Picture 2" descr="http://im5-tub-tr.yandex.net/i?id=232428130-28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36912"/>
            <a:ext cx="4692741" cy="32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293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/>
          <a:lstStyle/>
          <a:p>
            <a:r>
              <a:rPr lang="tr-TR" dirty="0" smtClean="0"/>
              <a:t>BEAR(BEIR)=AYI</a:t>
            </a:r>
            <a:endParaRPr lang="tr-TR" dirty="0"/>
          </a:p>
        </p:txBody>
      </p:sp>
      <p:pic>
        <p:nvPicPr>
          <p:cNvPr id="1026" name="Picture 2" descr="http://im4-tub-tr.yandex.net/i?id=285880750-67-72&amp;n=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64904"/>
            <a:ext cx="4044174" cy="30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63954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HORSE(HORS)=AT</a:t>
            </a:r>
            <a:endParaRPr lang="tr-TR" dirty="0"/>
          </a:p>
        </p:txBody>
      </p:sp>
      <p:pic>
        <p:nvPicPr>
          <p:cNvPr id="19458" name="Picture 2" descr="http://im0-tub-tr.yandex.net/i?id=143053900-48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92896"/>
            <a:ext cx="4305267" cy="32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81615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LİON(LAYN)=ASLAN</a:t>
            </a:r>
            <a:endParaRPr lang="tr-TR" dirty="0"/>
          </a:p>
        </p:txBody>
      </p:sp>
      <p:pic>
        <p:nvPicPr>
          <p:cNvPr id="20482" name="Picture 2" descr="http://im6-tub-tr.yandex.net/i?id=300167852-66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564904"/>
            <a:ext cx="4401277" cy="330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36713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MOUSE(MAUS)=FARE</a:t>
            </a:r>
            <a:endParaRPr lang="tr-TR" dirty="0"/>
          </a:p>
        </p:txBody>
      </p:sp>
      <p:pic>
        <p:nvPicPr>
          <p:cNvPr id="21506" name="Picture 2" descr="http://im7-tub-tr.yandex.net/i?id=499181042-69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852936"/>
            <a:ext cx="3825213" cy="286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575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MONKEY=MAYMUN</a:t>
            </a:r>
            <a:endParaRPr lang="tr-TR" dirty="0"/>
          </a:p>
        </p:txBody>
      </p:sp>
      <p:pic>
        <p:nvPicPr>
          <p:cNvPr id="22530" name="Picture 2" descr="http://im3-tub-tr.yandex.net/i?id=444598519-28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564904"/>
            <a:ext cx="4497288" cy="337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1033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1600200"/>
          </a:xfrm>
        </p:spPr>
        <p:txBody>
          <a:bodyPr/>
          <a:lstStyle/>
          <a:p>
            <a:r>
              <a:rPr lang="tr-TR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İZLEDİĞİNİZ İÇİN TEŞEKKÜR EDERİM</a:t>
            </a:r>
            <a:endParaRPr lang="tr-T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226920" y="6309320"/>
            <a:ext cx="2116157" cy="369332"/>
          </a:xfrm>
          <a:prstGeom prst="rect">
            <a:avLst/>
          </a:prstGeom>
          <a:solidFill>
            <a:srgbClr val="0000FF"/>
          </a:solidFill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endParaRPr lang="tr-T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09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BEE(Bİ)=ARI</a:t>
            </a:r>
            <a:endParaRPr lang="tr-TR" dirty="0"/>
          </a:p>
        </p:txBody>
      </p:sp>
      <p:pic>
        <p:nvPicPr>
          <p:cNvPr id="2050" name="Picture 2" descr="http://im8-tub-tr.yandex.net/i?id=317118959-64-72&amp;n=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24944"/>
            <a:ext cx="3881599" cy="289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8268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BİRD(BÖRD)=KUŞ</a:t>
            </a:r>
            <a:endParaRPr lang="tr-TR" dirty="0"/>
          </a:p>
        </p:txBody>
      </p:sp>
      <p:pic>
        <p:nvPicPr>
          <p:cNvPr id="3074" name="Picture 2" descr="http://im0-tub-tr.yandex.net/i?id=5970192-10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92896"/>
            <a:ext cx="3835404" cy="344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6618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BULL(BUL)=BOĞA</a:t>
            </a:r>
            <a:endParaRPr lang="tr-TR" dirty="0"/>
          </a:p>
        </p:txBody>
      </p:sp>
      <p:pic>
        <p:nvPicPr>
          <p:cNvPr id="4098" name="Picture 2" descr="http://im4-tub-tr.yandex.net/i?id=209724285-15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76872"/>
            <a:ext cx="4588451" cy="366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2900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600200"/>
          </a:xfrm>
        </p:spPr>
        <p:txBody>
          <a:bodyPr/>
          <a:lstStyle/>
          <a:p>
            <a:r>
              <a:rPr lang="tr-TR" dirty="0" smtClean="0"/>
              <a:t>BUTTERFLY</a:t>
            </a:r>
            <a:br>
              <a:rPr lang="tr-TR" dirty="0" smtClean="0"/>
            </a:br>
            <a:r>
              <a:rPr lang="tr-TR" dirty="0" smtClean="0"/>
              <a:t>(BATIRFLAY)=</a:t>
            </a:r>
            <a:br>
              <a:rPr lang="tr-TR" dirty="0" smtClean="0"/>
            </a:br>
            <a:r>
              <a:rPr lang="tr-TR" dirty="0" smtClean="0"/>
              <a:t>KELEBEK</a:t>
            </a:r>
            <a:endParaRPr lang="tr-TR" dirty="0"/>
          </a:p>
        </p:txBody>
      </p:sp>
      <p:pic>
        <p:nvPicPr>
          <p:cNvPr id="5122" name="Picture 2" descr="http://im0-tub-tr.yandex.net/i?id=399240977-40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96952"/>
            <a:ext cx="4113245" cy="308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0675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CAT(KET)=KEDİ</a:t>
            </a:r>
            <a:endParaRPr lang="tr-TR" dirty="0"/>
          </a:p>
        </p:txBody>
      </p:sp>
      <p:pic>
        <p:nvPicPr>
          <p:cNvPr id="6146" name="Picture 2" descr="http://im6-tub-tr.yandex.net/i?id=553945000-39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2178" y="2420888"/>
            <a:ext cx="4593299" cy="344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5286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DOG=KÖPEK</a:t>
            </a:r>
            <a:endParaRPr lang="tr-TR" dirty="0"/>
          </a:p>
        </p:txBody>
      </p:sp>
      <p:pic>
        <p:nvPicPr>
          <p:cNvPr id="7170" name="Picture 2" descr="http://im5-tub-tr.yandex.net/i?id=25437207-36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420888"/>
            <a:ext cx="4497288" cy="337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57516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496944" cy="1600200"/>
          </a:xfrm>
        </p:spPr>
        <p:txBody>
          <a:bodyPr/>
          <a:lstStyle/>
          <a:p>
            <a:r>
              <a:rPr lang="tr-TR" dirty="0" smtClean="0"/>
              <a:t>CHİCKEN(ÇIKIN)=</a:t>
            </a:r>
            <a:br>
              <a:rPr lang="tr-TR" dirty="0" smtClean="0"/>
            </a:br>
            <a:r>
              <a:rPr lang="tr-TR" dirty="0" smtClean="0"/>
              <a:t>TAVUK</a:t>
            </a:r>
            <a:endParaRPr lang="tr-TR" dirty="0"/>
          </a:p>
        </p:txBody>
      </p:sp>
      <p:pic>
        <p:nvPicPr>
          <p:cNvPr id="8194" name="Picture 2" descr="http://im4-tub-tr.yandex.net/i?id=378884461-07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76872"/>
            <a:ext cx="4124724" cy="366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43095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Üst Düzey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Üst Düze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Üst Düze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</TotalTime>
  <Words>60</Words>
  <Application>Microsoft Office PowerPoint</Application>
  <PresentationFormat>Ekran Gösterisi (4:3)</PresentationFormat>
  <Paragraphs>27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Üst Düzey</vt:lpstr>
      <vt:lpstr>ENGLİSH ANİMALS</vt:lpstr>
      <vt:lpstr>BEAR(BEIR)=AYI</vt:lpstr>
      <vt:lpstr>BEE(Bİ)=ARI</vt:lpstr>
      <vt:lpstr>BİRD(BÖRD)=KUŞ</vt:lpstr>
      <vt:lpstr>BULL(BUL)=BOĞA</vt:lpstr>
      <vt:lpstr>BUTTERFLY (BATIRFLAY)= KELEBEK</vt:lpstr>
      <vt:lpstr>CAT(KET)=KEDİ</vt:lpstr>
      <vt:lpstr>DOG=KÖPEK</vt:lpstr>
      <vt:lpstr>CHİCKEN(ÇIKIN)= TAVUK</vt:lpstr>
      <vt:lpstr>COW(KOV)=İNEK</vt:lpstr>
      <vt:lpstr>DOLPHİN(DOLFİN)= YUNUS</vt:lpstr>
      <vt:lpstr>CRAB(KRAB)= YENGEÇ</vt:lpstr>
      <vt:lpstr>DUCK(DAK)=ÖRDEK</vt:lpstr>
      <vt:lpstr>DONKEY=EŞEK</vt:lpstr>
      <vt:lpstr>FİSH(FİŞ)=BALIK</vt:lpstr>
      <vt:lpstr>GİRAFFE(CRAF)= ZÜRAFA</vt:lpstr>
      <vt:lpstr>ELEPHANT(ELIFINT)= FİL</vt:lpstr>
      <vt:lpstr>FOX(FOKS)=TİLKİ</vt:lpstr>
      <vt:lpstr>FROG=KURBAĞA</vt:lpstr>
      <vt:lpstr>HORSE(HORS)=AT</vt:lpstr>
      <vt:lpstr>LİON(LAYN)=ASLAN</vt:lpstr>
      <vt:lpstr>MOUSE(MAUS)=FARE</vt:lpstr>
      <vt:lpstr>MONKEY=MAYMUN</vt:lpstr>
      <vt:lpstr>İZLEDİĞİNİZ İÇİN TEŞEKKÜR EDERİM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2013-05-26T11:51:41Z</dcterms:created>
  <dcterms:modified xsi:type="dcterms:W3CDTF">2013-05-29T13:39:58Z</dcterms:modified>
  <cp:category>www.sorubak.com</cp:category>
  <cp:version>www.sorubak.com</cp:version>
</cp:coreProperties>
</file>