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29.05.2013</a:t>
            </a:fld>
            <a:endParaRPr lang="tr-TR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29.05.2013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29.05.2013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29.05.2013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29.05.2013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29.05.2013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29.05.2013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29.05.2013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29.05.2013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29.05.2013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29.05.2013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A23720DD-5B6D-40BF-8493-A6B52D484E6B}" type="datetimeFigureOut">
              <a:rPr lang="tr-TR" smtClean="0"/>
              <a:pPr/>
              <a:t>29.05.2013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ENGLİSH </a:t>
            </a:r>
            <a:br>
              <a:rPr lang="tr-TR" dirty="0" smtClean="0"/>
            </a:br>
            <a:r>
              <a:rPr lang="tr-TR" dirty="0" smtClean="0"/>
              <a:t>CLOTHES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7030A0"/>
                </a:solidFill>
              </a:rPr>
              <a:t>HAZIRLAYAN:SEZGİ KARANFİL</a:t>
            </a:r>
            <a:endParaRPr lang="tr-TR" dirty="0">
              <a:solidFill>
                <a:srgbClr val="7030A0"/>
              </a:solidFill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3131840" y="6093296"/>
            <a:ext cx="2116157" cy="369332"/>
          </a:xfrm>
          <a:prstGeom prst="rect">
            <a:avLst/>
          </a:prstGeom>
          <a:solidFill>
            <a:srgbClr val="0000FF"/>
          </a:solidFill>
        </p:spPr>
        <p:txBody>
          <a:bodyPr wrap="none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dirty="0" smtClean="0">
                <a:hlinkClick r:id="rId2"/>
              </a:rPr>
              <a:t>www.</a:t>
            </a:r>
            <a:r>
              <a:rPr lang="tr-TR" dirty="0" err="1" smtClean="0">
                <a:hlinkClick r:id="rId2"/>
              </a:rPr>
              <a:t>sorubak</a:t>
            </a:r>
            <a:r>
              <a:rPr lang="tr-TR" dirty="0" smtClean="0">
                <a:hlinkClick r:id="rId2"/>
              </a:rPr>
              <a:t>.com</a:t>
            </a:r>
            <a:endParaRPr lang="tr-TR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21492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TROUSERS(TRAZIRS)=</a:t>
            </a:r>
            <a:br>
              <a:rPr lang="tr-TR" dirty="0" smtClean="0"/>
            </a:br>
            <a:r>
              <a:rPr lang="tr-TR" dirty="0" smtClean="0"/>
              <a:t>KUMAŞ PANTOLON</a:t>
            </a:r>
            <a:endParaRPr lang="tr-TR" dirty="0"/>
          </a:p>
        </p:txBody>
      </p:sp>
      <p:pic>
        <p:nvPicPr>
          <p:cNvPr id="1026" name="Picture 2" descr="http://im8-tub-tr.yandex.net/i?id=317377092-10-72&amp;n=2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94128" y="2492896"/>
            <a:ext cx="3240360" cy="3797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14148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SHİRT(ŞÖRT)=GÖMLEK</a:t>
            </a:r>
            <a:endParaRPr lang="tr-TR" dirty="0"/>
          </a:p>
        </p:txBody>
      </p:sp>
      <p:pic>
        <p:nvPicPr>
          <p:cNvPr id="2050" name="Picture 2" descr="http://im6-tub-tr.yandex.net/i?id=252999696-44-72&amp;n=2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060848"/>
            <a:ext cx="4464496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156150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SHOES(ŞUZ)=AYAKKABI</a:t>
            </a:r>
            <a:endParaRPr lang="tr-TR" dirty="0"/>
          </a:p>
        </p:txBody>
      </p:sp>
      <p:pic>
        <p:nvPicPr>
          <p:cNvPr id="3074" name="Picture 2" descr="http://im6-tub-tr.yandex.net/i?id=325496511-55-72&amp;n=2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348880"/>
            <a:ext cx="5958907" cy="3372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788783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SKİRT(SKÖRT)=ETEK</a:t>
            </a:r>
            <a:endParaRPr lang="tr-TR" dirty="0"/>
          </a:p>
        </p:txBody>
      </p:sp>
      <p:pic>
        <p:nvPicPr>
          <p:cNvPr id="4098" name="Picture 2" descr="http://im0-tub-tr.yandex.net/i?id=244341328-38-72&amp;n=2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35990" y="2050473"/>
            <a:ext cx="3312368" cy="4246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4211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SLİPPERS(SLİPIRS)=</a:t>
            </a:r>
            <a:br>
              <a:rPr lang="tr-TR" dirty="0" smtClean="0"/>
            </a:br>
            <a:r>
              <a:rPr lang="tr-TR" dirty="0" smtClean="0"/>
              <a:t>TERLİK</a:t>
            </a:r>
            <a:endParaRPr lang="tr-TR" dirty="0"/>
          </a:p>
        </p:txBody>
      </p:sp>
      <p:pic>
        <p:nvPicPr>
          <p:cNvPr id="5122" name="Picture 2" descr="http://im4-tub-tr.yandex.net/i?id=154513923-40-72&amp;n=2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060848"/>
            <a:ext cx="4176464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053413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SOCKS(SAKS)=</a:t>
            </a:r>
            <a:br>
              <a:rPr lang="tr-TR" dirty="0" smtClean="0"/>
            </a:br>
            <a:r>
              <a:rPr lang="tr-TR" dirty="0" smtClean="0"/>
              <a:t>ÇORAP</a:t>
            </a:r>
            <a:endParaRPr lang="tr-TR" dirty="0"/>
          </a:p>
        </p:txBody>
      </p:sp>
      <p:pic>
        <p:nvPicPr>
          <p:cNvPr id="6146" name="Picture 2" descr="http://im4-tub-tr.yandex.net/i?id=292937892-55-72&amp;n=2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787510"/>
            <a:ext cx="4176464" cy="3101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6467124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SUİT(SYUT)=TAKIM ELBİSE</a:t>
            </a:r>
            <a:endParaRPr lang="tr-TR" dirty="0"/>
          </a:p>
        </p:txBody>
      </p:sp>
      <p:pic>
        <p:nvPicPr>
          <p:cNvPr id="7170" name="Picture 2" descr="http://im3-tub-tr.yandex.net/i?id=529415190-48-72&amp;n=2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68782" y="2132856"/>
            <a:ext cx="2808312" cy="4342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8787542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SWEATER(SWETIR)=</a:t>
            </a:r>
            <a:br>
              <a:rPr lang="tr-TR" dirty="0" smtClean="0"/>
            </a:br>
            <a:r>
              <a:rPr lang="tr-TR" dirty="0" smtClean="0"/>
              <a:t>SÜVETER</a:t>
            </a:r>
            <a:endParaRPr lang="tr-TR" dirty="0"/>
          </a:p>
        </p:txBody>
      </p:sp>
      <p:pic>
        <p:nvPicPr>
          <p:cNvPr id="8194" name="Picture 2" descr="http://im0-tub-tr.yandex.net/i?id=536901873-33-72&amp;n=2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420888"/>
            <a:ext cx="4689309" cy="3516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20588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TİE(TAY)=KRAVAT</a:t>
            </a:r>
            <a:endParaRPr lang="tr-TR" dirty="0"/>
          </a:p>
        </p:txBody>
      </p:sp>
      <p:pic>
        <p:nvPicPr>
          <p:cNvPr id="9218" name="Picture 2" descr="http://im0-tub-tr.yandex.net/i?id=38348173-33-72&amp;n=2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420888"/>
            <a:ext cx="2376264" cy="3791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3779912" y="6381328"/>
            <a:ext cx="2116157" cy="369332"/>
          </a:xfrm>
          <a:prstGeom prst="rect">
            <a:avLst/>
          </a:prstGeom>
          <a:solidFill>
            <a:srgbClr val="0000FF"/>
          </a:solidFill>
        </p:spPr>
        <p:txBody>
          <a:bodyPr wrap="none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dirty="0" smtClean="0">
                <a:hlinkClick r:id="rId3"/>
              </a:rPr>
              <a:t>www.</a:t>
            </a:r>
            <a:r>
              <a:rPr lang="tr-TR" dirty="0" err="1" smtClean="0">
                <a:hlinkClick r:id="rId3"/>
              </a:rPr>
              <a:t>sorubak</a:t>
            </a:r>
            <a:r>
              <a:rPr lang="tr-TR" smtClean="0">
                <a:hlinkClick r:id="rId3"/>
              </a:rPr>
              <a:t>.com</a:t>
            </a:r>
            <a:endParaRPr lang="tr-TR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06271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BLOUSE(BLAUS)=BLUZ</a:t>
            </a:r>
            <a:endParaRPr lang="tr-TR" dirty="0"/>
          </a:p>
        </p:txBody>
      </p:sp>
      <p:pic>
        <p:nvPicPr>
          <p:cNvPr id="1026" name="Picture 2" descr="http://im5-tub-tr.yandex.net/i?id=582365540-20-72&amp;n=2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132856"/>
            <a:ext cx="3456384" cy="4147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3158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BOOTS(BUTS)=ÇİZME</a:t>
            </a:r>
            <a:endParaRPr lang="tr-TR" dirty="0"/>
          </a:p>
        </p:txBody>
      </p:sp>
      <p:pic>
        <p:nvPicPr>
          <p:cNvPr id="2050" name="Picture 2" descr="http://im2-tub-tr.yandex.net/i?id=238730101-58-72&amp;n=2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772816"/>
            <a:ext cx="2808312" cy="3727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22070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CARDİGAN(KARDİGIN)=HIRKA</a:t>
            </a:r>
            <a:endParaRPr lang="tr-TR" dirty="0"/>
          </a:p>
        </p:txBody>
      </p:sp>
      <p:pic>
        <p:nvPicPr>
          <p:cNvPr id="3074" name="Picture 2" descr="http://im0-tub-tr.yandex.net/i?id=394968667-59-72&amp;n=2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276872"/>
            <a:ext cx="3672408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88020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COAT(KOUT)=KABAN</a:t>
            </a:r>
            <a:endParaRPr lang="tr-TR" dirty="0"/>
          </a:p>
        </p:txBody>
      </p:sp>
      <p:pic>
        <p:nvPicPr>
          <p:cNvPr id="4098" name="Picture 2" descr="http://im8-tub-tr.yandex.net/i?id=100727209-01-72&amp;n=2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060848"/>
            <a:ext cx="2736304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76382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HAT(HET)=ŞAPKA</a:t>
            </a:r>
            <a:endParaRPr lang="tr-TR" dirty="0"/>
          </a:p>
        </p:txBody>
      </p:sp>
      <p:pic>
        <p:nvPicPr>
          <p:cNvPr id="5122" name="Picture 2" descr="http://im4-tub-tr.yandex.net/i?id=69682208-21-72&amp;n=2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83768" y="2420888"/>
            <a:ext cx="3566796" cy="3147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39894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JACKET(CEKIT)=CEKET</a:t>
            </a:r>
            <a:endParaRPr lang="tr-TR" dirty="0"/>
          </a:p>
        </p:txBody>
      </p:sp>
      <p:pic>
        <p:nvPicPr>
          <p:cNvPr id="6146" name="Picture 2" descr="http://im8-tub-tr.yandex.net/i?id=677361121-19-72&amp;n=2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99792" y="2348880"/>
            <a:ext cx="3272003" cy="322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44076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JEANS(CİNS)=KOT PANTOLON</a:t>
            </a:r>
            <a:endParaRPr lang="tr-TR" dirty="0"/>
          </a:p>
        </p:txBody>
      </p:sp>
      <p:pic>
        <p:nvPicPr>
          <p:cNvPr id="7170" name="Picture 2" descr="http://im5-tub-tr.yandex.net/i?id=243603729-06-72&amp;n=2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11760" y="2492896"/>
            <a:ext cx="3312368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62284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PULLOVER(PULOVIR)=KAZAK</a:t>
            </a:r>
            <a:endParaRPr lang="tr-TR" dirty="0"/>
          </a:p>
        </p:txBody>
      </p:sp>
      <p:pic>
        <p:nvPicPr>
          <p:cNvPr id="8194" name="Picture 2" descr="http://im2-tub-tr.yandex.net/i?id=184664366-60-72&amp;n=2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014736"/>
            <a:ext cx="3816424" cy="381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35020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Üst Düzey">
  <a:themeElements>
    <a:clrScheme name="Üst Düzey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Üst Düzey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Üst Düze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16</TotalTime>
  <Words>54</Words>
  <Application>Microsoft Office PowerPoint</Application>
  <PresentationFormat>Ekran Gösterisi (4:3)</PresentationFormat>
  <Paragraphs>21</Paragraphs>
  <Slides>18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18</vt:i4>
      </vt:variant>
    </vt:vector>
  </HeadingPairs>
  <TitlesOfParts>
    <vt:vector size="19" baseType="lpstr">
      <vt:lpstr>Üst Düzey</vt:lpstr>
      <vt:lpstr>ENGLİSH  CLOTHES</vt:lpstr>
      <vt:lpstr>BLOUSE(BLAUS)=BLUZ</vt:lpstr>
      <vt:lpstr>BOOTS(BUTS)=ÇİZME</vt:lpstr>
      <vt:lpstr>CARDİGAN(KARDİGIN)=HIRKA</vt:lpstr>
      <vt:lpstr>COAT(KOUT)=KABAN</vt:lpstr>
      <vt:lpstr>HAT(HET)=ŞAPKA</vt:lpstr>
      <vt:lpstr>JACKET(CEKIT)=CEKET</vt:lpstr>
      <vt:lpstr>JEANS(CİNS)=KOT PANTOLON</vt:lpstr>
      <vt:lpstr>PULLOVER(PULOVIR)=KAZAK</vt:lpstr>
      <vt:lpstr>TROUSERS(TRAZIRS)= KUMAŞ PANTOLON</vt:lpstr>
      <vt:lpstr>SHİRT(ŞÖRT)=GÖMLEK</vt:lpstr>
      <vt:lpstr>SHOES(ŞUZ)=AYAKKABI</vt:lpstr>
      <vt:lpstr>SKİRT(SKÖRT)=ETEK</vt:lpstr>
      <vt:lpstr>SLİPPERS(SLİPIRS)= TERLİK</vt:lpstr>
      <vt:lpstr>SOCKS(SAKS)= ÇORAP</vt:lpstr>
      <vt:lpstr>SUİT(SYUT)=TAKIM ELBİSE</vt:lpstr>
      <vt:lpstr>SWEATER(SWETIR)= SÜVETER</vt:lpstr>
      <vt:lpstr>TİE(TAY)=KRAVAT</vt:lpstr>
    </vt:vector>
  </TitlesOfParts>
  <Manager>www.sorubak.com</Manager>
  <Company>www.sorubak.com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PC</dc:creator>
  <cp:keywords>www.sorubak.com</cp:keywords>
  <dc:description>www.sorubak.com</dc:description>
  <cp:lastModifiedBy>Dogan</cp:lastModifiedBy>
  <cp:revision>www.sorubak.com</cp:revision>
  <dcterms:created xsi:type="dcterms:W3CDTF">2013-05-25T10:03:41Z</dcterms:created>
  <dcterms:modified xsi:type="dcterms:W3CDTF">2013-05-29T13:38:34Z</dcterms:modified>
  <cp:category>www.sorubak.com</cp:category>
  <cp:version>www.sorubak.com</cp:version>
</cp:coreProperties>
</file>