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98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B32F7C-18B0-4573-98D2-9EC59E84AD37}" type="datetimeFigureOut">
              <a:rPr lang="tr-TR" smtClean="0"/>
              <a:pPr/>
              <a:t>22.01.2014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A3909F-1DA7-4DFC-97B0-CA12ECEC26FE}" type="slidenum">
              <a:rPr lang="tr-TR" smtClean="0"/>
              <a:pPr/>
              <a:t>‹#›</a:t>
            </a:fld>
            <a:endParaRPr lang="tr-TR"/>
          </a:p>
        </p:txBody>
      </p:sp>
    </p:spTree>
    <p:extLst>
      <p:ext uri="{BB962C8B-B14F-4D97-AF65-F5344CB8AC3E}">
        <p14:creationId xmlns:p14="http://schemas.microsoft.com/office/powerpoint/2010/main" xmlns="" val="4210058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B6D7447-9AA1-474D-9939-6858627F7BEE}" type="datetime1">
              <a:rPr lang="tr-TR" smtClean="0"/>
              <a:pPr/>
              <a:t>22.01.2014</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53697226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B275EFE-080A-4558-B8AD-D3BCC8880624}" type="datetime1">
              <a:rPr lang="tr-TR" smtClean="0"/>
              <a:pPr/>
              <a:t>22.01.2014</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36139642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ACCEF99-194E-4F5E-8181-F0ECF638A524}" type="datetime1">
              <a:rPr lang="tr-TR" smtClean="0"/>
              <a:pPr/>
              <a:t>22.01.2014</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93899975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A52F770-9A28-4A4C-A23B-2F5FD93DAAB4}" type="datetime1">
              <a:rPr lang="tr-TR" smtClean="0"/>
              <a:pPr/>
              <a:t>22.01.2014</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65329759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4298F93F-1651-4FA3-A61E-0FA44BF5F50A}" type="datetime1">
              <a:rPr lang="tr-TR" smtClean="0"/>
              <a:pPr/>
              <a:t>22.01.2014</a:t>
            </a:fld>
            <a:endParaRPr lang="tr-TR"/>
          </a:p>
        </p:txBody>
      </p:sp>
      <p:sp>
        <p:nvSpPr>
          <p:cNvPr id="5" name="Altbilgi Yer Tutucusu 4"/>
          <p:cNvSpPr>
            <a:spLocks noGrp="1"/>
          </p:cNvSpPr>
          <p:nvPr>
            <p:ph type="ftr" sz="quarter" idx="11"/>
          </p:nvPr>
        </p:nvSpPr>
        <p:spPr/>
        <p:txBody>
          <a:bodyPr/>
          <a:lstStyle/>
          <a:p>
            <a:r>
              <a:rPr lang="tr-TR" smtClean="0"/>
              <a:t>…Egitimhane.com…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36930065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501DF31-3905-4F2B-8128-C4D83EC9949F}" type="datetime1">
              <a:rPr lang="tr-TR" smtClean="0"/>
              <a:pPr/>
              <a:t>22.01.2014</a:t>
            </a:fld>
            <a:endParaRPr lang="tr-TR"/>
          </a:p>
        </p:txBody>
      </p:sp>
      <p:sp>
        <p:nvSpPr>
          <p:cNvPr id="6" name="Altbilgi Yer Tutucusu 5"/>
          <p:cNvSpPr>
            <a:spLocks noGrp="1"/>
          </p:cNvSpPr>
          <p:nvPr>
            <p:ph type="ftr" sz="quarter" idx="11"/>
          </p:nvPr>
        </p:nvSpPr>
        <p:spPr/>
        <p:txBody>
          <a:bodyPr/>
          <a:lstStyle/>
          <a:p>
            <a:r>
              <a:rPr lang="tr-TR" smtClean="0"/>
              <a:t>…Egitimhane.com…</a:t>
            </a:r>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02880002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71A8C61-0B20-418D-9E87-EC0A379FB632}" type="datetime1">
              <a:rPr lang="tr-TR" smtClean="0"/>
              <a:pPr/>
              <a:t>22.01.2014</a:t>
            </a:fld>
            <a:endParaRPr lang="tr-TR"/>
          </a:p>
        </p:txBody>
      </p:sp>
      <p:sp>
        <p:nvSpPr>
          <p:cNvPr id="8" name="Altbilgi Yer Tutucusu 7"/>
          <p:cNvSpPr>
            <a:spLocks noGrp="1"/>
          </p:cNvSpPr>
          <p:nvPr>
            <p:ph type="ftr" sz="quarter" idx="11"/>
          </p:nvPr>
        </p:nvSpPr>
        <p:spPr/>
        <p:txBody>
          <a:bodyPr/>
          <a:lstStyle/>
          <a:p>
            <a:r>
              <a:rPr lang="tr-TR" smtClean="0"/>
              <a:t>…Egitimhane.com…</a:t>
            </a:r>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203831433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9B40651-BCCE-44A7-B577-A034D7C309A5}" type="datetime1">
              <a:rPr lang="tr-TR" smtClean="0"/>
              <a:pPr/>
              <a:t>22.01.2014</a:t>
            </a:fld>
            <a:endParaRPr lang="tr-TR"/>
          </a:p>
        </p:txBody>
      </p:sp>
      <p:sp>
        <p:nvSpPr>
          <p:cNvPr id="4" name="Altbilgi Yer Tutucusu 3"/>
          <p:cNvSpPr>
            <a:spLocks noGrp="1"/>
          </p:cNvSpPr>
          <p:nvPr>
            <p:ph type="ftr" sz="quarter" idx="11"/>
          </p:nvPr>
        </p:nvSpPr>
        <p:spPr/>
        <p:txBody>
          <a:bodyPr/>
          <a:lstStyle/>
          <a:p>
            <a:r>
              <a:rPr lang="tr-TR" smtClean="0"/>
              <a:t>…Egitimhane.com…</a:t>
            </a:r>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7971986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D097F332-1FB9-4D68-9DD6-D0BC746F49B3}" type="datetime1">
              <a:rPr lang="tr-TR" smtClean="0"/>
              <a:pPr/>
              <a:t>22.01.2014</a:t>
            </a:fld>
            <a:endParaRPr lang="tr-TR"/>
          </a:p>
        </p:txBody>
      </p:sp>
      <p:sp>
        <p:nvSpPr>
          <p:cNvPr id="3" name="Altbilgi Yer Tutucusu 2"/>
          <p:cNvSpPr>
            <a:spLocks noGrp="1"/>
          </p:cNvSpPr>
          <p:nvPr>
            <p:ph type="ftr" sz="quarter" idx="11"/>
          </p:nvPr>
        </p:nvSpPr>
        <p:spPr/>
        <p:txBody>
          <a:bodyPr/>
          <a:lstStyle/>
          <a:p>
            <a:r>
              <a:rPr lang="tr-TR" smtClean="0"/>
              <a:t>…Egitimhane.com…</a:t>
            </a:r>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46150521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3DC83E2-CFDC-4D01-989E-D9B11AE9D049}" type="datetime1">
              <a:rPr lang="tr-TR" smtClean="0"/>
              <a:pPr/>
              <a:t>22.01.2014</a:t>
            </a:fld>
            <a:endParaRPr lang="tr-TR"/>
          </a:p>
        </p:txBody>
      </p:sp>
      <p:sp>
        <p:nvSpPr>
          <p:cNvPr id="6" name="Altbilgi Yer Tutucusu 5"/>
          <p:cNvSpPr>
            <a:spLocks noGrp="1"/>
          </p:cNvSpPr>
          <p:nvPr>
            <p:ph type="ftr" sz="quarter" idx="11"/>
          </p:nvPr>
        </p:nvSpPr>
        <p:spPr/>
        <p:txBody>
          <a:bodyPr/>
          <a:lstStyle/>
          <a:p>
            <a:r>
              <a:rPr lang="tr-TR" smtClean="0"/>
              <a:t>…Egitimhane.com…</a:t>
            </a:r>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44040778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311BCAD-4CD3-4BF8-A18B-4AA18DB84DB3}" type="datetime1">
              <a:rPr lang="tr-TR" smtClean="0"/>
              <a:pPr/>
              <a:t>22.01.2014</a:t>
            </a:fld>
            <a:endParaRPr lang="tr-TR"/>
          </a:p>
        </p:txBody>
      </p:sp>
      <p:sp>
        <p:nvSpPr>
          <p:cNvPr id="6" name="Altbilgi Yer Tutucusu 5"/>
          <p:cNvSpPr>
            <a:spLocks noGrp="1"/>
          </p:cNvSpPr>
          <p:nvPr>
            <p:ph type="ftr" sz="quarter" idx="11"/>
          </p:nvPr>
        </p:nvSpPr>
        <p:spPr/>
        <p:txBody>
          <a:bodyPr/>
          <a:lstStyle/>
          <a:p>
            <a:r>
              <a:rPr lang="tr-TR" smtClean="0"/>
              <a:t>…Egitimhane.com…</a:t>
            </a:r>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16799835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0B7A7-B86B-4F3D-B9E6-14A673E71F45}" type="datetime1">
              <a:rPr lang="tr-TR" smtClean="0"/>
              <a:pPr/>
              <a:t>22.01.2014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…Egitimhane.com…</a:t>
            </a: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28836731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gif"/><Relationship Id="rId3" Type="http://schemas.openxmlformats.org/officeDocument/2006/relationships/image" Target="../media/image15.gif"/><Relationship Id="rId7" Type="http://schemas.openxmlformats.org/officeDocument/2006/relationships/image" Target="../media/image19.gif"/><Relationship Id="rId12" Type="http://schemas.openxmlformats.org/officeDocument/2006/relationships/image" Target="../media/image24.gif"/><Relationship Id="rId2" Type="http://schemas.openxmlformats.org/officeDocument/2006/relationships/image" Target="../media/image14.gif"/><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8.gif"/><Relationship Id="rId11" Type="http://schemas.openxmlformats.org/officeDocument/2006/relationships/image" Target="../media/image23.gif"/><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gif"/><Relationship Id="rId4" Type="http://schemas.openxmlformats.org/officeDocument/2006/relationships/image" Target="../media/image16.gif"/><Relationship Id="rId9" Type="http://schemas.openxmlformats.org/officeDocument/2006/relationships/image" Target="../media/image21.png"/><Relationship Id="rId1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32823" y="2120424"/>
            <a:ext cx="9144000" cy="1938992"/>
          </a:xfrm>
          <a:prstGeom prst="rect">
            <a:avLst/>
          </a:prstGeom>
          <a:noFill/>
        </p:spPr>
        <p:txBody>
          <a:bodyPr wrap="square" rtlCol="0">
            <a:spAutoFit/>
          </a:bodyPr>
          <a:lstStyle/>
          <a:p>
            <a:pPr algn="ctr"/>
            <a:r>
              <a:rPr lang="tr-TR" sz="4000" dirty="0" smtClean="0">
                <a:solidFill>
                  <a:schemeClr val="bg2">
                    <a:lumMod val="10000"/>
                  </a:schemeClr>
                </a:solidFill>
              </a:rPr>
              <a:t>SOSYAL BİLGİLER</a:t>
            </a:r>
          </a:p>
          <a:p>
            <a:pPr algn="ctr"/>
            <a:r>
              <a:rPr lang="tr-TR" sz="4000" dirty="0" smtClean="0">
                <a:solidFill>
                  <a:schemeClr val="bg2">
                    <a:lumMod val="10000"/>
                  </a:schemeClr>
                </a:solidFill>
              </a:rPr>
              <a:t> </a:t>
            </a:r>
          </a:p>
          <a:p>
            <a:pPr algn="ctr"/>
            <a:r>
              <a:rPr lang="tr-TR" sz="4000" dirty="0" smtClean="0">
                <a:solidFill>
                  <a:schemeClr val="bg2">
                    <a:lumMod val="10000"/>
                  </a:schemeClr>
                </a:solidFill>
              </a:rPr>
              <a:t>ÜRETİM TÜKETİM</a:t>
            </a:r>
            <a:endParaRPr lang="tr-TR" sz="4000" dirty="0">
              <a:solidFill>
                <a:schemeClr val="bg2">
                  <a:lumMod val="10000"/>
                </a:schemeClr>
              </a:solidFill>
            </a:endParaRPr>
          </a:p>
        </p:txBody>
      </p:sp>
      <p:sp>
        <p:nvSpPr>
          <p:cNvPr id="2" name="Altbilgi Yer Tutucusu 1"/>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extLst>
      <p:ext uri="{BB962C8B-B14F-4D97-AF65-F5344CB8AC3E}">
        <p14:creationId xmlns:p14="http://schemas.microsoft.com/office/powerpoint/2010/main" xmlns="" val="124522100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4">
                                            <p:txEl>
                                              <p:pRg st="1" end="1"/>
                                            </p:txEl>
                                          </p:spTgt>
                                        </p:tgtEl>
                                        <p:attrNameLst>
                                          <p:attrName>ppt_w</p:attrName>
                                        </p:attrNameLst>
                                      </p:cBhvr>
                                    </p:anim>
                                    <p:anim by="(#ppt_w*0.50)" calcmode="lin" valueType="num">
                                      <p:cBhvr>
                                        <p:cTn id="14" dur="500" decel="50000" autoRev="1" fill="hold">
                                          <p:stCondLst>
                                            <p:cond delay="0"/>
                                          </p:stCondLst>
                                        </p:cTn>
                                        <p:tgtEl>
                                          <p:spTgt spid="4">
                                            <p:txEl>
                                              <p:pRg st="1" end="1"/>
                                            </p:txEl>
                                          </p:spTgt>
                                        </p:tgtEl>
                                        <p:attrNameLst>
                                          <p:attrName>ppt_x</p:attrName>
                                        </p:attrNameLst>
                                      </p:cBhvr>
                                    </p:anim>
                                    <p:anim from="(-#ppt_h/2)" to="(#ppt_y)" calcmode="lin" valueType="num">
                                      <p:cBhvr>
                                        <p:cTn id="15" dur="1000" fill="hold">
                                          <p:stCondLst>
                                            <p:cond delay="0"/>
                                          </p:stCondLst>
                                        </p:cTn>
                                        <p:tgtEl>
                                          <p:spTgt spid="4">
                                            <p:txEl>
                                              <p:pRg st="1" end="1"/>
                                            </p:txEl>
                                          </p:spTgt>
                                        </p:tgtEl>
                                        <p:attrNameLst>
                                          <p:attrName>ppt_y</p:attrName>
                                        </p:attrNameLst>
                                      </p:cBhvr>
                                    </p:anim>
                                    <p:animRot by="21600000">
                                      <p:cBhvr>
                                        <p:cTn id="16" dur="1000" fill="hold">
                                          <p:stCondLst>
                                            <p:cond delay="0"/>
                                          </p:stCondLst>
                                        </p:cTn>
                                        <p:tgtEl>
                                          <p:spTgt spid="4">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4">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4">
                                            <p:txEl>
                                              <p:pRg st="2" end="2"/>
                                            </p:txEl>
                                          </p:spTgt>
                                        </p:tgtEl>
                                        <p:attrNameLst>
                                          <p:attrName>ppt_w</p:attrName>
                                        </p:attrNameLst>
                                      </p:cBhvr>
                                    </p:anim>
                                    <p:anim by="(#ppt_w*0.50)" calcmode="lin" valueType="num">
                                      <p:cBhvr>
                                        <p:cTn id="20" dur="500" decel="50000" autoRev="1" fill="hold">
                                          <p:stCondLst>
                                            <p:cond delay="0"/>
                                          </p:stCondLst>
                                        </p:cTn>
                                        <p:tgtEl>
                                          <p:spTgt spid="4">
                                            <p:txEl>
                                              <p:pRg st="2" end="2"/>
                                            </p:txEl>
                                          </p:spTgt>
                                        </p:tgtEl>
                                        <p:attrNameLst>
                                          <p:attrName>ppt_x</p:attrName>
                                        </p:attrNameLst>
                                      </p:cBhvr>
                                    </p:anim>
                                    <p:anim from="(-#ppt_h/2)" to="(#ppt_y)" calcmode="lin" valueType="num">
                                      <p:cBhvr>
                                        <p:cTn id="21" dur="1000" fill="hold">
                                          <p:stCondLst>
                                            <p:cond delay="0"/>
                                          </p:stCondLst>
                                        </p:cTn>
                                        <p:tgtEl>
                                          <p:spTgt spid="4">
                                            <p:txEl>
                                              <p:pRg st="2" end="2"/>
                                            </p:txEl>
                                          </p:spTgt>
                                        </p:tgtEl>
                                        <p:attrNameLst>
                                          <p:attrName>ppt_y</p:attrName>
                                        </p:attrNameLst>
                                      </p:cBhvr>
                                    </p:anim>
                                    <p:animRot by="21600000">
                                      <p:cBhvr>
                                        <p:cTn id="22" dur="1000" fill="hold">
                                          <p:stCondLst>
                                            <p:cond delay="0"/>
                                          </p:stCondLst>
                                        </p:cTn>
                                        <p:tgtEl>
                                          <p:spTgt spid="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9812107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25252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8792638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111921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İSTEKLERİMİZ</a:t>
            </a:r>
            <a:endParaRPr lang="tr-TR" dirty="0"/>
          </a:p>
        </p:txBody>
      </p:sp>
      <p:sp>
        <p:nvSpPr>
          <p:cNvPr id="3" name="İçerik Yer Tutucusu 2"/>
          <p:cNvSpPr>
            <a:spLocks noGrp="1"/>
          </p:cNvSpPr>
          <p:nvPr>
            <p:ph idx="1"/>
          </p:nvPr>
        </p:nvSpPr>
        <p:spPr/>
        <p:txBody>
          <a:bodyPr/>
          <a:lstStyle/>
          <a:p>
            <a:r>
              <a:rPr lang="tr-TR" dirty="0"/>
              <a:t>B</a:t>
            </a:r>
            <a:r>
              <a:rPr lang="tr-TR" dirty="0" smtClean="0"/>
              <a:t>ir şeye duyulan eğilim, arzu.</a:t>
            </a:r>
            <a:endParaRPr lang="tr-TR" dirty="0"/>
          </a:p>
        </p:txBody>
      </p:sp>
    </p:spTree>
    <p:extLst>
      <p:ext uri="{BB962C8B-B14F-4D97-AF65-F5344CB8AC3E}">
        <p14:creationId xmlns:p14="http://schemas.microsoft.com/office/powerpoint/2010/main" xmlns="" val="303072717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w7\Desktop\tablet\10ta6.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80112" y="4242242"/>
            <a:ext cx="1352550" cy="1821354"/>
          </a:xfrm>
          <a:prstGeom prst="rect">
            <a:avLst/>
          </a:prstGeom>
          <a:noFill/>
          <a:extLst>
            <a:ext uri="{909E8E84-426E-40DD-AFC4-6F175D3DCCD1}">
              <a14:hiddenFill xmlns:a14="http://schemas.microsoft.com/office/drawing/2010/main" xmlns="">
                <a:solidFill>
                  <a:srgbClr val="FFFFFF"/>
                </a:solidFill>
              </a14:hiddenFill>
            </a:ext>
          </a:extLst>
        </p:spPr>
      </p:pic>
      <p:pic>
        <p:nvPicPr>
          <p:cNvPr id="10244" name="Picture 4" descr="C:\Users\w7\Desktop\Slayt için gerekli olabilir\karakterler\barbie1.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560" y="1052736"/>
            <a:ext cx="1872208" cy="58052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Köşeleri Yuvarlanmış Dikdörtgen Belirtme Çizgisi 3"/>
          <p:cNvSpPr/>
          <p:nvPr/>
        </p:nvSpPr>
        <p:spPr>
          <a:xfrm>
            <a:off x="2915816" y="692696"/>
            <a:ext cx="2160240" cy="2592288"/>
          </a:xfrm>
          <a:prstGeom prst="wedgeRoundRectCallout">
            <a:avLst>
              <a:gd name="adj1" fmla="val -88174"/>
              <a:gd name="adj2" fmla="val 59827"/>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2400" dirty="0" smtClean="0">
                <a:solidFill>
                  <a:schemeClr val="bg2">
                    <a:lumMod val="10000"/>
                  </a:schemeClr>
                </a:solidFill>
              </a:rPr>
              <a:t>Ben bu çantayı istiyorum.</a:t>
            </a:r>
            <a:endParaRPr lang="tr-TR" sz="2400" dirty="0">
              <a:solidFill>
                <a:schemeClr val="bg2">
                  <a:lumMod val="10000"/>
                </a:schemeClr>
              </a:solidFill>
            </a:endParaRPr>
          </a:p>
        </p:txBody>
      </p:sp>
    </p:spTree>
    <p:extLst>
      <p:ext uri="{BB962C8B-B14F-4D97-AF65-F5344CB8AC3E}">
        <p14:creationId xmlns:p14="http://schemas.microsoft.com/office/powerpoint/2010/main" xmlns="" val="148936552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BİLİNÇLİ TÜKETİCİ</a:t>
            </a:r>
            <a:endParaRPr lang="tr-TR" dirty="0"/>
          </a:p>
        </p:txBody>
      </p:sp>
      <p:sp>
        <p:nvSpPr>
          <p:cNvPr id="3" name="İçerik Yer Tutucusu 2"/>
          <p:cNvSpPr>
            <a:spLocks noGrp="1"/>
          </p:cNvSpPr>
          <p:nvPr>
            <p:ph idx="1"/>
          </p:nvPr>
        </p:nvSpPr>
        <p:spPr/>
        <p:txBody>
          <a:bodyPr>
            <a:normAutofit/>
          </a:bodyPr>
          <a:lstStyle/>
          <a:p>
            <a:r>
              <a:rPr lang="tr-TR" dirty="0" smtClean="0"/>
              <a:t>Bir mal veya hizmeti satın alırken temel gereksinimini ön planda tutan, satın alacağı mal ve hizmetlerin kaliteli, güvenli, ucuz ve sağlıklı olması için araştırma yapan, tüketici haklarını bilen ve savunan, reklamların etkisinde kalarak davranış göstermeyen, israf yapmayan kişilerdir.</a:t>
            </a:r>
          </a:p>
        </p:txBody>
      </p:sp>
    </p:spTree>
    <p:extLst>
      <p:ext uri="{BB962C8B-B14F-4D97-AF65-F5344CB8AC3E}">
        <p14:creationId xmlns:p14="http://schemas.microsoft.com/office/powerpoint/2010/main" xmlns="" val="45949262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1170110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7257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4741093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w7\Desktop\tablet\fiore_b.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22900" y="476672"/>
            <a:ext cx="1008112" cy="1905744"/>
          </a:xfrm>
          <a:prstGeom prst="rect">
            <a:avLst/>
          </a:prstGeom>
          <a:noFill/>
          <a:extLst>
            <a:ext uri="{909E8E84-426E-40DD-AFC4-6F175D3DCCD1}">
              <a14:hiddenFill xmlns:a14="http://schemas.microsoft.com/office/drawing/2010/main" xmlns="">
                <a:solidFill>
                  <a:srgbClr val="FFFFFF"/>
                </a:solidFill>
              </a14:hiddenFill>
            </a:ext>
          </a:extLst>
        </p:spPr>
      </p:pic>
      <p:pic>
        <p:nvPicPr>
          <p:cNvPr id="13315" name="Picture 3" descr="C:\Users\w7\Desktop\tablet\fiore_i.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63688" y="484669"/>
            <a:ext cx="1080119" cy="1905744"/>
          </a:xfrm>
          <a:prstGeom prst="rect">
            <a:avLst/>
          </a:prstGeom>
          <a:noFill/>
          <a:extLst>
            <a:ext uri="{909E8E84-426E-40DD-AFC4-6F175D3DCCD1}">
              <a14:hiddenFill xmlns:a14="http://schemas.microsoft.com/office/drawing/2010/main" xmlns="">
                <a:solidFill>
                  <a:srgbClr val="FFFFFF"/>
                </a:solidFill>
              </a14:hiddenFill>
            </a:ext>
          </a:extLst>
        </p:spPr>
      </p:pic>
      <p:pic>
        <p:nvPicPr>
          <p:cNvPr id="13316" name="Picture 4" descr="C:\Users\w7\Desktop\tablet\fiore_l.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843807" y="492665"/>
            <a:ext cx="600075" cy="1905744"/>
          </a:xfrm>
          <a:prstGeom prst="rect">
            <a:avLst/>
          </a:prstGeom>
          <a:noFill/>
          <a:extLst>
            <a:ext uri="{909E8E84-426E-40DD-AFC4-6F175D3DCCD1}">
              <a14:hiddenFill xmlns:a14="http://schemas.microsoft.com/office/drawing/2010/main" xmlns="">
                <a:solidFill>
                  <a:srgbClr val="FFFFFF"/>
                </a:solidFill>
              </a14:hiddenFill>
            </a:ext>
          </a:extLst>
        </p:spPr>
      </p:pic>
      <p:pic>
        <p:nvPicPr>
          <p:cNvPr id="1331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424201" y="525635"/>
            <a:ext cx="723077" cy="19057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9" name="Picture 7" descr="C:\Users\w7\Desktop\tablet\fiore_n.gif"/>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283968" y="525635"/>
            <a:ext cx="590550" cy="190574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0" name="Picture 8" descr="C:\Users\w7\Desktop\tablet\fiore_c.gif"/>
          <p:cNvPicPr>
            <a:picLocks noChangeAspect="1" noChangeArrowheads="1" noCrop="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292080" y="484668"/>
            <a:ext cx="542925" cy="187277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1" name="Picture 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156176" y="525635"/>
            <a:ext cx="596900" cy="1901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22" name="Picture 10"/>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236296" y="2851446"/>
            <a:ext cx="719137" cy="190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23" name="Picture 11" descr="C:\Users\w7\Desktop\tablet\fiore_t.gif"/>
          <p:cNvPicPr>
            <a:picLocks noChangeAspect="1" noChangeArrowheads="1" noCrop="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73282" y="2804671"/>
            <a:ext cx="634049" cy="201622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4" name="Picture 12" descr="C:\Users\w7\Desktop\tablet\fiore_u.gif"/>
          <p:cNvPicPr>
            <a:picLocks noChangeAspect="1" noChangeArrowheads="1" noCrop="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763688" y="2804671"/>
            <a:ext cx="542925" cy="201622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5" name="Picture 13" descr="C:\Users\w7\Desktop\tablet\fiore_k.gif"/>
          <p:cNvPicPr>
            <a:picLocks noChangeAspect="1" noChangeArrowheads="1" noCrop="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2629494" y="2741908"/>
            <a:ext cx="428625" cy="201622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6" name="Picture 14" descr="C:\Users\w7\Desktop\tablet\fiore_e.gif"/>
          <p:cNvPicPr>
            <a:picLocks noChangeAspect="1" noChangeArrowheads="1" noCrop="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3167657" y="2741908"/>
            <a:ext cx="552450" cy="2016224"/>
          </a:xfrm>
          <a:prstGeom prst="rect">
            <a:avLst/>
          </a:prstGeom>
          <a:noFill/>
          <a:extLst>
            <a:ext uri="{909E8E84-426E-40DD-AFC4-6F175D3DCCD1}">
              <a14:hiddenFill xmlns:a14="http://schemas.microsoft.com/office/drawing/2010/main" xmlns="">
                <a:solidFill>
                  <a:srgbClr val="FFFFFF"/>
                </a:solidFill>
              </a14:hiddenFill>
            </a:ext>
          </a:extLst>
        </p:spPr>
      </p:pic>
      <p:pic>
        <p:nvPicPr>
          <p:cNvPr id="13327" name="Picture 15"/>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170323" y="2741908"/>
            <a:ext cx="633413" cy="2017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28" name="Picture 16"/>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5203973" y="2743397"/>
            <a:ext cx="719137" cy="20162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30" name="Picture 18"/>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392237" y="2877698"/>
            <a:ext cx="542925" cy="19431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31" name="Picture 19"/>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6753076" y="566738"/>
            <a:ext cx="719137" cy="190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6974029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Metin kutusu 3"/>
          <p:cNvSpPr txBox="1"/>
          <p:nvPr/>
        </p:nvSpPr>
        <p:spPr>
          <a:xfrm>
            <a:off x="0" y="0"/>
            <a:ext cx="9144000" cy="7848302"/>
          </a:xfrm>
          <a:prstGeom prst="rect">
            <a:avLst/>
          </a:prstGeom>
          <a:noFill/>
        </p:spPr>
        <p:txBody>
          <a:bodyPr wrap="square" rtlCol="0">
            <a:spAutoFit/>
          </a:bodyPr>
          <a:lstStyle/>
          <a:p>
            <a:pPr algn="ctr"/>
            <a:r>
              <a:rPr lang="tr-TR" sz="7200" dirty="0" smtClean="0">
                <a:solidFill>
                  <a:schemeClr val="bg2">
                    <a:lumMod val="10000"/>
                  </a:schemeClr>
                </a:solidFill>
              </a:rPr>
              <a:t>HAZIRLAYAN:NEHİR ÇEPNİ</a:t>
            </a:r>
          </a:p>
          <a:p>
            <a:pPr algn="ctr"/>
            <a:r>
              <a:rPr lang="tr-TR" sz="7200" dirty="0" smtClean="0">
                <a:solidFill>
                  <a:schemeClr val="bg2">
                    <a:lumMod val="10000"/>
                  </a:schemeClr>
                </a:solidFill>
              </a:rPr>
              <a:t>SINIF:4/D</a:t>
            </a:r>
          </a:p>
          <a:p>
            <a:pPr algn="ctr"/>
            <a:r>
              <a:rPr lang="tr-TR" sz="7200" dirty="0" smtClean="0">
                <a:solidFill>
                  <a:schemeClr val="bg2">
                    <a:lumMod val="10000"/>
                  </a:schemeClr>
                </a:solidFill>
              </a:rPr>
              <a:t>NO:509 </a:t>
            </a:r>
            <a:r>
              <a:rPr lang="tr-TR" sz="7200" u="sng" dirty="0" smtClean="0">
                <a:hlinkClick r:id="rId3"/>
              </a:rPr>
              <a:t>www.</a:t>
            </a:r>
            <a:r>
              <a:rPr lang="tr-TR" sz="7200" u="sng" dirty="0" err="1" smtClean="0">
                <a:hlinkClick r:id="rId3"/>
              </a:rPr>
              <a:t>sorubak</a:t>
            </a:r>
            <a:r>
              <a:rPr lang="tr-TR" sz="7200" u="sng" smtClean="0">
                <a:hlinkClick r:id="rId3"/>
              </a:rPr>
              <a:t>.com</a:t>
            </a:r>
            <a:endParaRPr lang="tr-TR" sz="7200" dirty="0" smtClean="0">
              <a:solidFill>
                <a:schemeClr val="bg2">
                  <a:lumMod val="10000"/>
                </a:schemeClr>
              </a:solidFill>
            </a:endParaRPr>
          </a:p>
          <a:p>
            <a:pPr algn="ctr"/>
            <a:r>
              <a:rPr lang="tr-TR" sz="7200" dirty="0" smtClean="0">
                <a:solidFill>
                  <a:schemeClr val="bg2">
                    <a:lumMod val="10000"/>
                  </a:schemeClr>
                </a:solidFill>
              </a:rPr>
              <a:t>BENİ İZLEDİĞİNİZ İÇİN TEŞEKKÜRLER</a:t>
            </a:r>
            <a:endParaRPr lang="tr-TR" sz="7200" dirty="0">
              <a:solidFill>
                <a:schemeClr val="bg2">
                  <a:lumMod val="10000"/>
                </a:schemeClr>
              </a:solidFill>
            </a:endParaRPr>
          </a:p>
        </p:txBody>
      </p:sp>
    </p:spTree>
    <p:extLst>
      <p:ext uri="{BB962C8B-B14F-4D97-AF65-F5344CB8AC3E}">
        <p14:creationId xmlns:p14="http://schemas.microsoft.com/office/powerpoint/2010/main" xmlns="" val="94089069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ÜRETİM NEDİR ?</a:t>
            </a:r>
            <a:endParaRPr lang="tr-TR" dirty="0"/>
          </a:p>
        </p:txBody>
      </p:sp>
      <p:sp>
        <p:nvSpPr>
          <p:cNvPr id="3" name="İçerik Yer Tutucusu 2"/>
          <p:cNvSpPr>
            <a:spLocks noGrp="1"/>
          </p:cNvSpPr>
          <p:nvPr>
            <p:ph idx="1"/>
          </p:nvPr>
        </p:nvSpPr>
        <p:spPr/>
        <p:txBody>
          <a:bodyPr/>
          <a:lstStyle/>
          <a:p>
            <a:r>
              <a:rPr lang="tr-TR" dirty="0" smtClean="0"/>
              <a:t>İktisadi fayda, yani insan ihtiyaçlarını tatmin etme kabiliyetini artıran her türlü faaliyet</a:t>
            </a:r>
            <a:r>
              <a:rPr lang="tr-TR" dirty="0" smtClean="0"/>
              <a:t>.</a:t>
            </a:r>
          </a:p>
          <a:p>
            <a:r>
              <a:rPr lang="tr-TR" u="sng" dirty="0" smtClean="0">
                <a:hlinkClick r:id="rId2"/>
              </a:rPr>
              <a:t>www.</a:t>
            </a:r>
            <a:r>
              <a:rPr lang="tr-TR" u="sng" dirty="0" err="1" smtClean="0">
                <a:hlinkClick r:id="rId2"/>
              </a:rPr>
              <a:t>sorubak</a:t>
            </a:r>
            <a:r>
              <a:rPr lang="tr-TR" u="sng" dirty="0" smtClean="0">
                <a:hlinkClick r:id="rId2"/>
              </a:rPr>
              <a:t>.com</a:t>
            </a:r>
            <a:endParaRPr lang="tr-TR" dirty="0" smtClean="0"/>
          </a:p>
          <a:p>
            <a:pPr marL="0" indent="0">
              <a:buNone/>
            </a:pPr>
            <a:endParaRPr lang="tr-TR" dirty="0" smtClean="0"/>
          </a:p>
        </p:txBody>
      </p:sp>
    </p:spTree>
    <p:extLst>
      <p:ext uri="{BB962C8B-B14F-4D97-AF65-F5344CB8AC3E}">
        <p14:creationId xmlns:p14="http://schemas.microsoft.com/office/powerpoint/2010/main" xmlns="" val="158548653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 by="(-#ppt_w*2)" calcmode="lin" valueType="num">
                                      <p:cBhvr rctx="PPT">
                                        <p:cTn id="23" dur="500" autoRev="1" fill="hold">
                                          <p:stCondLst>
                                            <p:cond delay="0"/>
                                          </p:stCondLst>
                                        </p:cTn>
                                        <p:tgtEl>
                                          <p:spTgt spid="3">
                                            <p:txEl>
                                              <p:pRg st="1" end="1"/>
                                            </p:txEl>
                                          </p:spTgt>
                                        </p:tgtEl>
                                        <p:attrNameLst>
                                          <p:attrName>ppt_w</p:attrName>
                                        </p:attrNameLst>
                                      </p:cBhvr>
                                    </p:anim>
                                    <p:anim by="(#ppt_w*0.50)" calcmode="lin" valueType="num">
                                      <p:cBhvr>
                                        <p:cTn id="24" dur="500" decel="50000" autoRev="1" fill="hold">
                                          <p:stCondLst>
                                            <p:cond delay="0"/>
                                          </p:stCondLst>
                                        </p:cTn>
                                        <p:tgtEl>
                                          <p:spTgt spid="3">
                                            <p:txEl>
                                              <p:pRg st="1" end="1"/>
                                            </p:txEl>
                                          </p:spTgt>
                                        </p:tgtEl>
                                        <p:attrNameLst>
                                          <p:attrName>ppt_x</p:attrName>
                                        </p:attrNameLst>
                                      </p:cBhvr>
                                    </p:anim>
                                    <p:anim from="(-#ppt_h/2)" to="(#ppt_y)" calcmode="lin" valueType="num">
                                      <p:cBhvr>
                                        <p:cTn id="25" dur="1000" fill="hold">
                                          <p:stCondLst>
                                            <p:cond delay="0"/>
                                          </p:stCondLst>
                                        </p:cTn>
                                        <p:tgtEl>
                                          <p:spTgt spid="3">
                                            <p:txEl>
                                              <p:pRg st="1" end="1"/>
                                            </p:txEl>
                                          </p:spTgt>
                                        </p:tgtEl>
                                        <p:attrNameLst>
                                          <p:attrName>ppt_y</p:attrName>
                                        </p:attrNameLst>
                                      </p:cBhvr>
                                    </p:anim>
                                    <p:animRot by="21600000">
                                      <p:cBhvr>
                                        <p:cTn id="26" dur="1000" fill="hold">
                                          <p:stCondLst>
                                            <p:cond delay="0"/>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352992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w7\Desktop\foto\DSCI339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1782003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TÜKETİM NEDİR ?</a:t>
            </a:r>
            <a:endParaRPr lang="tr-TR" dirty="0"/>
          </a:p>
        </p:txBody>
      </p:sp>
      <p:sp>
        <p:nvSpPr>
          <p:cNvPr id="3" name="İçerik Yer Tutucusu 2"/>
          <p:cNvSpPr>
            <a:spLocks noGrp="1"/>
          </p:cNvSpPr>
          <p:nvPr>
            <p:ph idx="1"/>
          </p:nvPr>
        </p:nvSpPr>
        <p:spPr/>
        <p:txBody>
          <a:bodyPr/>
          <a:lstStyle/>
          <a:p>
            <a:r>
              <a:rPr lang="tr-TR" dirty="0" smtClean="0"/>
              <a:t>Üretilen mal ve hizmetlerin; gereksinim ve isteklerini karşılamaları amacıyla insanlar tarafından kullanılmasıdır.</a:t>
            </a:r>
          </a:p>
        </p:txBody>
      </p:sp>
    </p:spTree>
    <p:extLst>
      <p:ext uri="{BB962C8B-B14F-4D97-AF65-F5344CB8AC3E}">
        <p14:creationId xmlns:p14="http://schemas.microsoft.com/office/powerpoint/2010/main" xmlns="" val="171686423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888" y="0"/>
            <a:ext cx="9171887"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5070435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430"/>
            <a:ext cx="9144000" cy="68505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3546362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İHTİYAÇLARIMIZ </a:t>
            </a:r>
            <a:endParaRPr lang="tr-TR" dirty="0"/>
          </a:p>
        </p:txBody>
      </p:sp>
      <p:sp>
        <p:nvSpPr>
          <p:cNvPr id="3" name="İçerik Yer Tutucusu 2"/>
          <p:cNvSpPr>
            <a:spLocks noGrp="1"/>
          </p:cNvSpPr>
          <p:nvPr>
            <p:ph idx="1"/>
          </p:nvPr>
        </p:nvSpPr>
        <p:spPr/>
        <p:txBody>
          <a:bodyPr/>
          <a:lstStyle/>
          <a:p>
            <a:r>
              <a:rPr lang="tr-TR" dirty="0" smtClean="0"/>
              <a:t>Gereksinim.</a:t>
            </a:r>
            <a:endParaRPr lang="tr-TR" dirty="0"/>
          </a:p>
        </p:txBody>
      </p:sp>
    </p:spTree>
    <p:extLst>
      <p:ext uri="{BB962C8B-B14F-4D97-AF65-F5344CB8AC3E}">
        <p14:creationId xmlns:p14="http://schemas.microsoft.com/office/powerpoint/2010/main" xmlns="" val="87233344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3">
                                            <p:txEl>
                                              <p:pRg st="0" end="0"/>
                                            </p:txEl>
                                          </p:spTgt>
                                        </p:tgtEl>
                                        <p:attrNameLst>
                                          <p:attrName>ppt_w</p:attrName>
                                        </p:attrNameLst>
                                      </p:cBhvr>
                                    </p:anim>
                                    <p:anim by="(#ppt_w*0.50)" calcmode="lin" valueType="num">
                                      <p:cBhvr>
                                        <p:cTn id="16" dur="500" decel="50000" autoRev="1" fill="hold">
                                          <p:stCondLst>
                                            <p:cond delay="0"/>
                                          </p:stCondLst>
                                        </p:cTn>
                                        <p:tgtEl>
                                          <p:spTgt spid="3">
                                            <p:txEl>
                                              <p:pRg st="0" end="0"/>
                                            </p:txEl>
                                          </p:spTgt>
                                        </p:tgtEl>
                                        <p:attrNameLst>
                                          <p:attrName>ppt_x</p:attrName>
                                        </p:attrNameLst>
                                      </p:cBhvr>
                                    </p:anim>
                                    <p:anim from="(-#ppt_h/2)" to="(#ppt_y)" calcmode="lin" valueType="num">
                                      <p:cBhvr>
                                        <p:cTn id="17" dur="1000" fill="hold">
                                          <p:stCondLst>
                                            <p:cond delay="0"/>
                                          </p:stCondLst>
                                        </p:cTn>
                                        <p:tgtEl>
                                          <p:spTgt spid="3">
                                            <p:txEl>
                                              <p:pRg st="0" end="0"/>
                                            </p:txEl>
                                          </p:spTgt>
                                        </p:tgtEl>
                                        <p:attrNameLst>
                                          <p:attrName>ppt_y</p:attrName>
                                        </p:attrNameLst>
                                      </p:cBhvr>
                                    </p:anim>
                                    <p:animRot by="21600000">
                                      <p:cBhvr>
                                        <p:cTn id="18"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379919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Özel 48">
      <a:dk1>
        <a:srgbClr val="FFFFFF"/>
      </a:dk1>
      <a:lt1>
        <a:srgbClr val="FFCCCC"/>
      </a:lt1>
      <a:dk2>
        <a:srgbClr val="FFCCCC"/>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TotalTime>
  <Words>113</Words>
  <Application>Microsoft Office PowerPoint</Application>
  <PresentationFormat>Ekran Gösterisi (4:3)</PresentationFormat>
  <Paragraphs>20</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Ofis Teması</vt:lpstr>
      <vt:lpstr>Slayt 1</vt:lpstr>
      <vt:lpstr>ÜRETİM NEDİR ?</vt:lpstr>
      <vt:lpstr>Slayt 3</vt:lpstr>
      <vt:lpstr>Slayt 4</vt:lpstr>
      <vt:lpstr>TÜKETİM NEDİR ?</vt:lpstr>
      <vt:lpstr>Slayt 6</vt:lpstr>
      <vt:lpstr>Slayt 7</vt:lpstr>
      <vt:lpstr>İHTİYAÇLARIMIZ </vt:lpstr>
      <vt:lpstr>Slayt 9</vt:lpstr>
      <vt:lpstr>Slayt 10</vt:lpstr>
      <vt:lpstr>Slayt 11</vt:lpstr>
      <vt:lpstr>Slayt 12</vt:lpstr>
      <vt:lpstr>İSTEKLERİMİZ</vt:lpstr>
      <vt:lpstr>Slayt 14</vt:lpstr>
      <vt:lpstr>BİLİNÇLİ TÜKETİCİ</vt:lpstr>
      <vt:lpstr>Slayt 16</vt:lpstr>
      <vt:lpstr>Slayt 17</vt:lpstr>
      <vt:lpstr>Slayt 18</vt:lpstr>
      <vt:lpstr>Slayt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w7</dc:creator>
  <cp:keywords>www.sorubak.com</cp:keywords>
  <dc:description>www.sorubak.com</dc:description>
  <cp:lastModifiedBy>Dogan</cp:lastModifiedBy>
  <cp:revision>9</cp:revision>
  <dcterms:created xsi:type="dcterms:W3CDTF">2014-01-17T11:33:02Z</dcterms:created>
  <dcterms:modified xsi:type="dcterms:W3CDTF">2014-01-22T14:30:53Z</dcterms:modified>
  <cp:category>www.sorubak.com</cp:category>
</cp:coreProperties>
</file>