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257" r:id="rId5"/>
    <p:sldId id="286" r:id="rId6"/>
    <p:sldId id="285" r:id="rId7"/>
    <p:sldId id="284" r:id="rId8"/>
    <p:sldId id="283" r:id="rId9"/>
    <p:sldId id="282" r:id="rId10"/>
    <p:sldId id="281" r:id="rId11"/>
    <p:sldId id="287" r:id="rId12"/>
    <p:sldId id="289" r:id="rId13"/>
    <p:sldId id="288" r:id="rId14"/>
    <p:sldId id="280" r:id="rId15"/>
    <p:sldId id="292" r:id="rId16"/>
    <p:sldId id="293" r:id="rId17"/>
    <p:sldId id="297" r:id="rId18"/>
    <p:sldId id="294" r:id="rId19"/>
    <p:sldId id="278" r:id="rId20"/>
    <p:sldId id="295" r:id="rId21"/>
    <p:sldId id="299" r:id="rId22"/>
    <p:sldId id="298" r:id="rId23"/>
    <p:sldId id="302" r:id="rId24"/>
    <p:sldId id="308" r:id="rId25"/>
    <p:sldId id="307" r:id="rId26"/>
    <p:sldId id="306" r:id="rId27"/>
    <p:sldId id="305" r:id="rId28"/>
    <p:sldId id="304" r:id="rId29"/>
    <p:sldId id="296" r:id="rId30"/>
    <p:sldId id="300" r:id="rId31"/>
    <p:sldId id="301" r:id="rId32"/>
    <p:sldId id="309" r:id="rId33"/>
    <p:sldId id="277" r:id="rId34"/>
    <p:sldId id="258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1resim.com/wp-content/uploads/2011/08/durgun-bafa-golu.jpg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url?sa=i&amp;rct=j&amp;q=bafa+g%C3%B6l%C3%BC+resmi&amp;source=images&amp;cd=&amp;cad=rja&amp;docid=GsC8FY2edqZc7M&amp;tbnid=muOg-8uLLeXddM:&amp;ved=0CAUQjRw&amp;url=http://www.trekearth.com/gallery/Middle_East/Turkey/Aegean/Mugla/Milas/photo1328795.htm&amp;ei=PtIAUs7kNobSOeGpgJAK&amp;bvm=bv.50310824,d.ZWU&amp;psig=AFQjCNEQaorqEqsZhic9MuoeNQxHbIW3Xg&amp;ust=1375871490388691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tr/url?sa=i&amp;rct=j&amp;q=bafa+g%C3%B6l%C3%BC+resmi&amp;source=images&amp;cd=&amp;cad=rja&amp;docid=OoyuJ4lVRWRZmM&amp;tbnid=H_kPlBCvZyNm4M:&amp;ved=0CAUQjRw&amp;url=http://salkiturizmtanitim.blogcu.com/bafa-golu/10625530&amp;ei=ptIAUpfgCoLfPbTdgLAK&amp;bvm=bv.50310824,d.ZWU&amp;psig=AFQjCNEQaorqEqsZhic9MuoeNQxHbIW3Xg&amp;ust=1375871490388691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bafa+g%C3%B6l%C3%BC+nerededir&amp;source=images&amp;cd=&amp;cad=rja&amp;docid=tChvv-Ua8KrPJM&amp;tbnid=xskXkmo5ib0z3M:&amp;ved=0CAUQjRw&amp;url=http://www.milas.gov.tr/default_B0.aspx?id=452&amp;ei=e9kAUt2MCIXAPJjpgdgB&amp;bvm=bv.50310824,d.ZWU&amp;psig=AFQjCNHGs2WxKyxQjDpV1IAd7LUoPXzqZQ&amp;ust=1375873409557585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5.png"/><Relationship Id="rId5" Type="http://schemas.microsoft.com/office/2007/relationships/media" Target="../media/media1.mp3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com.tr/url?sa=i&amp;source=images&amp;cd=&amp;cad=rja&amp;docid=Q3UjQcuvUab7PM&amp;tbnid=5YPFEssnQ7GpBM:&amp;ved=0CAUQjRw&amp;url=http://www.gencfrm.com/duvar-kagitlari/17051-kis-manzara-resimleri-kar-manzara-resimleri-guzel-deniz-manzara-resimler.html&amp;ei=Pd4AUrzIOsjxtQbr8IHgDw&amp;psig=AFQjCNHrR28GBm5iRGs8sl_zZuNHdYS6Yg&amp;ust=1375874996590682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com.tr/url?sa=i&amp;rct=j&amp;q=al%C3%BCvyon+resimleri&amp;source=images&amp;cd=&amp;cad=rja&amp;docid=FFY7ebgak2IFVM&amp;tbnid=bjzznX2Vr6hOnM:&amp;ved=0CAUQjRw&amp;url=http://www.harbiforum.org/genel-kultur/144878-aluvyon-nedir.html&amp;ei=wt8AUp-HOsfNOP3qgagM&amp;bvm=bv.50310824,d.ZWU&amp;psig=AFQjCNHmbPQc-KEf-c588UT_RYgPtmeZEw&amp;ust=1375875354913469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.tr/url?sa=i&amp;rct=j&amp;q=bafa+g%C3%B6l%C3%BC+nerededir&amp;source=images&amp;cd=&amp;cad=rja&amp;docid=tChvv-Ua8KrPJM&amp;tbnid=xskXkmo5ib0z3M:&amp;ved=0CAUQjRw&amp;url=http://bafa-golu.neredekal.com/&amp;ei=CNgAUo7uGom_PJaVgMgH&amp;bvm=bv.50310824,d.ZWU&amp;psig=AFQjCNHGs2WxKyxQjDpV1IAd7LUoPXzqZQ&amp;ust=137587340955758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m.tr/url?sa=i&amp;rct=j&amp;q=patika+resimleri&amp;source=images&amp;cd=&amp;cad=rja&amp;docid=UVw4QSIiI-pp1M&amp;tbnid=ciBOr-sPHcLLQM:&amp;ved=0CAUQjRw&amp;url=http://www.resimsakla.com/r-guzel-resimler-156-patika-5925.htm&amp;ei=2uAAUpWxE8ijPei7gTA&amp;bvm=bv.50310824,d.ZWU&amp;psig=AFQjCNG7LQr_Hmp7cOsxXOGvplFpLGvzQQ&amp;ust=1375875670260642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m.tr/url?sa=i&amp;rct=j&amp;q=fresk+nedir&amp;source=images&amp;cd=&amp;cad=rja&amp;docid=W3dLi_qC7bUGyM&amp;tbnid=CJ6VGpCMKy8nJM:&amp;ved=0CAUQjRw&amp;url=http://www.forumgercek.com/showthread.php?t=44511&amp;ei=o-EAUtvvJIndswbxgoCICg&amp;bvm=bv.50310824,d.Yms&amp;psig=AFQjCNFYQBAhQ8ZZerTHVWp_eqQ4rWjXKg&amp;ust=1375875870263536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app.nedir.com/content_imgs/manastir.JPG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oogle.com.tr/url?sa=i&amp;rct=j&amp;q=be%C5%9Fparmak+da%C4%9Flar%C4%B1+ayd%C4%B1n&amp;source=images&amp;cd=&amp;cad=rja&amp;docid=7SC8RtI3-OB6sM&amp;tbnid=p6xZYhn3gERmfM:&amp;ved=0CAUQjRw&amp;url=http://www.haberler.com/besparmak-daglari-icin-sevindirici-gelisme-4060316-haberi/&amp;ei=GDMBUuySLIWSswbH6YGYBA&amp;bvm=bv.50310824,d.Yms&amp;psig=AFQjCNFIx-mHuu_GSHkkCfM__soNjq-GcA&amp;ust=1375896716098038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com.tr/url?sa=i&amp;rct=j&amp;q=ayd%C4%B1n+be%C5%9Fparmak+da%C4%9Flar%C4%B1+nedir&amp;source=images&amp;cd=&amp;cad=rja&amp;docid=OfgavAN8GwQ6PM&amp;tbnid=hqMcQx2KNRezfM:&amp;ved=0CAUQjRw&amp;url=http://www.aypost.com/news_detail.php?id=26167&amp;ei=jTUBUpDhFMrBswaVsYCAAg&amp;bvm=bv.50310824,d.Yms&amp;psig=AFQjCNHTPVi3jnnflLdrDnB3iArViBzPvw&amp;ust=1375897335499796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.tr/url?sa=i&amp;rct=j&amp;q=yama%C3%A7+resmi&amp;source=images&amp;cd=&amp;cad=rja&amp;docid=FfGt5EpsrydcXM&amp;tbnid=Ei_PBYVuDY1UyM:&amp;ved=0CAUQjRw&amp;url=http://www.todayholiday.com/tr/gunluk-turlar-paket-turlar-turkiye/yamac-parasutu.html&amp;ei=PTYBUt7PDYzasgbMjIGQCg&amp;bvm=bv.50310824,d.Yms&amp;psig=AFQjCNGyp9HF9pK0RYKAvbdqVnxuemQw_Q&amp;ust=1375897520764284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oogle.com.tr/url?sa=i&amp;rct=j&amp;q=arkeolog+resimleri&amp;source=images&amp;cd=&amp;cad=rja&amp;docid=9YN5vmdiDDDmbM&amp;tbnid=Z90A0fjxU_7NAM:&amp;ved=0CAUQjRw&amp;url=http://www.radikal.com.tr/yasam/arkeolojik_deprem_sanliurfa_gobeklitepede_olacak-923993&amp;ei=PzcBUovdLIjhtQb7xoCADQ&amp;bvm=bv.50310824,d.Yms&amp;psig=AFQjCNGWNqLfnn9BLodk91jC1HTzv-5aZA&amp;ust=1375897774221169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com.tr/url?sa=i&amp;rct=j&amp;q=fig%C3%BCr+resimleri&amp;source=images&amp;cd=&amp;cad=rja&amp;docid=BKZmRKMqmcNZCM&amp;tbnid=6Ro5PEGsjCwcpM:&amp;ved=0CAUQjRw&amp;url=http://www.photoshopmagazin.com/oguzhankanik/portfolyo/27561&amp;ei=TzkBUsiYDuKU0AW_x4DoAw&amp;bvm=bv.50310824,d.d2k&amp;psig=AFQjCNHwKwMkfE86br7OeD0D6iPEC_pQbg&amp;ust=1375898293815166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google.com.tr/url?sa=i&amp;source=images&amp;cd=&amp;cad=rja&amp;docid=Hitk6iZSNc1oXM&amp;tbnid=W0JglhAkWcxzPM:&amp;ved=0CAUQjRw&amp;url=http://smaphocase.com/shop/zoom_P-07C-UVW00378/&amp;ei=GToBUqKBDsuZ0AWk2YFI&amp;psig=AFQjCNGuyuHmREbOCizUvNpFl96bA_WDUQ&amp;ust=1375898514041915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.tr/url?sa=i&amp;rct=j&amp;q=izmir%20resmi&amp;source=images&amp;cd=&amp;cad=rja&amp;docid=qGgWsBXEWFPyTM&amp;tbnid=So-8xqmJ0KaOZM:&amp;ved=0CAUQjRw&amp;url=http://www.touristhotels.org/izmir.html&amp;ei=8-QAUuLxAYfIOYGxgLAK&amp;bvm=bv.50310824,d.ZWU&amp;psig=AFQjCNHpd9GB7UrNmMmguwy-CqKInEim-A&amp;ust=1375876715460625" TargetMode="Externa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tr/url?sa=i&amp;rct=j&amp;q=bafa+g%C3%B6l%C3%BC+resmi&amp;source=images&amp;cd=&amp;cad=rja&amp;docid=lKfmX_OhU0bTHM&amp;tbnid=AKx55yuzB25UlM:&amp;ved=0CAUQjRw&amp;url=http://www.tatilmacera.com/bafa-golu/&amp;ei=x9AAUq25EcfMOOK-gegI&amp;bvm=bv.50310824,d.ZWU&amp;psig=AFQjCNEQaorqEqsZhic9MuoeNQxHbIW3Xg&amp;ust=1375871490388691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tr/url?sa=i&amp;rct=j&amp;q=bafa+g%C3%B6l%C3%BC+resmi&amp;source=images&amp;cd=&amp;cad=rja&amp;docid=lKfmX_OhU0bTHM&amp;tbnid=AKx55yuzB25UlM:&amp;ved=0CAUQjRw&amp;url=http://www.nkfu.com/bafa-golu-nerededir-resimleri/&amp;ei=hdAAUvqcOoKyOZTvgIAN&amp;bvm=bv.50310824,d.ZWU&amp;psig=AFQjCNEQaorqEqsZhic9MuoeNQxHbIW3Xg&amp;ust=1375871490388691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tr/url?sa=i&amp;rct=j&amp;q=bafa+g%C3%B6l%C3%BC+resmi&amp;source=images&amp;cd=&amp;cad=rja&amp;docid=lKfmX_OhU0bTHM&amp;tbnid=AKx55yuzB25UlM:&amp;ved=0CAUQjRw&amp;url=http://www.kadinlarkulubu.com/adim-adim-turkiye/4180-aydin-amp-mugla-bafa-golu.html&amp;ei=_tAAUu39NcffOqqwgKAI&amp;bvm=bv.50310824,d.ZWU&amp;psig=AFQjCNEQaorqEqsZhic9MuoeNQxHbIW3Xg&amp;ust=1375871490388691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tr/url?sa=i&amp;rct=j&amp;q=bafa+g%C3%B6l%C3%BC+resmi&amp;source=images&amp;cd=&amp;cad=rja&amp;docid=CWGNE4jO9ZD4LM&amp;tbnid=JWSdVGyGQQCUtM:&amp;ved=0CAUQjRw&amp;url=http://www.1resim.com/bafa-golu.html&amp;ei=U9EAUsODJ4nFPfiLgPAI&amp;bvm=bv.50310824,d.ZWU&amp;psig=AFQjCNEQaorqEqsZhic9MuoeNQxHbIW3Xg&amp;ust=1375871490388691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1resim.com/wp-content/uploads/2011/08/bafa-golu.jpg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1resim.com/wp-content/uploads/2011/08/bafa_golu.jp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BAFA GÖLÜ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0608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1resim.com/wp-content/uploads/2011/08/durgun-bafa-golu-500x37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İki sevgilinin buradan her gece mehtabı seyrettiği, bu yüzden de en güzel mehtabın Bafa Gölü’nde olduğu </a:t>
            </a:r>
            <a:r>
              <a:rPr lang="tr-TR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söylenir.</a:t>
            </a:r>
            <a:endParaRPr lang="tr-TR" sz="4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8970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1.trekearth.com/photos/113400/bafalak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1994 yılında doğa parkı olarak ilan edilen, birçok canlı ve kuş türünün üreme alanı olan Bafa Gölü, bugünlerde kuruma tehlikesi ile karşı karşıyadır.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98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img50.imageshack.us/img50/32/67511427kz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Ege Bölgesi’nde Büyük Menderes Deltası’nın güneydoğu tarafında kalan Bafa Gölü, Söke-Milas karayolunun da doğusunda yer alır. 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21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img299.imageshack.us/img299/7637/44564337oh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Bafa Gölü Söke’ye 25, Didim’e ise 10 km. uzaklıkta bulunmaktadır.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241050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t1.gstatic.com/images?q=tbn:ANd9GcT15UYDVZbGbWwwE0KsgwWwLAK8DaZ-8rTjELyKON5XvJ6e39jJ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Şimdide metni dinleyelim.</a:t>
            </a:r>
          </a:p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Vurgulu okunan kelimelere dikkat edelim. 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" name="01_04 Bafa Gölü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9715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30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99592" y="1804174"/>
            <a:ext cx="158417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Sahil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547664" y="2708920"/>
            <a:ext cx="136815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sevimli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851920" y="3717032"/>
            <a:ext cx="172819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kılavuzla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293564" y="4797152"/>
            <a:ext cx="182136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yolaklarla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010342" y="5684935"/>
            <a:ext cx="158417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rgbClr val="FF0000"/>
                </a:solidFill>
              </a:rPr>
              <a:t>Bedirin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5576" y="6273225"/>
            <a:ext cx="187220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Kesinlikle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7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008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t2.gstatic.com/images?q=tbn:ANd9GcTm6joSRRTna3JFHRIx9ziNcqzLH_VvwbV3KK_ZfNgcKvrOXhg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725" y="886073"/>
            <a:ext cx="914399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MANZARA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Belli </a:t>
            </a:r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yöne bakıldığında gözün görebildiği her yer, her şey. Görünüş, </a:t>
            </a:r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görünüm. 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296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2" name="Picture 4" descr="http://t3.gstatic.com/images?q=tbn:ANd9GcR5QxlgwsmlXrw6vcCDavir0MIV7nrGc1j7X4PijFuY_biRREM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ALÜVYON: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" y="886073"/>
            <a:ext cx="9143999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Alüvyon, akarsular tarafından taşınan kil, kum, çakıl gibi kütle parçalarının, suyun akış hızının azalması sonucu elverişli yerlere birikmesiyle meydana gelen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tortulardır.</a:t>
            </a:r>
            <a:endParaRPr lang="tr-TR" sz="4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bafa-golu.neredekal.com/res/subspot/spot_bafa-golu_07101917_22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116632"/>
            <a:ext cx="91439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Bafa Gölü denildiğinde ülkemizin hangi bölümü</a:t>
            </a:r>
          </a:p>
          <a:p>
            <a:pPr algn="ctr"/>
            <a:r>
              <a:rPr lang="tr-TR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aklınıza gelir?</a:t>
            </a:r>
            <a:endParaRPr lang="tr-TR" sz="4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-1" y="1844824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Anadolu’muzun nerelerini gezip gördünüz?</a:t>
            </a:r>
            <a:endParaRPr lang="tr-TR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32658" y="3645024"/>
            <a:ext cx="91439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Gezip gördüğünüz yerlerden en çok nereyi beğendiniz?</a:t>
            </a:r>
          </a:p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tr-TR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4000" b="1" u="sng" dirty="0" smtClean="0">
                <a:hlinkClick r:id="rId4"/>
              </a:rPr>
              <a:t>www.</a:t>
            </a:r>
            <a:r>
              <a:rPr lang="tr-TR" sz="4000" b="1" u="sng" dirty="0" err="1" smtClean="0">
                <a:hlinkClick r:id="rId4"/>
              </a:rPr>
              <a:t>sorubak</a:t>
            </a:r>
            <a:r>
              <a:rPr lang="tr-TR" sz="4000" b="1" u="sng" dirty="0" smtClean="0">
                <a:hlinkClick r:id="rId4"/>
              </a:rPr>
              <a:t>.com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912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resimsakla.com/data/media/156/zirve_patik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PATİKA: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886073"/>
            <a:ext cx="9143999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Engebeli yerlerden gelip geçenlerin ayak izlerinden oluşan, tekerlekli araç işlemeyen dar yol, çığır, keçi yolu, </a:t>
            </a:r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yolak.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290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822.imageshack.us/img822/5427/34747032jq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FRESK::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" y="812031"/>
            <a:ext cx="914399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Islak Kireç sıva üstüne, ezildikten sonra su ya da su ve kireç bileşimi bir bağlayıcı ile karıştırılan pigmentlerle yapılan </a:t>
            </a:r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resim.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3570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manastır">
            <a:hlinkClick r:id="rId2" tooltip="Trabzon'daki Sümela Manastırı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MANASTIR: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3470" y="764704"/>
            <a:ext cx="9143999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Kimi kesin kurallara bağlı rahip ya da rahibelerin dünya ile ilgilerini keserek yaşadıkları yapı, </a:t>
            </a:r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keşişhane.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25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.haberler.com/haber/316/besparmak-daglari-icin-sevindirici-gelisme-4060316_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BEŞPARMAK DAĞI: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-13387" y="2492896"/>
            <a:ext cx="9143999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Latmos</a:t>
            </a:r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olarak da bilinen Aydın'ın Söke ilçesi sınırları içerisindeki Beşparmak </a:t>
            </a:r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Dağları, Bafa Gölü kenarındadır.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63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aypost.com/images/other/l.2012111914263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REHBER: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124744"/>
            <a:ext cx="914399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Birinin doğruyu bulmasına yardımcı olan, yol gösteren kimse veya şey,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delil. </a:t>
            </a:r>
            <a:endParaRPr lang="tr-TR" sz="4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46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todayholiday.com/images/tours/fethiye_yamac_parasutu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YAMAÇ: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124744"/>
            <a:ext cx="91439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Dağın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 da tepenin herhangi bir yanı. karşı ön,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alnaç,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yan, yakın</a:t>
            </a:r>
          </a:p>
        </p:txBody>
      </p:sp>
    </p:spTree>
    <p:extLst>
      <p:ext uri="{BB962C8B-B14F-4D97-AF65-F5344CB8AC3E}">
        <p14:creationId xmlns:p14="http://schemas.microsoft.com/office/powerpoint/2010/main" xmlns="" val="2770765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.radikal.com.tr/644x385/2009/03/01/fft5_mf128451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ARKEOLOG: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764704"/>
            <a:ext cx="9143999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İnsanın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dünya üzerinde görülmesinden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Ortaçağa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kadar geçen süreç içinde insana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ilişkin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türlü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kalıntı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buluntuyu,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 ile insan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arasındaki ilişkileri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yüzey,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sualtı araştırmaları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kazılarla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ortaya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çıkaran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inceleyen,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değerlendiren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koruyan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kişidir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0197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photoshopmagazin.com/portfolios/n_96f98a51fa723b30e8781fc8_ae1638adfd601d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FİGÜR: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196752"/>
            <a:ext cx="91439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 ve heykelde insan ve hayvan şekillerine verilen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ad.</a:t>
            </a:r>
            <a:endParaRPr lang="tr-TR" sz="4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5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t1.gstatic.com/images?q=tbn:ANd9GcQ6hV_Z5dr_T_hI3AfQgJgkahENiWxhyVHYFwcjGWFiaR0tMug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MOTİF: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" y="1268760"/>
            <a:ext cx="9143999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Sanat eserleriyle süsleme işlerinde tekrar eden veya kendi başlarına ayrı ayrı bir grup meydana getiren şekillerin her biri</a:t>
            </a:r>
          </a:p>
          <a:p>
            <a:pPr algn="ctr"/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540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79" y="3501008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Yurdumuzun her bir noktası ayrı bir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güzeldir.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32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Resim 3" descr="C:\Documents and Settings\User\Belgelerim\Resimlerim\bafa\bafa-golu-5-www_tatilium_co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Bafa Gölü ülkemizin hangi bölgesindedir? </a:t>
            </a:r>
            <a:endParaRPr lang="tr-TR" sz="4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385" y="6009094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Ege Bölgesindedir.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77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17089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touristhotels.org/izmir_tourist_hotels-7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116632"/>
            <a:ext cx="914399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İzmir'den Bodrum'a gidilirken hangi yerleşim yerlerinden</a:t>
            </a:r>
          </a:p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geçilir?</a:t>
            </a:r>
          </a:p>
        </p:txBody>
      </p:sp>
      <p:sp>
        <p:nvSpPr>
          <p:cNvPr id="7" name="Dikdörtgen 6"/>
          <p:cNvSpPr/>
          <p:nvPr/>
        </p:nvSpPr>
        <p:spPr>
          <a:xfrm>
            <a:off x="-1" y="3140968"/>
            <a:ext cx="91439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Bafa Gölü'nün nasıl oluştuğunu biliyor musunuz?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0465" y="4483542"/>
            <a:ext cx="91439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Büyük Menderes, sularını nereye boşaltır?</a:t>
            </a:r>
          </a:p>
        </p:txBody>
      </p:sp>
    </p:spTree>
    <p:extLst>
      <p:ext uri="{BB962C8B-B14F-4D97-AF65-F5344CB8AC3E}">
        <p14:creationId xmlns:p14="http://schemas.microsoft.com/office/powerpoint/2010/main" xmlns="" val="350011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19" y="0"/>
            <a:ext cx="93610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983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ADLARIN DURUM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820" y="620688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METİNDEN: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266" y="1268760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İzmir’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çoktan geride bırakmıştık.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266" y="2724983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varır varmaz bir ağaç altına yerleştik.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66" y="404842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ördekler yüzüyordu.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0699" y="477701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geçenler bize bakıyordu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b="1" u="sng" dirty="0" smtClean="0">
                <a:hlinkClick r:id="rId2"/>
              </a:rPr>
              <a:t>www.</a:t>
            </a:r>
            <a:r>
              <a:rPr lang="tr-TR" sz="4000" b="1" u="sng" dirty="0" err="1" smtClean="0">
                <a:hlinkClick r:id="rId2"/>
              </a:rPr>
              <a:t>sorubak</a:t>
            </a:r>
            <a:r>
              <a:rPr lang="tr-TR" sz="4000" b="1" u="sng" smtClean="0">
                <a:hlinkClick r:id="rId2"/>
              </a:rPr>
              <a:t>.com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BAFA GÖLÜ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0608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t2.gstatic.com/images?q=tbn:ANd9GcQby2fUw3pXCOaOTicZKtubLBBTzQFkV18GtWuSP6veG7qHxJO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3999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Aydın – Muğla il sınırında yer alan ve 7000 hektarlık bir alanı kapsayan gölün maksimum derinliği 25 metreye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ulaşıyor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nkfu.com/wp-content/uploads/2012/03/bafa-golu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Kıyı uzunluğu yaklaşık 50 kilometreye ulaşan gölün en derin yeri ise yaklaşık 25 metredir.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766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t2.gstatic.com/images?q=tbn:ANd9GcTS3_QcZdBn3Z1cpf5Va0YGuglaSkmfeEa__ngSamxz6o-yMBk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Efsanelere dahi konu olan Bafa gölü, Beşparmak (</a:t>
            </a:r>
            <a:r>
              <a:rPr lang="tr-TR" sz="40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Latmos</a:t>
            </a:r>
            <a:r>
              <a:rPr lang="tr-TR" sz="40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 Dağı’nın eteklerinde </a:t>
            </a:r>
            <a:r>
              <a:rPr lang="tr-TR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bulunur.</a:t>
            </a:r>
            <a:endParaRPr lang="tr-TR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81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1resim.com/wp-content/uploads/2011/08/bafa-golu-ne-baki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İlk çağlarda Ege Denizi’ne açılan derin bir körfez konumunda olan gölün önünü, Büyük Menderes uzun yıllar alüvyonlar taşıyarak kapatmış ve göl, bugünkü şeklini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almıştır.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26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1resim.com/wp-content/uploads/2011/08/bafa-golu-500x33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Efsanelere dahi konu olan Bafa Gölü’nün tarihi milattan öncelere kadar uzanır.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67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1resim.com/wp-content/uploads/2011/08/bafa_golu-500x33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6632"/>
            <a:ext cx="9143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 Tanrıçası olarak bilinen </a:t>
            </a:r>
            <a:r>
              <a:rPr lang="tr-TR" sz="40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Selene’nin</a:t>
            </a:r>
            <a:r>
              <a:rPr lang="tr-TR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sevgilisi </a:t>
            </a:r>
            <a:r>
              <a:rPr lang="tr-TR" sz="40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Endymion</a:t>
            </a:r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ile her gece Bafa Gölü’nde buluştuğu söylenir.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318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560</Words>
  <Application>Microsoft Office PowerPoint</Application>
  <PresentationFormat>Ekran Gösterisi (4:3)</PresentationFormat>
  <Paragraphs>76</Paragraphs>
  <Slides>34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2013-09-05T11:07:27Z</dcterms:modified>
  <cp:category>www.sorubak.com</cp:category>
</cp:coreProperties>
</file>