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C3CC8-82BD-463C-98FA-09BEA3008164}" type="datetimeFigureOut">
              <a:rPr lang="tr-TR" smtClean="0"/>
              <a:pPr/>
              <a:t>10.04.2013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628CA-68D1-4715-81E9-57C435C1758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8818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94ECB-4D27-455F-9B12-4D7C961F5A06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98ADC-D84C-4FE5-AB13-46A7DB68165B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78275-7DC0-4A99-A3CA-67AAE32F65AC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FD14-581F-4237-8538-CCE13A3B05F6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D4D23-2068-417A-A807-B6D0F2FE6072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EE25-1B8D-4CDD-BD36-38DA5BA7C3DE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1BD3-9ADA-479B-ABD9-20EF820ABABF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498E-AE34-4F2B-AAA3-01196130C0B1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18E87-2585-4091-9FB9-FF16B489C029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BB1BB-6ABC-4E5B-A095-BC3E6F1762CB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F85D0-A6A6-47B8-8663-72183C1A4F97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FB8C565-05FE-4889-A703-CADE3E09FC7B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6FD9BE-90DD-4B5D-B265-D2BF97D19D79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Toprak nasıl oluşur ?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r>
              <a:rPr lang="tr-TR" dirty="0" smtClean="0"/>
              <a:t> </a:t>
            </a:r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9132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r>
              <a:rPr lang="tr-TR" dirty="0" smtClean="0"/>
              <a:t>Toprak kayaçların parçalanması ile oluşmuştur. Kayaçlar; suyun, rüzgârın, iklim şartlarının, bitkilerin köklerinin etkisiyle parçalanır.</a:t>
            </a:r>
          </a:p>
          <a:p>
            <a:r>
              <a:rPr lang="tr-TR" dirty="0" smtClean="0"/>
              <a:t> a) Suyun Etkisi: Akarsular taşları sürükleyerek birbirine çarpıp parçalanmasına neden olur. Kayaçlardaki çatlaklara giren su donar ve kayaçları parçalar.</a:t>
            </a:r>
          </a:p>
          <a:p>
            <a:r>
              <a:rPr lang="tr-TR" dirty="0" smtClean="0"/>
              <a:t> b) Rüzgârın Etkisi: Rüzgârın etkisiyle kayaçlar kopar, parçalanır ve aşınır. Peri bacaların örnek olarak verilebilir.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1830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497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c) İklim Şartları: Güneşin etkisiyle kayaçlar gündüz ısınır ve genişler. Gece hava soğuyunca kayalar büzüşür. Genişleme ve büzüşme kayaları çatlatır ve ufalar.</a:t>
            </a:r>
          </a:p>
          <a:p>
            <a:r>
              <a:rPr lang="tr-TR" dirty="0" smtClean="0"/>
              <a:t> d) Bitkilerin Kökleri: Kayaçların çatlaklarına giren kökler burada büyüyüp kayaçların parçalanmasına neden olur.</a:t>
            </a:r>
          </a:p>
          <a:p>
            <a:r>
              <a:rPr lang="tr-TR" dirty="0" smtClean="0"/>
              <a:t> Önemli Not: Bütün bu oluşumların yanında bitki ve hayvan artıkları da bu parçalara karışarak toprağı oluşturur.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8908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81493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341015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xmlns="" val="76341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Hazırlayan: Şafak Mert TOKTOK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Sınıfı:4/A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Numarası:291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3865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</TotalTime>
  <Words>146</Words>
  <Application>Microsoft Office PowerPoint</Application>
  <PresentationFormat>Ekran Gösterisi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Akış</vt:lpstr>
      <vt:lpstr>Toprak nasıl oluşur ?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merto</dc:creator>
  <cp:keywords>www.sorubak.com</cp:keywords>
  <dc:description>www.sorubak.com</dc:description>
  <cp:lastModifiedBy>Dogan</cp:lastModifiedBy>
  <cp:revision>www.sorubak.com</cp:revision>
  <dcterms:created xsi:type="dcterms:W3CDTF">2013-04-01T18:54:55Z</dcterms:created>
  <dcterms:modified xsi:type="dcterms:W3CDTF">2013-04-10T18:52:37Z</dcterms:modified>
  <cp:category>www.sorubak.com</cp:category>
  <cp:version>www.sorubak.com</cp:version>
</cp:coreProperties>
</file>