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257" r:id="rId3"/>
    <p:sldId id="280" r:id="rId4"/>
    <p:sldId id="289" r:id="rId5"/>
    <p:sldId id="288" r:id="rId6"/>
    <p:sldId id="287" r:id="rId7"/>
    <p:sldId id="286" r:id="rId8"/>
    <p:sldId id="285" r:id="rId9"/>
    <p:sldId id="284" r:id="rId10"/>
    <p:sldId id="283" r:id="rId11"/>
    <p:sldId id="282" r:id="rId12"/>
    <p:sldId id="281" r:id="rId13"/>
    <p:sldId id="279" r:id="rId14"/>
    <p:sldId id="290" r:id="rId15"/>
    <p:sldId id="291" r:id="rId16"/>
    <p:sldId id="293" r:id="rId17"/>
    <p:sldId id="294" r:id="rId18"/>
    <p:sldId id="295" r:id="rId19"/>
    <p:sldId id="296" r:id="rId20"/>
    <p:sldId id="297" r:id="rId21"/>
    <p:sldId id="298" r:id="rId22"/>
    <p:sldId id="299" r:id="rId23"/>
    <p:sldId id="300" r:id="rId24"/>
    <p:sldId id="301" r:id="rId25"/>
    <p:sldId id="302" r:id="rId26"/>
    <p:sldId id="303" r:id="rId27"/>
    <p:sldId id="304" r:id="rId28"/>
    <p:sldId id="305" r:id="rId29"/>
    <p:sldId id="306" r:id="rId30"/>
    <p:sldId id="307" r:id="rId31"/>
    <p:sldId id="308" r:id="rId32"/>
    <p:sldId id="309" r:id="rId33"/>
    <p:sldId id="310" r:id="rId34"/>
    <p:sldId id="311" r:id="rId35"/>
    <p:sldId id="312" r:id="rId36"/>
    <p:sldId id="313" r:id="rId37"/>
    <p:sldId id="314" r:id="rId38"/>
    <p:sldId id="315" r:id="rId39"/>
    <p:sldId id="316" r:id="rId40"/>
    <p:sldId id="258" r:id="rId4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67CCFF-D08F-4471-BA95-744FBDC58296}" type="datetimeFigureOut">
              <a:rPr lang="tr-TR" smtClean="0"/>
              <a:pPr/>
              <a:t>07.09.2013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E2DA13-5C30-4A19-BC5D-F33ECA1222D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54685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24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25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26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27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28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29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30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31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32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33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34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35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36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37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38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39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2DA13-5C30-4A19-BC5D-F33ECA1222DF}" type="slidenum">
              <a:rPr lang="tr-TR" smtClean="0"/>
              <a:pPr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36928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07.09.2013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07.09.2013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07.09.2013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07.09.2013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266" y="941583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ZİHİNDEN TOPLAMA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6112" y="270892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6112" y="4272677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ÖĞRT.</a:t>
            </a:r>
            <a:endParaRPr lang="tr-TR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7384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ÖRNEK:8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9512" y="170080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64880" y="859189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975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64880" y="170080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281976" y="2276872"/>
            <a:ext cx="3287040" cy="51683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6119664" y="3999547"/>
            <a:ext cx="3024336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y. toplamı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Akış Çizelgesi: İşlem 10"/>
          <p:cNvSpPr/>
          <p:nvPr/>
        </p:nvSpPr>
        <p:spPr>
          <a:xfrm>
            <a:off x="429254" y="2792890"/>
            <a:ext cx="2145289" cy="852133"/>
          </a:xfrm>
          <a:prstGeom prst="flowChartProces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03545" y="2757291"/>
            <a:ext cx="2170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1575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669890" y="103257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975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538290" y="3868553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21743" y="103257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876257" y="1032578"/>
            <a:ext cx="13681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619340" y="3868553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3738" y="3868553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932118" y="386104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851920" y="3861048"/>
            <a:ext cx="23042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3737" y="5001131"/>
            <a:ext cx="2161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11760" y="5001131"/>
            <a:ext cx="13213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851920" y="5001131"/>
            <a:ext cx="20882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1575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075058" y="4988536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549850" y="5001131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322257" y="103257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516216" y="103257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6119664" y="5005719"/>
            <a:ext cx="3074322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Genel toplam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3935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7384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ÖRNEK:9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9512" y="170080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64880" y="859189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64880" y="170080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281976" y="2276872"/>
            <a:ext cx="3287040" cy="51683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6119664" y="3999547"/>
            <a:ext cx="3024336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y. toplamı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Akış Çizelgesi: İşlem 10"/>
          <p:cNvSpPr/>
          <p:nvPr/>
        </p:nvSpPr>
        <p:spPr>
          <a:xfrm>
            <a:off x="429254" y="2792890"/>
            <a:ext cx="2145289" cy="852133"/>
          </a:xfrm>
          <a:prstGeom prst="flowChartProces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03545" y="2757291"/>
            <a:ext cx="2170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1450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669890" y="103257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538290" y="3868553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21743" y="103257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876257" y="1032578"/>
            <a:ext cx="13681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619340" y="3868553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3738" y="3868553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932118" y="386104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851920" y="3861048"/>
            <a:ext cx="23042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3737" y="5001131"/>
            <a:ext cx="2161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11760" y="5001131"/>
            <a:ext cx="13213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851920" y="5001131"/>
            <a:ext cx="20882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1450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075058" y="4988536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549850" y="5001131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322257" y="103257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516216" y="103257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6119664" y="5005719"/>
            <a:ext cx="3074322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Genel toplam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7115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7384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9512" y="170080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64880" y="859189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64880" y="170080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281976" y="2276872"/>
            <a:ext cx="3287040" cy="51683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6119664" y="3999547"/>
            <a:ext cx="3024336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y. toplamı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Akış Çizelgesi: İşlem 10"/>
          <p:cNvSpPr/>
          <p:nvPr/>
        </p:nvSpPr>
        <p:spPr>
          <a:xfrm>
            <a:off x="429254" y="2792890"/>
            <a:ext cx="2145289" cy="852133"/>
          </a:xfrm>
          <a:prstGeom prst="flowChartProces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03545" y="2757291"/>
            <a:ext cx="2170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1805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669890" y="103257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538290" y="3868553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21743" y="103257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876257" y="1032578"/>
            <a:ext cx="108011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619340" y="3868553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3738" y="3868553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932118" y="386104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851920" y="3861048"/>
            <a:ext cx="23042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3737" y="5001131"/>
            <a:ext cx="2161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11761" y="5001131"/>
            <a:ext cx="9361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851920" y="5001131"/>
            <a:ext cx="20882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1805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075058" y="4988536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549850" y="5001131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322257" y="103257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516216" y="103257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6119664" y="5005719"/>
            <a:ext cx="3074322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Genel toplam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8567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63134878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 rot="5400000">
            <a:off x="1130096" y="5589820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28415" y="569080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1979712" y="5805263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3822364" y="580526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074930" y="5588834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4656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7161950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 rot="5400000">
            <a:off x="1130096" y="5589820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28415" y="580427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1979712" y="5805263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3822364" y="580526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2945844" y="5588834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0607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78105039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 rot="5400000">
            <a:off x="1130096" y="5589820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28415" y="569080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1979712" y="5805263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3822364" y="580526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074930" y="5588834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3227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23408336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 rot="5400000">
            <a:off x="1130096" y="5589820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28415" y="569080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1979712" y="5805263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3822364" y="580526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074930" y="5588834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9922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07123297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 rot="5400000">
            <a:off x="1130096" y="5589820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28415" y="569080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1979712" y="5805263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3822364" y="580526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074930" y="5588834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749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45704704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 rot="5400000">
            <a:off x="1130096" y="5589820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28415" y="569080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1979712" y="5805263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3822364" y="580526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074930" y="5588834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 rot="5400000">
            <a:off x="5910598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2779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74103351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 rot="5400000">
            <a:off x="1130096" y="5589820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28415" y="569080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1979712" y="5805263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3822364" y="5805262"/>
            <a:ext cx="161808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074930" y="5588834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 rot="5400000">
            <a:off x="5910598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 rot="5400000">
            <a:off x="6591563" y="1698463"/>
            <a:ext cx="132292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4583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ZİHİNDEN TOPLAMA: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3123" y="764704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BASAMAKL SAYILARLA ZİHİNDEN TOPLAMA: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0797" y="2088143"/>
            <a:ext cx="9013203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basamaklı sayılarla zihinden toplama yaparken ; Önce yüzlükler toplanır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4400" u="sng" dirty="0" smtClean="0">
                <a:hlinkClick r:id="rId3"/>
              </a:rPr>
              <a:t>www.</a:t>
            </a:r>
            <a:r>
              <a:rPr lang="tr-TR" sz="4400" u="sng" dirty="0" err="1" smtClean="0">
                <a:hlinkClick r:id="rId3"/>
              </a:rPr>
              <a:t>sorubak</a:t>
            </a:r>
            <a:r>
              <a:rPr lang="tr-TR" sz="4400" u="sng" smtClean="0">
                <a:hlinkClick r:id="rId3"/>
              </a:rPr>
              <a:t>.com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00750" y="4710046"/>
            <a:ext cx="8873295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Yüzlüklerin toplamına birliklerin toplamı eklenir.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6505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80021919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 rot="5400000">
            <a:off x="1130096" y="5589820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28415" y="569080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1979712" y="5805263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3822364" y="5805262"/>
            <a:ext cx="14697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074930" y="5588834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 rot="5400000">
            <a:off x="5910598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 rot="5400000">
            <a:off x="6561186" y="1680462"/>
            <a:ext cx="135892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 rot="5400000">
            <a:off x="7288968" y="1744770"/>
            <a:ext cx="148754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161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62447778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 rot="5400000">
            <a:off x="1130096" y="5589820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1" y="653549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28415" y="569080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1979712" y="5805263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3822364" y="5805262"/>
            <a:ext cx="161808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074930" y="5588834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 rot="5400000">
            <a:off x="5910598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 rot="5400000">
            <a:off x="6518374" y="1759279"/>
            <a:ext cx="144455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 rot="5400000">
            <a:off x="7358457" y="1773466"/>
            <a:ext cx="134856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 rot="5400000">
            <a:off x="8079642" y="1808379"/>
            <a:ext cx="134635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0479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23546174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 rot="5400000">
            <a:off x="1781942" y="5588832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396525" y="5804275"/>
            <a:ext cx="179921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2488123" y="5804276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4508534" y="5804277"/>
            <a:ext cx="171965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582144" y="5589819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 rot="5400000">
            <a:off x="5910598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 rot="5400000">
            <a:off x="6590382" y="1709655"/>
            <a:ext cx="130054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 rot="5400000">
            <a:off x="7358457" y="1821958"/>
            <a:ext cx="134856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 rot="5400000">
            <a:off x="8035640" y="1709654"/>
            <a:ext cx="141836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 rot="5400000">
            <a:off x="787181" y="3050080"/>
            <a:ext cx="137055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2750 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8003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33301857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 rot="5400000">
            <a:off x="1781942" y="5589821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75224" y="5805261"/>
            <a:ext cx="177649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2473123" y="5805263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4724728" y="5805262"/>
            <a:ext cx="186349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632738" y="5589819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 rot="5400000">
            <a:off x="5910598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 rot="5400000">
            <a:off x="6590381" y="1711866"/>
            <a:ext cx="130054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 rot="5400000">
            <a:off x="7322453" y="1765413"/>
            <a:ext cx="14205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 rot="5400000">
            <a:off x="8071644" y="1802522"/>
            <a:ext cx="134635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 rot="5400000">
            <a:off x="751176" y="3083419"/>
            <a:ext cx="144256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1" name="Dikdörtgen 50"/>
          <p:cNvSpPr/>
          <p:nvPr/>
        </p:nvSpPr>
        <p:spPr>
          <a:xfrm rot="5400000">
            <a:off x="1753174" y="3122743"/>
            <a:ext cx="143989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2901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63783917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 rot="5400000">
            <a:off x="1930314" y="5589821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468140" y="5805264"/>
            <a:ext cx="172759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2746243" y="5805263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4898297" y="5804277"/>
            <a:ext cx="184265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2950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874532" y="5589819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 rot="5400000">
            <a:off x="5910598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 rot="5400000">
            <a:off x="6590382" y="1685675"/>
            <a:ext cx="130054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 rot="5400000">
            <a:off x="7358457" y="1709688"/>
            <a:ext cx="134856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 rot="5400000">
            <a:off x="8071643" y="1686907"/>
            <a:ext cx="134635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 rot="5400000">
            <a:off x="783320" y="3073111"/>
            <a:ext cx="137827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1" name="Dikdörtgen 50"/>
          <p:cNvSpPr/>
          <p:nvPr/>
        </p:nvSpPr>
        <p:spPr>
          <a:xfrm rot="5400000">
            <a:off x="1804179" y="3084136"/>
            <a:ext cx="136788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2" name="Dikdörtgen 51"/>
          <p:cNvSpPr/>
          <p:nvPr/>
        </p:nvSpPr>
        <p:spPr>
          <a:xfrm rot="5400000">
            <a:off x="2816804" y="3113365"/>
            <a:ext cx="142634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2950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3347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87992431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 rot="5400000">
            <a:off x="1930314" y="5589821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75224" y="5839125"/>
            <a:ext cx="192051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2815670" y="5839125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4898298" y="5804277"/>
            <a:ext cx="184265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928015" y="5588834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 rot="5400000">
            <a:off x="5910598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 rot="5400000">
            <a:off x="6602756" y="1746368"/>
            <a:ext cx="130054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 rot="5400000">
            <a:off x="7322452" y="1746368"/>
            <a:ext cx="142057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 rot="5400000">
            <a:off x="7999637" y="1781266"/>
            <a:ext cx="149037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 rot="5400000">
            <a:off x="764742" y="3004964"/>
            <a:ext cx="141543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1" name="Dikdörtgen 50"/>
          <p:cNvSpPr/>
          <p:nvPr/>
        </p:nvSpPr>
        <p:spPr>
          <a:xfrm rot="5400000">
            <a:off x="1787763" y="3012323"/>
            <a:ext cx="140071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2" name="Dikdörtgen 51"/>
          <p:cNvSpPr/>
          <p:nvPr/>
        </p:nvSpPr>
        <p:spPr>
          <a:xfrm rot="5400000">
            <a:off x="2822152" y="3004853"/>
            <a:ext cx="141564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2950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3" name="Dikdörtgen 52"/>
          <p:cNvSpPr/>
          <p:nvPr/>
        </p:nvSpPr>
        <p:spPr>
          <a:xfrm rot="5400000">
            <a:off x="3702209" y="3012324"/>
            <a:ext cx="140071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2585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23731553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 rot="5400000">
            <a:off x="2366718" y="5589821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791225" y="5804275"/>
            <a:ext cx="184091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3108059" y="5804276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5046501" y="5804277"/>
            <a:ext cx="154172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4190546" y="5588834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 rot="5400000">
            <a:off x="5910598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 rot="5400000">
            <a:off x="6484438" y="1732588"/>
            <a:ext cx="151242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 rot="5400000">
            <a:off x="7333821" y="1787217"/>
            <a:ext cx="139783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 rot="5400000">
            <a:off x="8045904" y="1787218"/>
            <a:ext cx="139783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 rot="5400000">
            <a:off x="764743" y="3004966"/>
            <a:ext cx="141543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1" name="Dikdörtgen 50"/>
          <p:cNvSpPr/>
          <p:nvPr/>
        </p:nvSpPr>
        <p:spPr>
          <a:xfrm rot="5400000">
            <a:off x="1780407" y="3004965"/>
            <a:ext cx="14154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2" name="Dikdörtgen 51"/>
          <p:cNvSpPr/>
          <p:nvPr/>
        </p:nvSpPr>
        <p:spPr>
          <a:xfrm rot="5400000">
            <a:off x="2822259" y="3004964"/>
            <a:ext cx="14154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2950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3" name="Dikdörtgen 52"/>
          <p:cNvSpPr/>
          <p:nvPr/>
        </p:nvSpPr>
        <p:spPr>
          <a:xfrm rot="5400000">
            <a:off x="3695664" y="3005777"/>
            <a:ext cx="14138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4" name="Dikdörtgen 53"/>
          <p:cNvSpPr/>
          <p:nvPr/>
        </p:nvSpPr>
        <p:spPr>
          <a:xfrm rot="5400000">
            <a:off x="4813885" y="3012324"/>
            <a:ext cx="140071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6482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35952395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 rot="5400000">
            <a:off x="2074330" y="5621492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451159" y="5836935"/>
            <a:ext cx="192912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2752679" y="5805263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4898298" y="5804277"/>
            <a:ext cx="1761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3250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928015" y="5588834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 rot="5400000">
            <a:off x="5910598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 rot="5400000">
            <a:off x="6541734" y="1787218"/>
            <a:ext cx="139783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 rot="5400000">
            <a:off x="7322453" y="1787352"/>
            <a:ext cx="14205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 rot="5400000">
            <a:off x="7979711" y="1734480"/>
            <a:ext cx="149037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 rot="5400000">
            <a:off x="787180" y="3171415"/>
            <a:ext cx="137055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1" name="Dikdörtgen 50"/>
          <p:cNvSpPr/>
          <p:nvPr/>
        </p:nvSpPr>
        <p:spPr>
          <a:xfrm rot="5400000">
            <a:off x="1804175" y="3172751"/>
            <a:ext cx="136789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2" name="Dikdörtgen 51"/>
          <p:cNvSpPr/>
          <p:nvPr/>
        </p:nvSpPr>
        <p:spPr>
          <a:xfrm rot="5400000">
            <a:off x="2852807" y="3179526"/>
            <a:ext cx="135434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2950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3" name="Dikdörtgen 52"/>
          <p:cNvSpPr/>
          <p:nvPr/>
        </p:nvSpPr>
        <p:spPr>
          <a:xfrm rot="5400000">
            <a:off x="3732176" y="3186302"/>
            <a:ext cx="134078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4" name="Dikdörtgen 53"/>
          <p:cNvSpPr/>
          <p:nvPr/>
        </p:nvSpPr>
        <p:spPr>
          <a:xfrm rot="5400000">
            <a:off x="4787721" y="3203964"/>
            <a:ext cx="130546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Dikdörtgen 54"/>
          <p:cNvSpPr/>
          <p:nvPr/>
        </p:nvSpPr>
        <p:spPr>
          <a:xfrm rot="5400000">
            <a:off x="5749736" y="3134931"/>
            <a:ext cx="143592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3250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4558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66635262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 rot="5400000">
            <a:off x="2401910" y="5589821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451159" y="5805262"/>
            <a:ext cx="218098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3078288" y="5805263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5046500" y="5726639"/>
            <a:ext cx="161373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3350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4163644" y="5511194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 rot="5400000">
            <a:off x="5910598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 rot="5400000">
            <a:off x="6560868" y="1656159"/>
            <a:ext cx="135956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 rot="5400000">
            <a:off x="7340965" y="1668151"/>
            <a:ext cx="138355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 rot="5400000">
            <a:off x="8051944" y="1669256"/>
            <a:ext cx="138575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 rot="5400000">
            <a:off x="761186" y="3073413"/>
            <a:ext cx="142254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1" name="Dikdörtgen 50"/>
          <p:cNvSpPr/>
          <p:nvPr/>
        </p:nvSpPr>
        <p:spPr>
          <a:xfrm rot="5400000">
            <a:off x="1776847" y="3073413"/>
            <a:ext cx="142254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2" name="Dikdörtgen 51"/>
          <p:cNvSpPr/>
          <p:nvPr/>
        </p:nvSpPr>
        <p:spPr>
          <a:xfrm rot="5400000">
            <a:off x="2818702" y="3073413"/>
            <a:ext cx="142255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2950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3" name="Dikdörtgen 52"/>
          <p:cNvSpPr/>
          <p:nvPr/>
        </p:nvSpPr>
        <p:spPr>
          <a:xfrm rot="5400000">
            <a:off x="3691293" y="3073414"/>
            <a:ext cx="142255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4" name="Dikdörtgen 53"/>
          <p:cNvSpPr/>
          <p:nvPr/>
        </p:nvSpPr>
        <p:spPr>
          <a:xfrm rot="5400000">
            <a:off x="4716081" y="3060319"/>
            <a:ext cx="144874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Dikdörtgen 54"/>
          <p:cNvSpPr/>
          <p:nvPr/>
        </p:nvSpPr>
        <p:spPr>
          <a:xfrm rot="5400000">
            <a:off x="5737286" y="3073416"/>
            <a:ext cx="142255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3250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6" name="Dikdörtgen 55"/>
          <p:cNvSpPr/>
          <p:nvPr/>
        </p:nvSpPr>
        <p:spPr>
          <a:xfrm rot="5400000">
            <a:off x="6543147" y="3073416"/>
            <a:ext cx="142255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3350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7263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87410994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 rot="5400000">
            <a:off x="2227347" y="5589821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743547" y="5804274"/>
            <a:ext cx="170536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2954980" y="5804275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5046501" y="5804277"/>
            <a:ext cx="169445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3450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4067734" y="5588832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 rot="5400000">
            <a:off x="5910598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 rot="5400000">
            <a:off x="6560868" y="1656159"/>
            <a:ext cx="135956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 rot="5400000">
            <a:off x="7332619" y="1788421"/>
            <a:ext cx="14002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 rot="5400000">
            <a:off x="8044701" y="1788420"/>
            <a:ext cx="14002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 rot="5400000">
            <a:off x="797191" y="3037412"/>
            <a:ext cx="135053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1" name="Dikdörtgen 50"/>
          <p:cNvSpPr/>
          <p:nvPr/>
        </p:nvSpPr>
        <p:spPr>
          <a:xfrm rot="5400000">
            <a:off x="1812854" y="3037411"/>
            <a:ext cx="135053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2" name="Dikdörtgen 51"/>
          <p:cNvSpPr/>
          <p:nvPr/>
        </p:nvSpPr>
        <p:spPr>
          <a:xfrm rot="5400000">
            <a:off x="2854706" y="3037411"/>
            <a:ext cx="13505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2950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3" name="Dikdörtgen 52"/>
          <p:cNvSpPr/>
          <p:nvPr/>
        </p:nvSpPr>
        <p:spPr>
          <a:xfrm rot="5400000">
            <a:off x="3727297" y="3037412"/>
            <a:ext cx="13505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4" name="Dikdörtgen 53"/>
          <p:cNvSpPr/>
          <p:nvPr/>
        </p:nvSpPr>
        <p:spPr>
          <a:xfrm rot="5400000">
            <a:off x="4765180" y="3037413"/>
            <a:ext cx="135054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Dikdörtgen 54"/>
          <p:cNvSpPr/>
          <p:nvPr/>
        </p:nvSpPr>
        <p:spPr>
          <a:xfrm rot="5400000">
            <a:off x="5773289" y="3037413"/>
            <a:ext cx="135054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3250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6" name="Dikdörtgen 55"/>
          <p:cNvSpPr/>
          <p:nvPr/>
        </p:nvSpPr>
        <p:spPr>
          <a:xfrm rot="5400000">
            <a:off x="6579155" y="3037408"/>
            <a:ext cx="13505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3350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7" name="Dikdörtgen 56"/>
          <p:cNvSpPr/>
          <p:nvPr/>
        </p:nvSpPr>
        <p:spPr>
          <a:xfrm rot="5400000">
            <a:off x="7344373" y="3024312"/>
            <a:ext cx="13767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3450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5499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7384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9512" y="170080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64880" y="859189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785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64880" y="170080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281976" y="2276872"/>
            <a:ext cx="3287040" cy="51683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6119664" y="3999547"/>
            <a:ext cx="3024336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y. toplamı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Akış Çizelgesi: İşlem 10"/>
          <p:cNvSpPr/>
          <p:nvPr/>
        </p:nvSpPr>
        <p:spPr>
          <a:xfrm>
            <a:off x="429254" y="2792890"/>
            <a:ext cx="2145289" cy="852133"/>
          </a:xfrm>
          <a:prstGeom prst="flowChartProces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03545" y="2757291"/>
            <a:ext cx="2170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1385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669890" y="103257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785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538290" y="3868553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21743" y="103257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876257" y="1032578"/>
            <a:ext cx="13681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619340" y="3868553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3738" y="3868553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932118" y="386104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851920" y="3861048"/>
            <a:ext cx="23042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3737" y="5001131"/>
            <a:ext cx="2161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11760" y="5001131"/>
            <a:ext cx="13213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851920" y="5001131"/>
            <a:ext cx="20882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1385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075058" y="4988536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549850" y="5001131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322257" y="103257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516216" y="103257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6119664" y="5005719"/>
            <a:ext cx="3074322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Genel toplam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4451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2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76120778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 rot="5400000">
            <a:off x="2289774" y="5589821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498837" y="5804276"/>
            <a:ext cx="198928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3003728" y="5805263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5028248" y="5804277"/>
            <a:ext cx="155997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3550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4094302" y="5588834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 rot="5400000">
            <a:off x="5910598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 rot="5400000">
            <a:off x="6560868" y="1656159"/>
            <a:ext cx="135956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 rot="5400000">
            <a:off x="7340965" y="1668151"/>
            <a:ext cx="138355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 rot="5400000">
            <a:off x="8051944" y="1669256"/>
            <a:ext cx="138575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 rot="5400000">
            <a:off x="786009" y="3037636"/>
            <a:ext cx="135541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1" name="Dikdörtgen 50"/>
          <p:cNvSpPr/>
          <p:nvPr/>
        </p:nvSpPr>
        <p:spPr>
          <a:xfrm rot="5400000">
            <a:off x="1777307" y="3024313"/>
            <a:ext cx="137673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2" name="Dikdörtgen 51"/>
          <p:cNvSpPr/>
          <p:nvPr/>
        </p:nvSpPr>
        <p:spPr>
          <a:xfrm rot="5400000">
            <a:off x="2819631" y="3038741"/>
            <a:ext cx="135320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2950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3" name="Dikdörtgen 52"/>
          <p:cNvSpPr/>
          <p:nvPr/>
        </p:nvSpPr>
        <p:spPr>
          <a:xfrm rot="5400000">
            <a:off x="3751061" y="3013648"/>
            <a:ext cx="130301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4" name="Dikdörtgen 53"/>
          <p:cNvSpPr/>
          <p:nvPr/>
        </p:nvSpPr>
        <p:spPr>
          <a:xfrm rot="5400000">
            <a:off x="4766737" y="3035857"/>
            <a:ext cx="13474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Dikdörtgen 54"/>
          <p:cNvSpPr/>
          <p:nvPr/>
        </p:nvSpPr>
        <p:spPr>
          <a:xfrm rot="5400000">
            <a:off x="5774848" y="3035858"/>
            <a:ext cx="13474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3250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6" name="Dikdörtgen 55"/>
          <p:cNvSpPr/>
          <p:nvPr/>
        </p:nvSpPr>
        <p:spPr>
          <a:xfrm rot="5400000">
            <a:off x="6566935" y="3035859"/>
            <a:ext cx="134743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3350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7" name="Dikdörtgen 56"/>
          <p:cNvSpPr/>
          <p:nvPr/>
        </p:nvSpPr>
        <p:spPr>
          <a:xfrm rot="5400000">
            <a:off x="7359025" y="3035860"/>
            <a:ext cx="1347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3450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8" name="Dikdörtgen 57"/>
          <p:cNvSpPr/>
          <p:nvPr/>
        </p:nvSpPr>
        <p:spPr>
          <a:xfrm rot="5400000">
            <a:off x="8101316" y="3013651"/>
            <a:ext cx="130300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3550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6409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23179854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 rot="5400000">
            <a:off x="2162158" y="5589821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520803" y="5805264"/>
            <a:ext cx="181894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2958367" y="5804276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5046501" y="5804277"/>
            <a:ext cx="169445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5845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4089506" y="5588834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 rot="5400000">
            <a:off x="5910598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 rot="5400000">
            <a:off x="6560868" y="1656159"/>
            <a:ext cx="135956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 rot="5400000">
            <a:off x="7340965" y="1668151"/>
            <a:ext cx="138355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 rot="5400000">
            <a:off x="8051944" y="1669256"/>
            <a:ext cx="138575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 rot="5400000">
            <a:off x="797188" y="3037408"/>
            <a:ext cx="13505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1" name="Dikdörtgen 50"/>
          <p:cNvSpPr/>
          <p:nvPr/>
        </p:nvSpPr>
        <p:spPr>
          <a:xfrm rot="5400000">
            <a:off x="1795188" y="3040074"/>
            <a:ext cx="135587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2" name="Dikdörtgen 51"/>
          <p:cNvSpPr/>
          <p:nvPr/>
        </p:nvSpPr>
        <p:spPr>
          <a:xfrm rot="5400000">
            <a:off x="2846359" y="3035965"/>
            <a:ext cx="134765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2950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3" name="Dikdörtgen 52"/>
          <p:cNvSpPr/>
          <p:nvPr/>
        </p:nvSpPr>
        <p:spPr>
          <a:xfrm rot="5400000">
            <a:off x="3717968" y="3046742"/>
            <a:ext cx="136920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4" name="Dikdörtgen 53"/>
          <p:cNvSpPr/>
          <p:nvPr/>
        </p:nvSpPr>
        <p:spPr>
          <a:xfrm rot="5400000">
            <a:off x="4754624" y="3047968"/>
            <a:ext cx="137165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Dikdörtgen 54"/>
          <p:cNvSpPr/>
          <p:nvPr/>
        </p:nvSpPr>
        <p:spPr>
          <a:xfrm rot="5400000">
            <a:off x="5774738" y="3035968"/>
            <a:ext cx="134765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3250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6" name="Dikdörtgen 55"/>
          <p:cNvSpPr/>
          <p:nvPr/>
        </p:nvSpPr>
        <p:spPr>
          <a:xfrm rot="5400000">
            <a:off x="6579157" y="3037412"/>
            <a:ext cx="135053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3350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7" name="Dikdörtgen 56"/>
          <p:cNvSpPr/>
          <p:nvPr/>
        </p:nvSpPr>
        <p:spPr>
          <a:xfrm rot="5400000">
            <a:off x="7358915" y="3035970"/>
            <a:ext cx="134764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3450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8" name="Dikdörtgen 57"/>
          <p:cNvSpPr/>
          <p:nvPr/>
        </p:nvSpPr>
        <p:spPr>
          <a:xfrm rot="5400000">
            <a:off x="8078998" y="3035970"/>
            <a:ext cx="134764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3550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9" name="Dikdörtgen 58"/>
          <p:cNvSpPr/>
          <p:nvPr/>
        </p:nvSpPr>
        <p:spPr>
          <a:xfrm rot="5400000">
            <a:off x="721999" y="4407313"/>
            <a:ext cx="13470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5845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9488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27649931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 rot="5400000">
            <a:off x="2249119" y="5589821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611560" y="5804274"/>
            <a:ext cx="187656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2980730" y="5804275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5194872" y="5804277"/>
            <a:ext cx="175339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5945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4137149" y="5588832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 rot="5400000">
            <a:off x="5910598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 rot="5400000">
            <a:off x="6560868" y="1656159"/>
            <a:ext cx="135956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 rot="5400000">
            <a:off x="7340965" y="1668151"/>
            <a:ext cx="138355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 rot="5400000">
            <a:off x="8051944" y="1669256"/>
            <a:ext cx="138575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 rot="5400000">
            <a:off x="755046" y="3037408"/>
            <a:ext cx="135054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1" name="Dikdörtgen 50"/>
          <p:cNvSpPr/>
          <p:nvPr/>
        </p:nvSpPr>
        <p:spPr>
          <a:xfrm rot="5400000">
            <a:off x="1806073" y="3040075"/>
            <a:ext cx="13558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2" name="Dikdörtgen 51"/>
          <p:cNvSpPr/>
          <p:nvPr/>
        </p:nvSpPr>
        <p:spPr>
          <a:xfrm rot="5400000">
            <a:off x="2822270" y="3040076"/>
            <a:ext cx="135587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2950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3" name="Dikdörtgen 52"/>
          <p:cNvSpPr/>
          <p:nvPr/>
        </p:nvSpPr>
        <p:spPr>
          <a:xfrm rot="5400000">
            <a:off x="3724634" y="3040077"/>
            <a:ext cx="135587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4" name="Dikdörtgen 53"/>
          <p:cNvSpPr/>
          <p:nvPr/>
        </p:nvSpPr>
        <p:spPr>
          <a:xfrm rot="5400000">
            <a:off x="4765184" y="3037411"/>
            <a:ext cx="135053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Dikdörtgen 54"/>
          <p:cNvSpPr/>
          <p:nvPr/>
        </p:nvSpPr>
        <p:spPr>
          <a:xfrm rot="5400000">
            <a:off x="5789057" y="3021651"/>
            <a:ext cx="131901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3250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6" name="Dikdörtgen 55"/>
          <p:cNvSpPr/>
          <p:nvPr/>
        </p:nvSpPr>
        <p:spPr>
          <a:xfrm rot="5400000">
            <a:off x="6579160" y="3037412"/>
            <a:ext cx="13505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3350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7" name="Dikdörtgen 56"/>
          <p:cNvSpPr/>
          <p:nvPr/>
        </p:nvSpPr>
        <p:spPr>
          <a:xfrm rot="5400000">
            <a:off x="7367683" y="3027203"/>
            <a:ext cx="13301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3450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8" name="Dikdörtgen 57"/>
          <p:cNvSpPr/>
          <p:nvPr/>
        </p:nvSpPr>
        <p:spPr>
          <a:xfrm rot="5400000">
            <a:off x="8065667" y="3041303"/>
            <a:ext cx="135830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3550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9" name="Dikdörtgen 58"/>
          <p:cNvSpPr/>
          <p:nvPr/>
        </p:nvSpPr>
        <p:spPr>
          <a:xfrm rot="5400000">
            <a:off x="717423" y="4398551"/>
            <a:ext cx="135618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5845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0" name="Dikdörtgen 59"/>
          <p:cNvSpPr/>
          <p:nvPr/>
        </p:nvSpPr>
        <p:spPr>
          <a:xfrm rot="5400000">
            <a:off x="1723538" y="4398552"/>
            <a:ext cx="135618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5945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6580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30974701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 rot="5400000">
            <a:off x="1858887" y="5589821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451159" y="5804276"/>
            <a:ext cx="172790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2639330" y="5804277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4644266" y="5805262"/>
            <a:ext cx="1727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734461" y="5588834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 rot="5400000">
            <a:off x="5910598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 rot="5400000">
            <a:off x="6560868" y="1656159"/>
            <a:ext cx="135956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 rot="5400000">
            <a:off x="7340965" y="1668151"/>
            <a:ext cx="138355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 rot="5400000">
            <a:off x="8051944" y="1669256"/>
            <a:ext cx="138575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 rot="5400000">
            <a:off x="797188" y="3037408"/>
            <a:ext cx="135054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1" name="Dikdörtgen 50"/>
          <p:cNvSpPr/>
          <p:nvPr/>
        </p:nvSpPr>
        <p:spPr>
          <a:xfrm rot="5400000">
            <a:off x="1794966" y="3014104"/>
            <a:ext cx="135631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2" name="Dikdörtgen 51"/>
          <p:cNvSpPr/>
          <p:nvPr/>
        </p:nvSpPr>
        <p:spPr>
          <a:xfrm rot="5400000">
            <a:off x="2822409" y="3035965"/>
            <a:ext cx="134765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2950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3" name="Dikdörtgen 52"/>
          <p:cNvSpPr/>
          <p:nvPr/>
        </p:nvSpPr>
        <p:spPr>
          <a:xfrm rot="5400000">
            <a:off x="3685060" y="3037410"/>
            <a:ext cx="135053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4" name="Dikdörtgen 53"/>
          <p:cNvSpPr/>
          <p:nvPr/>
        </p:nvSpPr>
        <p:spPr>
          <a:xfrm rot="5400000">
            <a:off x="4711702" y="3027202"/>
            <a:ext cx="133011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Dikdörtgen 54"/>
          <p:cNvSpPr/>
          <p:nvPr/>
        </p:nvSpPr>
        <p:spPr>
          <a:xfrm rot="5400000">
            <a:off x="5780947" y="3029760"/>
            <a:ext cx="13352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3250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6" name="Dikdörtgen 55"/>
          <p:cNvSpPr/>
          <p:nvPr/>
        </p:nvSpPr>
        <p:spPr>
          <a:xfrm rot="5400000">
            <a:off x="6565383" y="3037413"/>
            <a:ext cx="135053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3350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7" name="Dikdörtgen 56"/>
          <p:cNvSpPr/>
          <p:nvPr/>
        </p:nvSpPr>
        <p:spPr>
          <a:xfrm rot="5400000">
            <a:off x="7365123" y="3029761"/>
            <a:ext cx="133523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3450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8" name="Dikdörtgen 57"/>
          <p:cNvSpPr/>
          <p:nvPr/>
        </p:nvSpPr>
        <p:spPr>
          <a:xfrm rot="5400000">
            <a:off x="8069555" y="3037414"/>
            <a:ext cx="13505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3550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9" name="Dikdörtgen 58"/>
          <p:cNvSpPr/>
          <p:nvPr/>
        </p:nvSpPr>
        <p:spPr>
          <a:xfrm rot="5400000">
            <a:off x="713536" y="4394663"/>
            <a:ext cx="13639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5845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0" name="Dikdörtgen 59"/>
          <p:cNvSpPr/>
          <p:nvPr/>
        </p:nvSpPr>
        <p:spPr>
          <a:xfrm rot="5400000">
            <a:off x="1719650" y="4394664"/>
            <a:ext cx="13639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5945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1" name="Dikdörtgen 60"/>
          <p:cNvSpPr/>
          <p:nvPr/>
        </p:nvSpPr>
        <p:spPr>
          <a:xfrm rot="5400000">
            <a:off x="2728253" y="4392754"/>
            <a:ext cx="136013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3782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85636050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 rot="5400000">
            <a:off x="1930314" y="5589821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451159" y="5805264"/>
            <a:ext cx="172596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2711340" y="5805262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4724727" y="5805263"/>
            <a:ext cx="172383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782804" y="5589819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 rot="5400000">
            <a:off x="5910598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 rot="5400000">
            <a:off x="6560868" y="1656159"/>
            <a:ext cx="135956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 rot="5400000">
            <a:off x="7340965" y="1668151"/>
            <a:ext cx="138355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 rot="5400000">
            <a:off x="8051944" y="1669256"/>
            <a:ext cx="138575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 rot="5400000">
            <a:off x="803287" y="3031308"/>
            <a:ext cx="13383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1" name="Dikdörtgen 50"/>
          <p:cNvSpPr/>
          <p:nvPr/>
        </p:nvSpPr>
        <p:spPr>
          <a:xfrm rot="5400000">
            <a:off x="1797089" y="3026980"/>
            <a:ext cx="138206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2" name="Dikdörtgen 51"/>
          <p:cNvSpPr/>
          <p:nvPr/>
        </p:nvSpPr>
        <p:spPr>
          <a:xfrm rot="5400000">
            <a:off x="2840589" y="3021755"/>
            <a:ext cx="13192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2950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3" name="Dikdörtgen 52"/>
          <p:cNvSpPr/>
          <p:nvPr/>
        </p:nvSpPr>
        <p:spPr>
          <a:xfrm rot="5400000">
            <a:off x="3794365" y="3041636"/>
            <a:ext cx="136341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4" name="Dikdörtgen 53"/>
          <p:cNvSpPr/>
          <p:nvPr/>
        </p:nvSpPr>
        <p:spPr>
          <a:xfrm rot="5400000">
            <a:off x="4753183" y="3049409"/>
            <a:ext cx="137454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Dikdörtgen 54"/>
          <p:cNvSpPr/>
          <p:nvPr/>
        </p:nvSpPr>
        <p:spPr>
          <a:xfrm rot="5400000">
            <a:off x="5761294" y="3049410"/>
            <a:ext cx="137454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3250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6" name="Dikdörtgen 55"/>
          <p:cNvSpPr/>
          <p:nvPr/>
        </p:nvSpPr>
        <p:spPr>
          <a:xfrm rot="5400000">
            <a:off x="6562716" y="3040077"/>
            <a:ext cx="13558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3350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7" name="Dikdörtgen 56"/>
          <p:cNvSpPr/>
          <p:nvPr/>
        </p:nvSpPr>
        <p:spPr>
          <a:xfrm rot="5400000">
            <a:off x="7367680" y="3027201"/>
            <a:ext cx="133011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3450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8" name="Dikdörtgen 57"/>
          <p:cNvSpPr/>
          <p:nvPr/>
        </p:nvSpPr>
        <p:spPr>
          <a:xfrm rot="5400000">
            <a:off x="8038399" y="3040645"/>
            <a:ext cx="135700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3550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9" name="Dikdörtgen 58"/>
          <p:cNvSpPr/>
          <p:nvPr/>
        </p:nvSpPr>
        <p:spPr>
          <a:xfrm rot="5400000">
            <a:off x="723597" y="4406663"/>
            <a:ext cx="133996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5845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0" name="Dikdörtgen 59"/>
          <p:cNvSpPr/>
          <p:nvPr/>
        </p:nvSpPr>
        <p:spPr>
          <a:xfrm rot="5400000">
            <a:off x="1733559" y="4404754"/>
            <a:ext cx="133613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5945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1" name="Dikdörtgen 60"/>
          <p:cNvSpPr/>
          <p:nvPr/>
        </p:nvSpPr>
        <p:spPr>
          <a:xfrm rot="5400000">
            <a:off x="2716083" y="4404755"/>
            <a:ext cx="133613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2" name="Dikdörtgen 61"/>
          <p:cNvSpPr/>
          <p:nvPr/>
        </p:nvSpPr>
        <p:spPr>
          <a:xfrm rot="5400000">
            <a:off x="3759431" y="4404755"/>
            <a:ext cx="133613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6691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2373455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 rot="5400000">
            <a:off x="1843820" y="5589821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451159" y="5805261"/>
            <a:ext cx="162738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2511959" y="5805263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4518966" y="5805262"/>
            <a:ext cx="149319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6245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582144" y="5589819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 rot="5400000">
            <a:off x="5910598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 rot="5400000">
            <a:off x="6560868" y="1656159"/>
            <a:ext cx="135956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 rot="5400000">
            <a:off x="7340965" y="1668151"/>
            <a:ext cx="138355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 rot="5400000">
            <a:off x="8051944" y="1669256"/>
            <a:ext cx="138575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 rot="5400000">
            <a:off x="775350" y="3024312"/>
            <a:ext cx="13767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1" name="Dikdörtgen 50"/>
          <p:cNvSpPr/>
          <p:nvPr/>
        </p:nvSpPr>
        <p:spPr>
          <a:xfrm rot="5400000">
            <a:off x="1797851" y="3037409"/>
            <a:ext cx="135054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2" name="Dikdörtgen 51"/>
          <p:cNvSpPr/>
          <p:nvPr/>
        </p:nvSpPr>
        <p:spPr>
          <a:xfrm rot="5400000">
            <a:off x="2807978" y="3024202"/>
            <a:ext cx="137651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2950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3" name="Dikdörtgen 52"/>
          <p:cNvSpPr/>
          <p:nvPr/>
        </p:nvSpPr>
        <p:spPr>
          <a:xfrm rot="5400000">
            <a:off x="3685059" y="3037410"/>
            <a:ext cx="13505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4" name="Dikdörtgen 53"/>
          <p:cNvSpPr/>
          <p:nvPr/>
        </p:nvSpPr>
        <p:spPr>
          <a:xfrm rot="5400000">
            <a:off x="4726150" y="3034523"/>
            <a:ext cx="134476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Dikdörtgen 54"/>
          <p:cNvSpPr/>
          <p:nvPr/>
        </p:nvSpPr>
        <p:spPr>
          <a:xfrm rot="5400000">
            <a:off x="5783613" y="3027092"/>
            <a:ext cx="132989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3250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6" name="Dikdörtgen 55"/>
          <p:cNvSpPr/>
          <p:nvPr/>
        </p:nvSpPr>
        <p:spPr>
          <a:xfrm rot="5400000">
            <a:off x="6556049" y="3046747"/>
            <a:ext cx="136920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3350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7" name="Dikdörtgen 56"/>
          <p:cNvSpPr/>
          <p:nvPr/>
        </p:nvSpPr>
        <p:spPr>
          <a:xfrm rot="5400000">
            <a:off x="7367792" y="3027094"/>
            <a:ext cx="132989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3450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8" name="Dikdörtgen 57"/>
          <p:cNvSpPr/>
          <p:nvPr/>
        </p:nvSpPr>
        <p:spPr>
          <a:xfrm rot="5400000">
            <a:off x="8063110" y="3043859"/>
            <a:ext cx="136342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3550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9" name="Dikdörtgen 58"/>
          <p:cNvSpPr/>
          <p:nvPr/>
        </p:nvSpPr>
        <p:spPr>
          <a:xfrm rot="5400000">
            <a:off x="753590" y="4403997"/>
            <a:ext cx="134529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5845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0" name="Dikdörtgen 59"/>
          <p:cNvSpPr/>
          <p:nvPr/>
        </p:nvSpPr>
        <p:spPr>
          <a:xfrm rot="5400000">
            <a:off x="1728983" y="4403999"/>
            <a:ext cx="134529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5945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1" name="Dikdörtgen 60"/>
          <p:cNvSpPr/>
          <p:nvPr/>
        </p:nvSpPr>
        <p:spPr>
          <a:xfrm rot="5400000">
            <a:off x="2735678" y="4403999"/>
            <a:ext cx="134529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2" name="Dikdörtgen 61"/>
          <p:cNvSpPr/>
          <p:nvPr/>
        </p:nvSpPr>
        <p:spPr>
          <a:xfrm rot="5400000">
            <a:off x="3756355" y="4396646"/>
            <a:ext cx="133058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3" name="Dikdörtgen 62"/>
          <p:cNvSpPr/>
          <p:nvPr/>
        </p:nvSpPr>
        <p:spPr>
          <a:xfrm rot="5400000">
            <a:off x="4775160" y="4396647"/>
            <a:ext cx="133058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6245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2244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21789346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 rot="5400000">
            <a:off x="2018961" y="5610606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611560" y="5805263"/>
            <a:ext cx="164640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2710403" y="5805263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4485822" y="5805262"/>
            <a:ext cx="167035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6345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761032" y="5588833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 rot="5400000">
            <a:off x="5910598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 rot="5400000">
            <a:off x="6560868" y="1656159"/>
            <a:ext cx="135956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 rot="5400000">
            <a:off x="7340965" y="1668151"/>
            <a:ext cx="138355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 rot="5400000">
            <a:off x="8051944" y="1669256"/>
            <a:ext cx="138575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 rot="5400000">
            <a:off x="795908" y="3025865"/>
            <a:ext cx="132745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1" name="Dikdörtgen 50"/>
          <p:cNvSpPr/>
          <p:nvPr/>
        </p:nvSpPr>
        <p:spPr>
          <a:xfrm rot="5400000">
            <a:off x="1804064" y="3045519"/>
            <a:ext cx="136675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2" name="Dikdörtgen 51"/>
          <p:cNvSpPr/>
          <p:nvPr/>
        </p:nvSpPr>
        <p:spPr>
          <a:xfrm rot="5400000">
            <a:off x="2794819" y="3035966"/>
            <a:ext cx="134765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2950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3" name="Dikdörtgen 52"/>
          <p:cNvSpPr/>
          <p:nvPr/>
        </p:nvSpPr>
        <p:spPr>
          <a:xfrm rot="5400000">
            <a:off x="3689282" y="3033190"/>
            <a:ext cx="134209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4" name="Dikdörtgen 53"/>
          <p:cNvSpPr/>
          <p:nvPr/>
        </p:nvSpPr>
        <p:spPr>
          <a:xfrm rot="5400000">
            <a:off x="4757075" y="3045522"/>
            <a:ext cx="136675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Dikdörtgen 54"/>
          <p:cNvSpPr/>
          <p:nvPr/>
        </p:nvSpPr>
        <p:spPr>
          <a:xfrm rot="5400000">
            <a:off x="5777517" y="3033192"/>
            <a:ext cx="134209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3250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6" name="Dikdörtgen 55"/>
          <p:cNvSpPr/>
          <p:nvPr/>
        </p:nvSpPr>
        <p:spPr>
          <a:xfrm rot="5400000">
            <a:off x="6557274" y="3045524"/>
            <a:ext cx="136675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3350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7" name="Dikdörtgen 56"/>
          <p:cNvSpPr/>
          <p:nvPr/>
        </p:nvSpPr>
        <p:spPr>
          <a:xfrm rot="5400000">
            <a:off x="7369017" y="3025871"/>
            <a:ext cx="132744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3450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8" name="Dikdörtgen 57"/>
          <p:cNvSpPr/>
          <p:nvPr/>
        </p:nvSpPr>
        <p:spPr>
          <a:xfrm rot="5400000">
            <a:off x="8071111" y="3035861"/>
            <a:ext cx="134742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3550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9" name="Dikdörtgen 58"/>
          <p:cNvSpPr/>
          <p:nvPr/>
        </p:nvSpPr>
        <p:spPr>
          <a:xfrm rot="5400000">
            <a:off x="713534" y="4394662"/>
            <a:ext cx="136396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5845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0" name="Dikdörtgen 59"/>
          <p:cNvSpPr/>
          <p:nvPr/>
        </p:nvSpPr>
        <p:spPr>
          <a:xfrm rot="5400000">
            <a:off x="1727758" y="4402773"/>
            <a:ext cx="13477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5945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1" name="Dikdörtgen 60"/>
          <p:cNvSpPr/>
          <p:nvPr/>
        </p:nvSpPr>
        <p:spPr>
          <a:xfrm rot="5400000">
            <a:off x="2734799" y="4400863"/>
            <a:ext cx="134392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2" name="Dikdörtgen 61"/>
          <p:cNvSpPr/>
          <p:nvPr/>
        </p:nvSpPr>
        <p:spPr>
          <a:xfrm rot="5400000">
            <a:off x="3765412" y="4400864"/>
            <a:ext cx="134391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3" name="Dikdörtgen 62"/>
          <p:cNvSpPr/>
          <p:nvPr/>
        </p:nvSpPr>
        <p:spPr>
          <a:xfrm rot="5400000">
            <a:off x="4768489" y="4400864"/>
            <a:ext cx="134391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6245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4" name="Dikdörtgen 63"/>
          <p:cNvSpPr/>
          <p:nvPr/>
        </p:nvSpPr>
        <p:spPr>
          <a:xfrm rot="5400000">
            <a:off x="5776603" y="4400865"/>
            <a:ext cx="134391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6345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3220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27742749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 rot="5400000">
            <a:off x="1858887" y="5599721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611560" y="5823626"/>
            <a:ext cx="148732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2694017" y="5804275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4754112" y="5804277"/>
            <a:ext cx="147407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6445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855032" y="5588832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 rot="5400000">
            <a:off x="5910598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 rot="5400000">
            <a:off x="6524864" y="1620155"/>
            <a:ext cx="143157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 rot="5400000">
            <a:off x="7304961" y="1632147"/>
            <a:ext cx="145555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 rot="5400000">
            <a:off x="8015940" y="1633252"/>
            <a:ext cx="145776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 rot="5400000">
            <a:off x="797187" y="3037408"/>
            <a:ext cx="13505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1" name="Dikdörtgen 50"/>
          <p:cNvSpPr/>
          <p:nvPr/>
        </p:nvSpPr>
        <p:spPr>
          <a:xfrm rot="5400000">
            <a:off x="1824390" y="3021757"/>
            <a:ext cx="131923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2" name="Dikdörtgen 51"/>
          <p:cNvSpPr/>
          <p:nvPr/>
        </p:nvSpPr>
        <p:spPr>
          <a:xfrm rot="5400000">
            <a:off x="2807869" y="3024313"/>
            <a:ext cx="13767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2950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3" name="Dikdörtgen 52"/>
          <p:cNvSpPr/>
          <p:nvPr/>
        </p:nvSpPr>
        <p:spPr>
          <a:xfrm rot="5400000">
            <a:off x="3749526" y="3018761"/>
            <a:ext cx="136562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4" name="Dikdörtgen 53"/>
          <p:cNvSpPr/>
          <p:nvPr/>
        </p:nvSpPr>
        <p:spPr>
          <a:xfrm rot="5400000">
            <a:off x="4758513" y="3044077"/>
            <a:ext cx="136387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Dikdörtgen 54"/>
          <p:cNvSpPr/>
          <p:nvPr/>
        </p:nvSpPr>
        <p:spPr>
          <a:xfrm rot="5400000">
            <a:off x="5740206" y="3020323"/>
            <a:ext cx="141671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3250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6" name="Dikdörtgen 55"/>
          <p:cNvSpPr/>
          <p:nvPr/>
        </p:nvSpPr>
        <p:spPr>
          <a:xfrm rot="5400000">
            <a:off x="6554980" y="3049301"/>
            <a:ext cx="137432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3350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7" name="Dikdörtgen 56"/>
          <p:cNvSpPr/>
          <p:nvPr/>
        </p:nvSpPr>
        <p:spPr>
          <a:xfrm rot="5400000">
            <a:off x="7373123" y="3021760"/>
            <a:ext cx="131923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3450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8" name="Dikdörtgen 57"/>
          <p:cNvSpPr/>
          <p:nvPr/>
        </p:nvSpPr>
        <p:spPr>
          <a:xfrm rot="5400000">
            <a:off x="8079106" y="3035857"/>
            <a:ext cx="1347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3550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9" name="Dikdörtgen 58"/>
          <p:cNvSpPr/>
          <p:nvPr/>
        </p:nvSpPr>
        <p:spPr>
          <a:xfrm rot="5400000">
            <a:off x="676415" y="4431855"/>
            <a:ext cx="139078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5845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0" name="Dikdörtgen 59"/>
          <p:cNvSpPr/>
          <p:nvPr/>
        </p:nvSpPr>
        <p:spPr>
          <a:xfrm rot="5400000">
            <a:off x="1678249" y="4419060"/>
            <a:ext cx="136519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5945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1" name="Dikdörtgen 60"/>
          <p:cNvSpPr/>
          <p:nvPr/>
        </p:nvSpPr>
        <p:spPr>
          <a:xfrm rot="5400000">
            <a:off x="2725726" y="4419060"/>
            <a:ext cx="136519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2" name="Dikdörtgen 61"/>
          <p:cNvSpPr/>
          <p:nvPr/>
        </p:nvSpPr>
        <p:spPr>
          <a:xfrm rot="5400000">
            <a:off x="3734016" y="4419061"/>
            <a:ext cx="136519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3" name="Dikdörtgen 62"/>
          <p:cNvSpPr/>
          <p:nvPr/>
        </p:nvSpPr>
        <p:spPr>
          <a:xfrm rot="5400000">
            <a:off x="4759764" y="4417152"/>
            <a:ext cx="136136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6245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4" name="Dikdörtgen 63"/>
          <p:cNvSpPr/>
          <p:nvPr/>
        </p:nvSpPr>
        <p:spPr>
          <a:xfrm rot="5400000">
            <a:off x="5775230" y="4409800"/>
            <a:ext cx="134666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6345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5" name="Dikdörtgen 64"/>
          <p:cNvSpPr/>
          <p:nvPr/>
        </p:nvSpPr>
        <p:spPr>
          <a:xfrm rot="5400000">
            <a:off x="6635405" y="4405979"/>
            <a:ext cx="133901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6445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9939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09563129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 rot="5400000">
            <a:off x="2292662" y="5589821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743547" y="5805264"/>
            <a:ext cx="188859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2973958" y="5805263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5080243" y="5804277"/>
            <a:ext cx="166070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6545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4108390" y="5589819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 rot="5400000">
            <a:off x="5910598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 rot="5400000">
            <a:off x="6560868" y="1656159"/>
            <a:ext cx="135956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 rot="5400000">
            <a:off x="7340965" y="1668151"/>
            <a:ext cx="138355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 rot="5400000">
            <a:off x="8051944" y="1669256"/>
            <a:ext cx="138575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 rot="5400000">
            <a:off x="796446" y="3003216"/>
            <a:ext cx="13345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1" name="Dikdörtgen 50"/>
          <p:cNvSpPr/>
          <p:nvPr/>
        </p:nvSpPr>
        <p:spPr>
          <a:xfrm rot="5400000">
            <a:off x="1836614" y="3013646"/>
            <a:ext cx="130301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2" name="Dikdörtgen 51"/>
          <p:cNvSpPr/>
          <p:nvPr/>
        </p:nvSpPr>
        <p:spPr>
          <a:xfrm rot="5400000">
            <a:off x="2852040" y="3040073"/>
            <a:ext cx="135587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2950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3" name="Dikdörtgen 52"/>
          <p:cNvSpPr/>
          <p:nvPr/>
        </p:nvSpPr>
        <p:spPr>
          <a:xfrm rot="5400000">
            <a:off x="3748395" y="3016313"/>
            <a:ext cx="130835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4" name="Dikdörtgen 53"/>
          <p:cNvSpPr/>
          <p:nvPr/>
        </p:nvSpPr>
        <p:spPr>
          <a:xfrm rot="5400000">
            <a:off x="4762517" y="3040075"/>
            <a:ext cx="13558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Dikdörtgen 54"/>
          <p:cNvSpPr/>
          <p:nvPr/>
        </p:nvSpPr>
        <p:spPr>
          <a:xfrm rot="5400000">
            <a:off x="5770628" y="3040076"/>
            <a:ext cx="13558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3250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6" name="Dikdörtgen 55"/>
          <p:cNvSpPr/>
          <p:nvPr/>
        </p:nvSpPr>
        <p:spPr>
          <a:xfrm rot="5400000">
            <a:off x="6576490" y="3040077"/>
            <a:ext cx="13558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3350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7" name="Dikdörtgen 56"/>
          <p:cNvSpPr/>
          <p:nvPr/>
        </p:nvSpPr>
        <p:spPr>
          <a:xfrm rot="5400000">
            <a:off x="7354806" y="3040076"/>
            <a:ext cx="135586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3450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8" name="Dikdörtgen 57"/>
          <p:cNvSpPr/>
          <p:nvPr/>
        </p:nvSpPr>
        <p:spPr>
          <a:xfrm rot="5400000">
            <a:off x="8076445" y="3036303"/>
            <a:ext cx="135275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3550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9" name="Dikdörtgen 58"/>
          <p:cNvSpPr/>
          <p:nvPr/>
        </p:nvSpPr>
        <p:spPr>
          <a:xfrm rot="5400000">
            <a:off x="714264" y="4397329"/>
            <a:ext cx="135862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5845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0" name="Dikdörtgen 59"/>
          <p:cNvSpPr/>
          <p:nvPr/>
        </p:nvSpPr>
        <p:spPr>
          <a:xfrm rot="5400000">
            <a:off x="1724226" y="4395420"/>
            <a:ext cx="135480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5945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1" name="Dikdörtgen 60"/>
          <p:cNvSpPr/>
          <p:nvPr/>
        </p:nvSpPr>
        <p:spPr>
          <a:xfrm rot="5400000">
            <a:off x="2691824" y="4393511"/>
            <a:ext cx="135098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2" name="Dikdörtgen 61"/>
          <p:cNvSpPr/>
          <p:nvPr/>
        </p:nvSpPr>
        <p:spPr>
          <a:xfrm rot="5400000">
            <a:off x="3753508" y="4386158"/>
            <a:ext cx="133627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3" name="Dikdörtgen 62"/>
          <p:cNvSpPr/>
          <p:nvPr/>
        </p:nvSpPr>
        <p:spPr>
          <a:xfrm rot="5400000">
            <a:off x="4772312" y="4386159"/>
            <a:ext cx="133627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6245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4" name="Dikdörtgen 63"/>
          <p:cNvSpPr/>
          <p:nvPr/>
        </p:nvSpPr>
        <p:spPr>
          <a:xfrm rot="5400000">
            <a:off x="5787781" y="4378807"/>
            <a:ext cx="132156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6345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5" name="Dikdörtgen 64"/>
          <p:cNvSpPr/>
          <p:nvPr/>
        </p:nvSpPr>
        <p:spPr>
          <a:xfrm rot="5400000">
            <a:off x="6655696" y="4374985"/>
            <a:ext cx="131392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6445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6" name="Dikdörtgen 65"/>
          <p:cNvSpPr/>
          <p:nvPr/>
        </p:nvSpPr>
        <p:spPr>
          <a:xfrm rot="5400000">
            <a:off x="7371954" y="4378808"/>
            <a:ext cx="132156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6545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9681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23261193"/>
              </p:ext>
            </p:extLst>
          </p:nvPr>
        </p:nvGraphicFramePr>
        <p:xfrm>
          <a:off x="0" y="0"/>
          <a:ext cx="910850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3608"/>
                <a:gridCol w="936104"/>
                <a:gridCol w="1008112"/>
                <a:gridCol w="1008112"/>
                <a:gridCol w="1008112"/>
                <a:gridCol w="1008112"/>
                <a:gridCol w="900074"/>
                <a:gridCol w="732091"/>
                <a:gridCol w="732091"/>
                <a:gridCol w="732091"/>
              </a:tblGrid>
              <a:tr h="1503457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16745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418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503457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 rot="5400000">
            <a:off x="934492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 rot="5400000">
            <a:off x="2164156" y="5589821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 rot="5400000">
            <a:off x="1950156" y="557971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 rot="5400000">
            <a:off x="2958268" y="559593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389437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5046501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910597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6702685" y="561216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 rot="5400000">
            <a:off x="7494773" y="56121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 rot="5400000">
            <a:off x="8214853" y="55033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 rot="5400000">
            <a:off x="-17164" y="1759280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 rot="5400000">
            <a:off x="-256556" y="3004963"/>
            <a:ext cx="14154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 rot="5400000">
            <a:off x="-221243" y="4432758"/>
            <a:ext cx="1440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498837" y="5804274"/>
            <a:ext cx="184091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2973119" y="5804275"/>
            <a:ext cx="1428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5148063" y="5804277"/>
            <a:ext cx="159289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6645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 rot="5400000">
            <a:off x="934492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201122" y="438105"/>
            <a:ext cx="6393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4176464" y="5588832"/>
            <a:ext cx="11156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5400000">
            <a:off x="2094172" y="1773997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 rot="5400000">
            <a:off x="2962239" y="179797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3947856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 rot="5400000">
            <a:off x="4902485" y="1821958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 rot="5400000">
            <a:off x="5910598" y="1760902"/>
            <a:ext cx="1075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 rot="5400000">
            <a:off x="6560868" y="1656159"/>
            <a:ext cx="135956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 rot="5400000">
            <a:off x="7340965" y="1668151"/>
            <a:ext cx="138355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 rot="5400000">
            <a:off x="8051943" y="1669256"/>
            <a:ext cx="138575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1214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 rot="5400000">
            <a:off x="797188" y="3037408"/>
            <a:ext cx="135054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1" name="Dikdörtgen 50"/>
          <p:cNvSpPr/>
          <p:nvPr/>
        </p:nvSpPr>
        <p:spPr>
          <a:xfrm rot="5400000">
            <a:off x="1812852" y="3037409"/>
            <a:ext cx="135053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2" name="Dikdörtgen 51"/>
          <p:cNvSpPr/>
          <p:nvPr/>
        </p:nvSpPr>
        <p:spPr>
          <a:xfrm rot="5400000">
            <a:off x="2854707" y="3037409"/>
            <a:ext cx="135053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2950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3" name="Dikdörtgen 52"/>
          <p:cNvSpPr/>
          <p:nvPr/>
        </p:nvSpPr>
        <p:spPr>
          <a:xfrm rot="5400000">
            <a:off x="3727301" y="3037410"/>
            <a:ext cx="135053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4" name="Dikdörtgen 53"/>
          <p:cNvSpPr/>
          <p:nvPr/>
        </p:nvSpPr>
        <p:spPr>
          <a:xfrm rot="5400000">
            <a:off x="4763960" y="3038635"/>
            <a:ext cx="135298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3150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5" name="Dikdörtgen 54"/>
          <p:cNvSpPr/>
          <p:nvPr/>
        </p:nvSpPr>
        <p:spPr>
          <a:xfrm rot="5400000">
            <a:off x="5764071" y="3046637"/>
            <a:ext cx="136898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3250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6" name="Dikdörtgen 55"/>
          <p:cNvSpPr/>
          <p:nvPr/>
        </p:nvSpPr>
        <p:spPr>
          <a:xfrm rot="5400000">
            <a:off x="6569934" y="3046638"/>
            <a:ext cx="136898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3350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7" name="Dikdörtgen 56"/>
          <p:cNvSpPr/>
          <p:nvPr/>
        </p:nvSpPr>
        <p:spPr>
          <a:xfrm rot="5400000">
            <a:off x="7351025" y="3043862"/>
            <a:ext cx="136342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3450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8" name="Dikdörtgen 57"/>
          <p:cNvSpPr/>
          <p:nvPr/>
        </p:nvSpPr>
        <p:spPr>
          <a:xfrm rot="5400000">
            <a:off x="8058007" y="3022759"/>
            <a:ext cx="137362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3550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9" name="Dikdörtgen 58"/>
          <p:cNvSpPr/>
          <p:nvPr/>
        </p:nvSpPr>
        <p:spPr>
          <a:xfrm rot="5400000">
            <a:off x="720930" y="4393109"/>
            <a:ext cx="136706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5845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0" name="Dikdörtgen 59"/>
          <p:cNvSpPr/>
          <p:nvPr/>
        </p:nvSpPr>
        <p:spPr>
          <a:xfrm rot="5400000">
            <a:off x="1698975" y="4403888"/>
            <a:ext cx="13455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5945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1" name="Dikdörtgen 60"/>
          <p:cNvSpPr/>
          <p:nvPr/>
        </p:nvSpPr>
        <p:spPr>
          <a:xfrm rot="5400000">
            <a:off x="2722282" y="4403889"/>
            <a:ext cx="134551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2" name="Dikdörtgen 61"/>
          <p:cNvSpPr/>
          <p:nvPr/>
        </p:nvSpPr>
        <p:spPr>
          <a:xfrm rot="5400000">
            <a:off x="3762131" y="4400819"/>
            <a:ext cx="135048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6145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3" name="Dikdörtgen 62"/>
          <p:cNvSpPr/>
          <p:nvPr/>
        </p:nvSpPr>
        <p:spPr>
          <a:xfrm rot="5400000">
            <a:off x="4758761" y="4394371"/>
            <a:ext cx="136337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6245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4" name="Dikdörtgen 63"/>
          <p:cNvSpPr/>
          <p:nvPr/>
        </p:nvSpPr>
        <p:spPr>
          <a:xfrm rot="5400000">
            <a:off x="5770656" y="4409041"/>
            <a:ext cx="13558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6345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5" name="Dikdörtgen 64"/>
          <p:cNvSpPr/>
          <p:nvPr/>
        </p:nvSpPr>
        <p:spPr>
          <a:xfrm rot="5400000">
            <a:off x="6631974" y="4406263"/>
            <a:ext cx="136137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6445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6" name="Dikdörtgen 65"/>
          <p:cNvSpPr/>
          <p:nvPr/>
        </p:nvSpPr>
        <p:spPr>
          <a:xfrm rot="5400000">
            <a:off x="7360276" y="4403598"/>
            <a:ext cx="134492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6545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7" name="Dikdörtgen 66"/>
          <p:cNvSpPr/>
          <p:nvPr/>
        </p:nvSpPr>
        <p:spPr>
          <a:xfrm rot="5400000">
            <a:off x="8069356" y="4397864"/>
            <a:ext cx="133345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6645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0641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7384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ÖRNEK:2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9512" y="170080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64880" y="859189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895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64880" y="170080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281976" y="2276872"/>
            <a:ext cx="3287040" cy="51683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6119664" y="3999547"/>
            <a:ext cx="3024336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y. toplamı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Akış Çizelgesi: İşlem 10"/>
          <p:cNvSpPr/>
          <p:nvPr/>
        </p:nvSpPr>
        <p:spPr>
          <a:xfrm>
            <a:off x="429254" y="2792890"/>
            <a:ext cx="2145289" cy="852133"/>
          </a:xfrm>
          <a:prstGeom prst="flowChartProces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03545" y="2757291"/>
            <a:ext cx="2170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1595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669890" y="103257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895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538290" y="3868553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21743" y="103257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876257" y="1032578"/>
            <a:ext cx="13681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619340" y="3868553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3738" y="3868553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932118" y="386104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851920" y="3861048"/>
            <a:ext cx="23042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3737" y="5001131"/>
            <a:ext cx="2161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11760" y="5001131"/>
            <a:ext cx="13213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851920" y="5001131"/>
            <a:ext cx="20882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1595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075058" y="4988536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549850" y="5001131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322257" y="103257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516216" y="103257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6119664" y="5005719"/>
            <a:ext cx="3074322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Genel toplam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6777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2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266" y="941583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ZİHİNDEN TOPLAMA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420888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3933056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ÖĞRT.</a:t>
            </a:r>
            <a:endParaRPr lang="tr-TR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6013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7384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ÖRNEK:3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9512" y="170080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64880" y="859189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64880" y="170080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281976" y="2276872"/>
            <a:ext cx="3287040" cy="51683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6119664" y="3999547"/>
            <a:ext cx="3024336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y. toplamı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Akış Çizelgesi: İşlem 10"/>
          <p:cNvSpPr/>
          <p:nvPr/>
        </p:nvSpPr>
        <p:spPr>
          <a:xfrm>
            <a:off x="429254" y="2792890"/>
            <a:ext cx="2145289" cy="852133"/>
          </a:xfrm>
          <a:prstGeom prst="flowChartProces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03545" y="2757291"/>
            <a:ext cx="2170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1017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669890" y="103257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417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538290" y="3868553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21743" y="103257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876257" y="1032578"/>
            <a:ext cx="13681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619340" y="3868553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3738" y="3868553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932118" y="386104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851920" y="3861048"/>
            <a:ext cx="23042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3737" y="5001131"/>
            <a:ext cx="2161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11760" y="5001131"/>
            <a:ext cx="13213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851920" y="5001131"/>
            <a:ext cx="20882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1017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075058" y="4988536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549850" y="5001131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322257" y="103257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516216" y="103257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6119664" y="5005719"/>
            <a:ext cx="3074322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Genel toplam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4818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7384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ÖRNEK:4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9512" y="170080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64880" y="859189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930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64880" y="170080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281976" y="2276872"/>
            <a:ext cx="3287040" cy="51683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6119664" y="3999547"/>
            <a:ext cx="3024336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y. toplamı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Akış Çizelgesi: İşlem 10"/>
          <p:cNvSpPr/>
          <p:nvPr/>
        </p:nvSpPr>
        <p:spPr>
          <a:xfrm>
            <a:off x="429254" y="2792890"/>
            <a:ext cx="2145289" cy="852133"/>
          </a:xfrm>
          <a:prstGeom prst="flowChartProces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03545" y="2757291"/>
            <a:ext cx="2170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1630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669890" y="103257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930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538290" y="3868553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21743" y="103257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876257" y="1032578"/>
            <a:ext cx="13681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619340" y="3868553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3738" y="3868553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932118" y="386104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851920" y="3861048"/>
            <a:ext cx="23042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3737" y="5001131"/>
            <a:ext cx="2161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11760" y="5001131"/>
            <a:ext cx="13213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851920" y="5001131"/>
            <a:ext cx="20882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1630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075058" y="4988536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549850" y="5001131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322257" y="103257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516216" y="103257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6119664" y="5005719"/>
            <a:ext cx="3074322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Genel toplam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444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7384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ÖRNEK:5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9512" y="170080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64880" y="859189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940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64880" y="170080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281976" y="2276872"/>
            <a:ext cx="3287040" cy="51683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6119664" y="3999547"/>
            <a:ext cx="3024336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y. toplamı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Akış Çizelgesi: İşlem 10"/>
          <p:cNvSpPr/>
          <p:nvPr/>
        </p:nvSpPr>
        <p:spPr>
          <a:xfrm>
            <a:off x="429254" y="2792890"/>
            <a:ext cx="2145289" cy="852133"/>
          </a:xfrm>
          <a:prstGeom prst="flowChartProces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03545" y="2757291"/>
            <a:ext cx="2170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1240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669890" y="103257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940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538290" y="3868553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21743" y="103257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876257" y="1032578"/>
            <a:ext cx="13681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619340" y="3868553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3738" y="3868553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932118" y="386104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851920" y="3861048"/>
            <a:ext cx="23042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3737" y="5001131"/>
            <a:ext cx="2161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11760" y="5001131"/>
            <a:ext cx="13213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851920" y="5001131"/>
            <a:ext cx="20882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1240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075058" y="4988536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549850" y="5001131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322257" y="103257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516216" y="103257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6119664" y="5005719"/>
            <a:ext cx="3074322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Genel toplam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1289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7384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ÖRNEK:6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9512" y="170080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64880" y="859189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936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64880" y="170080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281976" y="2276872"/>
            <a:ext cx="3287040" cy="51683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6119664" y="3999547"/>
            <a:ext cx="3024336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y. toplamı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Akış Çizelgesi: İşlem 10"/>
          <p:cNvSpPr/>
          <p:nvPr/>
        </p:nvSpPr>
        <p:spPr>
          <a:xfrm>
            <a:off x="429254" y="2792890"/>
            <a:ext cx="2145289" cy="852133"/>
          </a:xfrm>
          <a:prstGeom prst="flowChartProces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03545" y="2757291"/>
            <a:ext cx="2170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1736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669890" y="103257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936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538290" y="3868553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21743" y="103257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876257" y="1032578"/>
            <a:ext cx="13681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619340" y="3868553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3738" y="3868553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932118" y="386104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851920" y="3861048"/>
            <a:ext cx="23042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3737" y="5001131"/>
            <a:ext cx="2161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11760" y="5001131"/>
            <a:ext cx="13213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851920" y="5001131"/>
            <a:ext cx="20882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1736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075058" y="4988536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549850" y="5001131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322257" y="103257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516216" y="103257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6119664" y="5005719"/>
            <a:ext cx="3074322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Genel toplam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9993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7384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ÖRNEK:7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9512" y="170080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64880" y="859189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748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64880" y="170080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281976" y="2276872"/>
            <a:ext cx="3287040" cy="51683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6119664" y="3999547"/>
            <a:ext cx="3024336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y. toplamı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Akış Çizelgesi: İşlem 10"/>
          <p:cNvSpPr/>
          <p:nvPr/>
        </p:nvSpPr>
        <p:spPr>
          <a:xfrm>
            <a:off x="429254" y="2792890"/>
            <a:ext cx="2145289" cy="852133"/>
          </a:xfrm>
          <a:prstGeom prst="flowChartProces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03545" y="2757291"/>
            <a:ext cx="2170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1448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669890" y="103257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748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538290" y="3868553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21743" y="103257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876257" y="1032578"/>
            <a:ext cx="13681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619340" y="3868553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3738" y="3868553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932118" y="3861048"/>
            <a:ext cx="17599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851920" y="3861048"/>
            <a:ext cx="23042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3737" y="5001131"/>
            <a:ext cx="2161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11760" y="5001131"/>
            <a:ext cx="13213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851920" y="5001131"/>
            <a:ext cx="20882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1448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075058" y="4988536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549850" y="5001131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322257" y="103257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516216" y="1032578"/>
            <a:ext cx="4994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6119664" y="5005719"/>
            <a:ext cx="3074322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Genel toplam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3278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28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1196</Words>
  <Application>Microsoft Office PowerPoint</Application>
  <PresentationFormat>Ekran Gösterisi (4:3)</PresentationFormat>
  <Paragraphs>1127</Paragraphs>
  <Slides>40</Slides>
  <Notes>27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40</vt:i4>
      </vt:variant>
    </vt:vector>
  </HeadingPairs>
  <TitlesOfParts>
    <vt:vector size="41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Dogan</cp:lastModifiedBy>
  <cp:revision>www.sorubak.com</cp:revision>
  <dcterms:created xsi:type="dcterms:W3CDTF">2013-07-01T19:15:16Z</dcterms:created>
  <dcterms:modified xsi:type="dcterms:W3CDTF">2013-09-07T07:16:27Z</dcterms:modified>
  <cp:category>www.sorubak.com</cp:category>
</cp:coreProperties>
</file>