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345" r:id="rId4"/>
    <p:sldId id="344" r:id="rId5"/>
    <p:sldId id="343" r:id="rId6"/>
    <p:sldId id="340" r:id="rId7"/>
    <p:sldId id="339" r:id="rId8"/>
    <p:sldId id="338" r:id="rId9"/>
    <p:sldId id="349" r:id="rId10"/>
    <p:sldId id="348" r:id="rId11"/>
    <p:sldId id="347" r:id="rId12"/>
    <p:sldId id="356" r:id="rId13"/>
    <p:sldId id="260" r:id="rId14"/>
    <p:sldId id="353" r:id="rId15"/>
    <p:sldId id="352" r:id="rId16"/>
    <p:sldId id="351" r:id="rId17"/>
    <p:sldId id="355" r:id="rId18"/>
    <p:sldId id="350" r:id="rId19"/>
    <p:sldId id="341" r:id="rId20"/>
    <p:sldId id="354" r:id="rId21"/>
    <p:sldId id="358" r:id="rId22"/>
    <p:sldId id="346" r:id="rId23"/>
    <p:sldId id="357" r:id="rId24"/>
    <p:sldId id="359" r:id="rId25"/>
    <p:sldId id="361" r:id="rId26"/>
    <p:sldId id="362" r:id="rId27"/>
    <p:sldId id="342" r:id="rId28"/>
    <p:sldId id="360" r:id="rId29"/>
    <p:sldId id="259" r:id="rId30"/>
    <p:sldId id="365" r:id="rId31"/>
    <p:sldId id="366" r:id="rId32"/>
    <p:sldId id="284" r:id="rId33"/>
    <p:sldId id="283" r:id="rId34"/>
    <p:sldId id="368" r:id="rId35"/>
    <p:sldId id="367" r:id="rId36"/>
    <p:sldId id="337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30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audio" Target="../media/audio1.wav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SÖĞÜTLÜ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ALİ 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259103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883" y="434536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6335688" y="3573016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3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3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2502" y="3395514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Kurtuluş Savaşı’nda olağanüstü başarılar kazanmış kimleri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biliyorsunuz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155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1520" y="2742359"/>
            <a:ext cx="36004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Türk askerine verilen ad.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932040" y="2763289"/>
            <a:ext cx="36004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İki tekerlekli öküz arabası.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03920" y="4725144"/>
            <a:ext cx="360040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Kutsal bir ülkü, bir inanç uğruna ölen kimse.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932040" y="4756960"/>
            <a:ext cx="360040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Düşmanlarla yapılan savaşta yaralanmış kimse.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2215073" y="6114258"/>
            <a:ext cx="553623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Bir asker topluluğunun başı..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101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90920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4860032" y="4365104"/>
            <a:ext cx="4104456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B0F0"/>
                </a:solidFill>
              </a:rPr>
              <a:t>herkes </a:t>
            </a:r>
            <a:r>
              <a:rPr lang="tr-TR" sz="3600" dirty="0" smtClean="0">
                <a:solidFill>
                  <a:srgbClr val="00B0F0"/>
                </a:solidFill>
              </a:rPr>
              <a:t>yürürken arabada oturduğu için Ali’ye kızmış</a:t>
            </a:r>
            <a:r>
              <a:rPr lang="tr-TR" sz="2400" dirty="0" smtClean="0">
                <a:solidFill>
                  <a:srgbClr val="FF0000"/>
                </a:solidFill>
              </a:rPr>
              <a:t>.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145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1486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098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4860032" y="4365104"/>
            <a:ext cx="4104456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50"/>
                </a:solidFill>
              </a:rPr>
              <a:t>Söyledikleri için üzülmüş</a:t>
            </a:r>
            <a:r>
              <a:rPr lang="tr-TR" sz="3600" dirty="0">
                <a:solidFill>
                  <a:srgbClr val="00B050"/>
                </a:solidFill>
              </a:rPr>
              <a:t>, ata binerek </a:t>
            </a:r>
            <a:r>
              <a:rPr lang="tr-TR" sz="3600" dirty="0" smtClean="0">
                <a:solidFill>
                  <a:srgbClr val="00B050"/>
                </a:solidFill>
              </a:rPr>
              <a:t>oradan uzaklaşmış.</a:t>
            </a:r>
            <a:endParaRPr lang="tr-TR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1829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40968"/>
            <a:ext cx="9144000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5589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05_02_sogutlu_al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906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66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192" y="83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KURTULUŞ SAVAŞI’NDA TÜRK KADINI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3273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8384" y="506755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Söğütlü Ali hakkında ne düşünüyorsunuz?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2868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0074" y="2276872"/>
            <a:ext cx="9144000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Kurtuluş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Savaşı ,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Türk milleti için ölüm-kalım savaşı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olmuştur. Bu nedenle savaşa kadın, erkek, yaşlı, çocuk herkes katılmıştır.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8600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7007" y="1758"/>
            <a:ext cx="9144000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METNİN SİZE İLGİNÇ GELEN BÖLÜMÜ HANGİSİDİR? NEDEN?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4958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7007" y="1758"/>
            <a:ext cx="9144000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METNİN KAHRAMANLARI KİMLERDİR? HANGİ DAVRANIŞLARINA KATILIYORSUNUZ?</a:t>
            </a:r>
            <a:endParaRPr lang="tr-TR" sz="4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6641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2411760" y="1891915"/>
            <a:ext cx="604867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kadınların, çocukların yaya yürürken Ali’nin </a:t>
            </a:r>
            <a:r>
              <a:rPr lang="tr-TR" sz="2800" dirty="0" smtClean="0">
                <a:solidFill>
                  <a:srgbClr val="FF0000"/>
                </a:solidFill>
              </a:rPr>
              <a:t>kağnıda oturmasına üzüldü.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358482" y="3692408"/>
            <a:ext cx="7606006" cy="12926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600" dirty="0">
                <a:solidFill>
                  <a:srgbClr val="00B050"/>
                </a:solidFill>
              </a:rPr>
              <a:t>Mustafa Kemal Paşa’nın yanında savaşmış, </a:t>
            </a:r>
            <a:r>
              <a:rPr lang="tr-TR" sz="2600" dirty="0" smtClean="0">
                <a:solidFill>
                  <a:srgbClr val="00B050"/>
                </a:solidFill>
              </a:rPr>
              <a:t>Çanakkale’de bir </a:t>
            </a:r>
            <a:r>
              <a:rPr lang="tr-TR" sz="2600" dirty="0">
                <a:solidFill>
                  <a:srgbClr val="00B050"/>
                </a:solidFill>
              </a:rPr>
              <a:t>bacağını vermiş, Balkan şehitlerinden Memduh Çavuş’un </a:t>
            </a:r>
            <a:r>
              <a:rPr lang="tr-TR" sz="2600" dirty="0" smtClean="0">
                <a:solidFill>
                  <a:srgbClr val="00B050"/>
                </a:solidFill>
              </a:rPr>
              <a:t>oğludur. </a:t>
            </a:r>
            <a:endParaRPr lang="tr-TR" sz="2600" dirty="0">
              <a:solidFill>
                <a:srgbClr val="00B05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2411760" y="5373216"/>
            <a:ext cx="6552728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000" dirty="0" smtClean="0">
                <a:solidFill>
                  <a:srgbClr val="00B0F0"/>
                </a:solidFill>
              </a:rPr>
              <a:t>Çok duygulanmıştır</a:t>
            </a:r>
            <a:r>
              <a:rPr lang="tr-TR" sz="3000" dirty="0">
                <a:solidFill>
                  <a:srgbClr val="00B0F0"/>
                </a:solidFill>
              </a:rPr>
              <a:t>. Belki de gözyaşlarını </a:t>
            </a:r>
            <a:r>
              <a:rPr lang="tr-TR" sz="3000" dirty="0" smtClean="0">
                <a:solidFill>
                  <a:srgbClr val="00B0F0"/>
                </a:solidFill>
              </a:rPr>
              <a:t>göstermemek </a:t>
            </a:r>
            <a:r>
              <a:rPr lang="pt-BR" sz="3000" dirty="0">
                <a:solidFill>
                  <a:srgbClr val="00B0F0"/>
                </a:solidFill>
              </a:rPr>
              <a:t>için orada fazla duramamış </a:t>
            </a:r>
            <a:r>
              <a:rPr lang="pt-BR" sz="3000" dirty="0" smtClean="0">
                <a:solidFill>
                  <a:srgbClr val="00B0F0"/>
                </a:solidFill>
              </a:rPr>
              <a:t>olabilir</a:t>
            </a:r>
            <a:r>
              <a:rPr lang="tr-TR" sz="3000" dirty="0" smtClean="0">
                <a:solidFill>
                  <a:srgbClr val="00B0F0"/>
                </a:solidFill>
              </a:rPr>
              <a:t>. </a:t>
            </a:r>
            <a:endParaRPr lang="tr-TR" sz="3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0450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87980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880"/>
            <a:ext cx="9144000" cy="6849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192" y="8376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Metne göre Atatürk;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‘’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Kurtuluş Savaşı’nda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’’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hangi güçlüklerle karşılaşmış?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782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716016" y="3645024"/>
            <a:ext cx="151216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mermi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959932" y="4320644"/>
            <a:ext cx="1764196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F0"/>
                </a:solidFill>
              </a:rPr>
              <a:t>müfrezesi</a:t>
            </a:r>
            <a:endParaRPr lang="tr-TR" sz="2800" dirty="0">
              <a:solidFill>
                <a:srgbClr val="00B0F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043608" y="4994012"/>
            <a:ext cx="151216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7030A0"/>
                </a:solidFill>
              </a:rPr>
              <a:t>Komutan</a:t>
            </a:r>
            <a:endParaRPr lang="tr-TR" sz="2800" dirty="0">
              <a:solidFill>
                <a:srgbClr val="7030A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1475656" y="5631067"/>
            <a:ext cx="1944216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Çanakkale’de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611094" y="5538733"/>
            <a:ext cx="1296144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50"/>
                </a:solidFill>
              </a:rPr>
              <a:t>gazi</a:t>
            </a:r>
            <a:endParaRPr lang="tr-TR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3147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NESNEL-ÖZNEL CÜMLELER: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725" y="692696"/>
            <a:ext cx="900373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Osmanlı Devleti, Kurtuluş Savaşı’na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katılmıştır.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8652" y="2970818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Sakarya’da çok şiddetli savaş oldu.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2725" y="4725144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Kurtuluş Savaşı sonunda yeni bir Türk devleti kuruldu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86836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98010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603753" y="2200246"/>
            <a:ext cx="24327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NESNEL</a:t>
            </a:r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69532" y="5835254"/>
            <a:ext cx="24327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NESNEL</a:t>
            </a:r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5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34347" y="510367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KURTULUŞ SAVAŞI’NDA TÜRK KADINI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423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SORULAR: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8124" y="614313"/>
            <a:ext cx="900373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Kurtuluş Savaşı yıllarında yaşasaydınız neler yapardınız?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2406" y="2780928"/>
            <a:ext cx="901320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Çevrenizde engelli olduğu hâlde çalışan ve başarılı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kişiler var mı?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3341" y="4581128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Kurtuluş Savaşı, hangi yıllar arasında oldu?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olayla bitti?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86836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98010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9268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ARAŞTIRMA: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8124" y="614313"/>
            <a:ext cx="9003731" cy="74789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Kurtuluş Savaşı kahramanlarından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Seyit Onbaşı,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Fatma Seher (Kara Fatma),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Rahmiye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Hatun (Tayyar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Rahmiye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Nene Hatun,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Antepli Şahin Bey,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Sütçü İmam,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Halide Edip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Adıvar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ünlü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kişilerden birinin hayatının araştırılması. 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6456" y="4345753"/>
            <a:ext cx="181372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8" y="4275449"/>
            <a:ext cx="43418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545927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66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199" y="0"/>
            <a:ext cx="9158199" cy="685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MÜNAZARA: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00724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karşıt düşüncenin, iki grup arasında bir jüri önünde tartışıldığı konuşmalardır.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0" y="3947712"/>
            <a:ext cx="8873295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</a:t>
            </a:r>
            <a:r>
              <a:rPr lang="es-E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çok, okullarda uygulanan bir tartışma çeşididir. </a:t>
            </a:r>
            <a:r>
              <a:rPr lang="es-E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Aytışma da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31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5491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MÜNAZARA KONUSU: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00724"/>
            <a:ext cx="888240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Savaşta cesaret önemlidir.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196" y="4167950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Savaşta silah önemlidir.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31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5491" y="188640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366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8020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SÖĞÜTLÜ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ALİ İŞLENİŞ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259103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883" y="434536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06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192" y="837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KURTULUŞ SAVAŞI’NDA TÜRK KADINI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578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8506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192" y="490590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KURTULUŞ SAVAŞI’NDA TÜRK KADINI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9175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2502" y="510367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KURTULUŞ SAVAŞI’NDA TÜRK KADINI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053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8384" y="506755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Kurtuluş Savaşı’na kimler katıldı?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306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192" y="8376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Kadınlar, Kurtuluş Savaşı’nda ordumuza nasıl yardım ettiler?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7132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378</Words>
  <Application>Microsoft Office PowerPoint</Application>
  <PresentationFormat>Ekran Gösterisi (4:3)</PresentationFormat>
  <Paragraphs>64</Paragraphs>
  <Slides>36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Dogan</cp:lastModifiedBy>
  <cp:revision>28</cp:revision>
  <dcterms:created xsi:type="dcterms:W3CDTF">2013-07-01T19:15:16Z</dcterms:created>
  <dcterms:modified xsi:type="dcterms:W3CDTF">2014-02-18T06:49:50Z</dcterms:modified>
  <cp:category>www.sorubak.com</cp:category>
</cp:coreProperties>
</file>